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B280-427D-E354-3E19-AD5F139C7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69B2D-3AD3-4B02-D73C-F597924EA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D5C6-093F-C821-0FD9-9232900F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FC81-6E6C-07BA-E3B8-D47E16C4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1237-B60D-A31A-A514-168C7884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D149-0067-A30F-98FD-651A782A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03BAA-BA99-AAE7-494C-44DAE3335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77F7-C75B-4A03-5100-926F76A4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BCD2-1794-9510-F67D-016CC54E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9BE4-04A0-1822-9E6A-01778141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ACD0A-8BEF-1910-3BA8-124770E81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94364-1B38-4AF1-4E0B-37FE11CE1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0171-6445-5683-1D71-61CB6886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5D08-00C1-B396-38BB-E1CD0F92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0FB3-002D-76EB-1E1C-0180873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B072-A34B-34F5-4D6C-1714D992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D897-BA28-22C9-9883-F0151AFD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AB02-978C-4F9B-8263-B59C2FE4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F808-274F-8A70-87FF-4B6788F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42A8-4BF3-1A67-E5D7-039A6D75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1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F5BA-3C22-C6A3-C734-5B293F9C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277BB-E915-2EFE-5B5D-A78849F68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13F4-3026-C2EA-6CF6-73FF78FB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1EB8C-67B1-95CE-FFB4-3BFBFD6D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D111B-6426-8D1A-D4C4-13F30799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37E0-451C-785F-0E6E-EEAFA128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56C4-C712-9F37-665D-CFB3F7F38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7148-9869-3C6B-80EF-5A67C1F0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C4BEA-BB46-7D09-79FA-6E8F1F96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DF56E-45CC-B137-2B7E-B9E54D0C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81D8-6D7E-98E3-DEEF-3C701652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1E98-AE4E-9588-6FC1-A603B1E8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5778-6F97-9987-5EED-C3748EEE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38BAE-5091-E332-60E2-DEC6BEFB5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5E135-D6CC-7313-E533-0584B34A3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1F32E-7038-2E24-80DA-481EFC962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C44F0-6D11-DF86-1D5C-6C53E890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A9B9A-573E-B7FC-10AB-92A5FCEA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F68BF-C94E-5A7E-00F4-8B498AE1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6421-E7F6-A6CC-0A4A-5FBAD216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93898-28FD-0E94-0921-12B6FD2A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A393E-7BD8-2602-AC1F-F9E0A5E9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A9A12-E872-EBB0-6201-30C711EF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5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BBB62-6BD1-F583-D667-A7FF8A13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259BD-D8EA-C0DE-7015-DBD03D2F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E2D54-2116-5077-619B-DC731650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155C-3DE8-DD90-7BA1-B89E2807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E1D2-7438-0C7B-3E6A-457EB076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A78E0-7572-B778-8E33-E18FBAC3D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B1BF-7404-77BE-53EE-096CA683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D523-7372-CF3D-0591-9F99AB9F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D5E04-2F00-E080-B251-634DBE65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E722-E773-32EF-234C-3497B4BB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E5987-E6A9-0337-AC2D-FF5D0302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A6CF9-F8A1-4560-7259-79C795CF4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7CC8B-0303-8726-4212-1C09592C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46106-7D8E-D345-FD1E-825CA233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FC092-CBE3-EBA3-F465-8FD172BE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4E76B-562E-958D-34AC-4A1ED8D3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F3907-FFF0-4783-BED4-12947258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CA2A-3D87-E6A2-66F7-C657256D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6E4A-7341-422F-8FFF-492BA89ACBEB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4CD1-1691-6B51-F175-0519BE22C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6F88-E361-7706-B02A-858FF1BC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DC68-FBDB-49DE-82C9-4EAEBA15F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23A1-0E3D-74C9-DE16-A77F34E3E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use cases - Camara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F1342-5407-7B91-2B59-122A5DEA1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Net Maui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1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2667-2061-11E1-4887-68AEF615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Media picker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7098-336C-515B-0EC4-B9A6A937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To access the media picker functionality, the following platform-specific setup is required.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1827B-2249-F4C9-0C73-8D2C1794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8" y="2752531"/>
            <a:ext cx="4567221" cy="3984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E456E-BAC1-4B8D-19FD-D333807E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39" y="2617594"/>
            <a:ext cx="5898882" cy="1206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718E4-983F-36BB-7E45-D42AF1265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195" y="3791321"/>
            <a:ext cx="6367749" cy="22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8540-2908-C05F-4902-920CD8B9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Using media picker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739B-90C4-DBAA-CB3D-329D68B7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71717"/>
                </a:solidFill>
                <a:effectLst/>
                <a:latin typeface="SFMono-Regular"/>
              </a:rPr>
              <a:t>PickPhotoAsync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-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Opens the media browser to select a photo.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71717"/>
                </a:solidFill>
                <a:effectLst/>
                <a:latin typeface="SFMono-Regular"/>
              </a:rPr>
              <a:t>CapturePhotoAsync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-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Opens the camera to take a photo.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71717"/>
                </a:solidFill>
                <a:effectLst/>
                <a:latin typeface="SFMono-Regular"/>
              </a:rPr>
              <a:t>PickVideoAsync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-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Opens the media browser to select a video.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71717"/>
                </a:solidFill>
                <a:effectLst/>
                <a:latin typeface="SFMono-Regular"/>
              </a:rPr>
              <a:t>CaptureVideoAsync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-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Opens the camera to take a video.</a:t>
            </a:r>
          </a:p>
          <a:p>
            <a:pPr marL="0" indent="0" algn="l">
              <a:buNone/>
            </a:pP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return a </a:t>
            </a:r>
            <a:r>
              <a:rPr lang="en-US" sz="1500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FileResult</a:t>
            </a:r>
            <a:r>
              <a:rPr lang="en-US" sz="15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which can be used to get the file's location or read it.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2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F81E-335D-6C10-C13B-1C7897EB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Example</a:t>
            </a:r>
            <a:r>
              <a:rPr lang="es-AR" dirty="0"/>
              <a:t> Android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80CE5-A303-B810-25AB-AE51ACAB3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54" y="1690688"/>
            <a:ext cx="1955362" cy="43872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ACA95-F5B4-02C0-EB5F-7391F03A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428" y="1690688"/>
            <a:ext cx="1992867" cy="43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9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BF4C-CBEB-68D2-6A99-7ADBE8F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Example</a:t>
            </a:r>
            <a:r>
              <a:rPr lang="es-AR" dirty="0"/>
              <a:t> Windows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7CCE6-7F85-54D6-982B-78F243B6E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26" y="1496631"/>
            <a:ext cx="1870663" cy="24922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9E7EF-4C84-2A4E-E0C0-1B8892C1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93" y="1496630"/>
            <a:ext cx="1886251" cy="2492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BE9A8-FEB9-C79B-1EBB-306DDF5E6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418" y="1480520"/>
            <a:ext cx="1858005" cy="2492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A3E862-21DE-2599-EFB9-820378072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662" y="1479816"/>
            <a:ext cx="1838577" cy="2492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E4F6BE-DCB6-C39B-837E-1A4F1BF55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553" y="1479816"/>
            <a:ext cx="1881152" cy="24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1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SFMono-Regular</vt:lpstr>
      <vt:lpstr>Office Theme</vt:lpstr>
      <vt:lpstr>Simple use cases - Camara</vt:lpstr>
      <vt:lpstr>Media picker</vt:lpstr>
      <vt:lpstr>Using media picker</vt:lpstr>
      <vt:lpstr>Example Android</vt:lpstr>
      <vt:lpstr>Example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use cases - Camara</dc:title>
  <dc:creator>Bruno Targhetta</dc:creator>
  <cp:lastModifiedBy>Bruno Targhetta</cp:lastModifiedBy>
  <cp:revision>1</cp:revision>
  <dcterms:created xsi:type="dcterms:W3CDTF">2022-11-03T19:00:19Z</dcterms:created>
  <dcterms:modified xsi:type="dcterms:W3CDTF">2022-11-03T21:27:52Z</dcterms:modified>
</cp:coreProperties>
</file>