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0" r:id="rId11"/>
    <p:sldId id="268" r:id="rId12"/>
    <p:sldId id="267" r:id="rId13"/>
    <p:sldId id="269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7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56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7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7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6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83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1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5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09F6-1C0E-4491-B684-8C089DA66744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676B-E831-4D94-89B5-7D1758959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sters.com.br/linguagens/c-sharp/c-programacao-assincrona-async-e-await/" TargetMode="External"/><Relationship Id="rId2" Type="http://schemas.openxmlformats.org/officeDocument/2006/relationships/hyperlink" Target="http://www.tecmundo.com.br/9669-o-que-sao-threads-em-um-processador-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hh191443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ASYNCHRONOUS C#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4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Async</a:t>
            </a:r>
            <a:r>
              <a:rPr lang="pt-BR" dirty="0" smtClean="0"/>
              <a:t> e </a:t>
            </a:r>
            <a:r>
              <a:rPr lang="pt-BR" dirty="0" err="1" smtClean="0"/>
              <a:t>Await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System.Threading.Tasks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Async</a:t>
            </a:r>
            <a:r>
              <a:rPr lang="pt-BR" dirty="0" smtClean="0"/>
              <a:t> simplesmente permite utilizar </a:t>
            </a:r>
            <a:r>
              <a:rPr lang="pt-BR" dirty="0" err="1" smtClean="0"/>
              <a:t>await</a:t>
            </a:r>
            <a:r>
              <a:rPr lang="pt-BR" dirty="0" smtClean="0"/>
              <a:t> dentro de métodos</a:t>
            </a:r>
          </a:p>
          <a:p>
            <a:r>
              <a:rPr lang="pt-BR" dirty="0" err="1" smtClean="0"/>
              <a:t>Await</a:t>
            </a:r>
            <a:r>
              <a:rPr lang="pt-BR" dirty="0" smtClean="0"/>
              <a:t> implementa uma continuação na tarefa iniciada, que vai rodar após a execução da tarefa (como ocorre com </a:t>
            </a:r>
            <a:r>
              <a:rPr lang="pt-BR" dirty="0" err="1" smtClean="0"/>
              <a:t>ContinuesWith</a:t>
            </a:r>
            <a:r>
              <a:rPr lang="pt-BR" dirty="0" smtClean="0"/>
              <a:t>())</a:t>
            </a:r>
          </a:p>
          <a:p>
            <a:r>
              <a:rPr lang="pt-BR" dirty="0" smtClean="0"/>
              <a:t>Dessa forma, instrui o compilador a construir a continuação, mantendo a estrutura do código</a:t>
            </a:r>
          </a:p>
          <a:p>
            <a:r>
              <a:rPr lang="pt-BR" dirty="0" smtClean="0"/>
              <a:t>Libera a thread principal</a:t>
            </a:r>
            <a:endParaRPr lang="pt-BR" dirty="0" smtClean="0"/>
          </a:p>
          <a:p>
            <a:r>
              <a:rPr lang="pt-BR" dirty="0" smtClean="0"/>
              <a:t>Normalmente retorna uma </a:t>
            </a:r>
            <a:r>
              <a:rPr lang="pt-BR" dirty="0" err="1" smtClean="0"/>
              <a:t>Task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38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Assíncronos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Executam sincronamente até chegar na palavra chave </a:t>
            </a:r>
            <a:r>
              <a:rPr lang="pt-BR" dirty="0" err="1" smtClean="0"/>
              <a:t>await</a:t>
            </a:r>
            <a:endParaRPr lang="pt-BR" dirty="0" smtClean="0"/>
          </a:p>
          <a:p>
            <a:r>
              <a:rPr lang="pt-BR" dirty="0" smtClean="0"/>
              <a:t>Método é suspenso até a tarefa ser completada, o controle retorna para quem chamou</a:t>
            </a:r>
          </a:p>
          <a:p>
            <a:r>
              <a:rPr lang="pt-BR" dirty="0" smtClean="0"/>
              <a:t>O compilador define a sequência do que deve acontecer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59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781" y="390177"/>
            <a:ext cx="2743199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Métodos Assíncronos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80" y="202286"/>
            <a:ext cx="8655486" cy="6418793"/>
          </a:xfrm>
        </p:spPr>
      </p:pic>
    </p:spTree>
    <p:extLst>
      <p:ext uri="{BB962C8B-B14F-4D97-AF65-F5344CB8AC3E}">
        <p14:creationId xmlns:p14="http://schemas.microsoft.com/office/powerpoint/2010/main" val="260417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Server-</a:t>
            </a:r>
            <a:r>
              <a:rPr lang="pt-BR" dirty="0" err="1" smtClean="0"/>
              <a:t>Side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I/O</a:t>
            </a:r>
          </a:p>
          <a:p>
            <a:r>
              <a:rPr lang="pt-BR" dirty="0" smtClean="0"/>
              <a:t>ASP.NET Web </a:t>
            </a:r>
            <a:r>
              <a:rPr lang="pt-BR" dirty="0" err="1" smtClean="0"/>
              <a:t>Forms</a:t>
            </a:r>
            <a:endParaRPr lang="pt-BR" dirty="0" smtClean="0"/>
          </a:p>
          <a:p>
            <a:r>
              <a:rPr lang="pt-BR" dirty="0" smtClean="0"/>
              <a:t>ASP.NET MVC</a:t>
            </a:r>
          </a:p>
          <a:p>
            <a:r>
              <a:rPr lang="pt-BR" dirty="0" smtClean="0"/>
              <a:t>ASP.NET Web API</a:t>
            </a:r>
          </a:p>
          <a:p>
            <a:r>
              <a:rPr lang="pt-BR" dirty="0" smtClean="0"/>
              <a:t>WCF</a:t>
            </a:r>
          </a:p>
          <a:p>
            <a:endParaRPr lang="pt-BR" dirty="0"/>
          </a:p>
          <a:p>
            <a:r>
              <a:rPr lang="pt-BR" dirty="0" smtClean="0"/>
              <a:t>Repositórios, Serviços e métodos de </a:t>
            </a:r>
            <a:r>
              <a:rPr lang="pt-BR" smtClean="0"/>
              <a:t>API assíncronos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13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http://www.tecmundo.com.br/9669-o-que-sao-threads-em-um-processador-.htm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http://imasters.com.br/linguagens/c-sharp/c-programacao-assincrona-async-e-await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msdn.microsoft.com/en-us/library/hh191443.aspx</a:t>
            </a:r>
            <a:endParaRPr lang="pt-BR" dirty="0" smtClean="0"/>
          </a:p>
          <a:p>
            <a:r>
              <a:rPr lang="pt-BR" dirty="0" smtClean="0"/>
              <a:t>Livro </a:t>
            </a:r>
            <a:r>
              <a:rPr lang="en-US" dirty="0" smtClean="0"/>
              <a:t>Pro Asynchronous Programming with .NET</a:t>
            </a:r>
          </a:p>
          <a:p>
            <a:r>
              <a:rPr lang="en-US" dirty="0" err="1" smtClean="0"/>
              <a:t>Livro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in C# </a:t>
            </a:r>
            <a:r>
              <a:rPr lang="en-US" dirty="0" smtClean="0"/>
              <a:t>5.0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10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Thread</a:t>
            </a:r>
          </a:p>
          <a:p>
            <a:pPr lvl="1"/>
            <a:r>
              <a:rPr lang="pt-BR" dirty="0" smtClean="0"/>
              <a:t>Instrução que o processador deverá realizar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Síncrono</a:t>
            </a:r>
          </a:p>
          <a:p>
            <a:pPr lvl="1"/>
            <a:r>
              <a:rPr lang="pt-BR" dirty="0" smtClean="0"/>
              <a:t>Thread única executa método e fica ocupada até o final da sua execução</a:t>
            </a:r>
          </a:p>
          <a:p>
            <a:pPr lvl="1"/>
            <a:r>
              <a:rPr lang="pt-BR" dirty="0" smtClean="0"/>
              <a:t>Pode bloquear o fluxo ao realizar tarefas demoradas</a:t>
            </a:r>
          </a:p>
          <a:p>
            <a:endParaRPr lang="pt-BR" dirty="0" smtClean="0"/>
          </a:p>
          <a:p>
            <a:r>
              <a:rPr lang="pt-BR" dirty="0" smtClean="0"/>
              <a:t>Assíncrono</a:t>
            </a:r>
          </a:p>
          <a:p>
            <a:pPr lvl="1"/>
            <a:r>
              <a:rPr lang="pt-BR" dirty="0" smtClean="0"/>
              <a:t>Threads executam separadamente</a:t>
            </a:r>
          </a:p>
          <a:p>
            <a:pPr lvl="1"/>
            <a:r>
              <a:rPr lang="pt-BR" dirty="0" smtClean="0"/>
              <a:t>Fluxo não bloqueado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08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Async</a:t>
            </a:r>
            <a:r>
              <a:rPr lang="pt-BR" dirty="0" smtClean="0"/>
              <a:t>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Abstração para escrever métodos assíncronos</a:t>
            </a:r>
            <a:r>
              <a:rPr lang="pt-BR" dirty="0"/>
              <a:t> </a:t>
            </a:r>
            <a:r>
              <a:rPr lang="pt-BR" dirty="0" smtClean="0"/>
              <a:t>da mesma forma que se escreve métodos síncronos</a:t>
            </a:r>
          </a:p>
          <a:p>
            <a:r>
              <a:rPr lang="pt-BR" dirty="0" smtClean="0"/>
              <a:t>Código mais complexo gerado pelo compilador</a:t>
            </a:r>
          </a:p>
          <a:p>
            <a:r>
              <a:rPr lang="pt-BR" dirty="0" smtClean="0"/>
              <a:t>C# 4.5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4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Melhor controle da apresentação em interfaces onde a experiência do usuário é importante</a:t>
            </a:r>
          </a:p>
          <a:p>
            <a:r>
              <a:rPr lang="pt-BR" dirty="0" smtClean="0"/>
              <a:t>Melhor uso dos recursos </a:t>
            </a:r>
            <a:r>
              <a:rPr lang="pt-BR" dirty="0" smtClean="0"/>
              <a:t>computacionais</a:t>
            </a:r>
          </a:p>
          <a:p>
            <a:r>
              <a:rPr lang="pt-BR" dirty="0" smtClean="0"/>
              <a:t>Tarefas independentes levam o tempo da maior tarefa e não da soma das mesmas</a:t>
            </a:r>
            <a:endParaRPr lang="pt-BR" dirty="0" smtClean="0"/>
          </a:p>
          <a:p>
            <a:r>
              <a:rPr lang="pt-BR" dirty="0" smtClean="0"/>
              <a:t>Trabalho complexo que leva tempo considerável, com ou sem retorno para quem chamou</a:t>
            </a:r>
          </a:p>
          <a:p>
            <a:pPr lvl="1"/>
            <a:r>
              <a:rPr lang="pt-BR" dirty="0" smtClean="0"/>
              <a:t>Determinados cálculos matemáticos, ações I/O, processamento de grande volume de dados, concorrência na chamada de métodos, pilha de execução muito grande...</a:t>
            </a:r>
            <a:br>
              <a:rPr lang="pt-BR" dirty="0" smtClean="0"/>
            </a:b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2126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 antigamente...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System.Threading.Thread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Recursos compartilhados?</a:t>
            </a:r>
          </a:p>
          <a:p>
            <a:pPr lvl="1"/>
            <a:r>
              <a:rPr lang="pt-BR" dirty="0" err="1" smtClean="0"/>
              <a:t>Lock</a:t>
            </a:r>
            <a:r>
              <a:rPr lang="pt-BR" dirty="0" smtClean="0"/>
              <a:t> / </a:t>
            </a:r>
            <a:r>
              <a:rPr lang="pt-BR" dirty="0" err="1" smtClean="0"/>
              <a:t>Volatile</a:t>
            </a:r>
            <a:endParaRPr lang="pt-BR" dirty="0" smtClean="0"/>
          </a:p>
          <a:p>
            <a:r>
              <a:rPr lang="pt-BR" dirty="0" smtClean="0"/>
              <a:t>Código </a:t>
            </a:r>
            <a:r>
              <a:rPr lang="pt-BR" dirty="0" smtClean="0"/>
              <a:t>complexo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21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Tasks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Unidade de trabalho assíncrona</a:t>
            </a:r>
          </a:p>
          <a:p>
            <a:r>
              <a:rPr lang="pt-BR" dirty="0" smtClean="0"/>
              <a:t>Representa uma atividade que será realizada independente enquanto a thread principal é executada</a:t>
            </a:r>
          </a:p>
          <a:p>
            <a:r>
              <a:rPr lang="pt-BR" dirty="0" smtClean="0"/>
              <a:t>Pode ser criada uma nova Thread para a execução ou utilizar uma já disponível no </a:t>
            </a:r>
            <a:r>
              <a:rPr lang="pt-BR" dirty="0" err="1" smtClean="0"/>
              <a:t>ThreadPool</a:t>
            </a:r>
            <a:r>
              <a:rPr lang="pt-BR" dirty="0" smtClean="0"/>
              <a:t> (</a:t>
            </a:r>
            <a:r>
              <a:rPr lang="pt-BR" dirty="0" err="1" smtClean="0"/>
              <a:t>TaskCreationOptions</a:t>
            </a:r>
            <a:r>
              <a:rPr lang="pt-BR" dirty="0" smtClean="0"/>
              <a:t>)</a:t>
            </a:r>
          </a:p>
          <a:p>
            <a:r>
              <a:rPr lang="pt-BR" dirty="0" smtClean="0"/>
              <a:t>Matar a thread principal irá abortar as </a:t>
            </a:r>
            <a:r>
              <a:rPr lang="pt-BR" dirty="0" err="1" smtClean="0"/>
              <a:t>Tasks</a:t>
            </a:r>
            <a:r>
              <a:rPr lang="pt-BR" dirty="0" smtClean="0"/>
              <a:t> em execução</a:t>
            </a:r>
          </a:p>
          <a:p>
            <a:r>
              <a:rPr lang="pt-BR" dirty="0" smtClean="0"/>
              <a:t>Future&lt;T&gt; ?</a:t>
            </a:r>
          </a:p>
          <a:p>
            <a:r>
              <a:rPr lang="pt-BR" dirty="0" smtClean="0"/>
              <a:t>Contexto Sincronizado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Tasks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Canceláveis</a:t>
            </a:r>
          </a:p>
          <a:p>
            <a:pPr lvl="1"/>
            <a:r>
              <a:rPr lang="pt-BR" dirty="0" err="1" smtClean="0"/>
              <a:t>CancellationToken</a:t>
            </a:r>
            <a:endParaRPr lang="pt-BR" dirty="0" smtClean="0"/>
          </a:p>
          <a:p>
            <a:r>
              <a:rPr lang="pt-BR" dirty="0" smtClean="0"/>
              <a:t>Encadeáveis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Relacionáveis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63" y="3089396"/>
            <a:ext cx="3172268" cy="9812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93" y="4719435"/>
            <a:ext cx="235300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8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err="1"/>
              <a:t>Task</a:t>
            </a:r>
            <a:r>
              <a:rPr lang="pt-BR" sz="1600" dirty="0"/>
              <a:t>&lt;</a:t>
            </a:r>
            <a:r>
              <a:rPr lang="pt-BR" sz="1600" dirty="0" err="1"/>
              <a:t>int</a:t>
            </a:r>
            <a:r>
              <a:rPr lang="pt-BR" sz="1600" dirty="0"/>
              <a:t>&gt; </a:t>
            </a:r>
            <a:r>
              <a:rPr lang="pt-BR" sz="1600" dirty="0" err="1"/>
              <a:t>firstTask</a:t>
            </a:r>
            <a:r>
              <a:rPr lang="pt-BR" sz="1600" dirty="0"/>
              <a:t> = </a:t>
            </a:r>
            <a:r>
              <a:rPr lang="pt-BR" sz="1600" dirty="0" err="1"/>
              <a:t>Task.Factory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.</a:t>
            </a:r>
            <a:r>
              <a:rPr lang="pt-BR" sz="1600" dirty="0" err="1"/>
              <a:t>StartNew</a:t>
            </a:r>
            <a:r>
              <a:rPr lang="pt-BR" sz="1600" dirty="0"/>
              <a:t>&lt;</a:t>
            </a:r>
            <a:r>
              <a:rPr lang="pt-BR" sz="1600" dirty="0" err="1"/>
              <a:t>int</a:t>
            </a:r>
            <a:r>
              <a:rPr lang="pt-BR" sz="1600" dirty="0"/>
              <a:t>&gt;(() =&gt; { </a:t>
            </a:r>
            <a:r>
              <a:rPr lang="pt-BR" sz="1600" dirty="0" err="1"/>
              <a:t>Console.WriteLine</a:t>
            </a:r>
            <a:r>
              <a:rPr lang="pt-BR" sz="1600" dirty="0"/>
              <a:t>("</a:t>
            </a:r>
            <a:r>
              <a:rPr lang="pt-BR" sz="1600" dirty="0" err="1"/>
              <a:t>First</a:t>
            </a:r>
            <a:r>
              <a:rPr lang="pt-BR" sz="1600" dirty="0"/>
              <a:t> </a:t>
            </a:r>
            <a:r>
              <a:rPr lang="pt-BR" sz="1600" dirty="0" err="1"/>
              <a:t>Task</a:t>
            </a:r>
            <a:r>
              <a:rPr lang="pt-BR" sz="1600" dirty="0"/>
              <a:t>");</a:t>
            </a:r>
            <a:r>
              <a:rPr lang="pt-BR" sz="1600" dirty="0" err="1"/>
              <a:t>return</a:t>
            </a:r>
            <a:r>
              <a:rPr lang="pt-BR" sz="1600" dirty="0"/>
              <a:t> 42</a:t>
            </a:r>
            <a:r>
              <a:rPr lang="pt-BR" sz="1600" dirty="0" smtClean="0"/>
              <a:t>;});</a:t>
            </a:r>
            <a:br>
              <a:rPr lang="pt-BR" sz="1600" dirty="0" smtClean="0"/>
            </a:br>
            <a:endParaRPr lang="pt-BR" sz="1600" dirty="0"/>
          </a:p>
          <a:p>
            <a:pPr marL="0" indent="0">
              <a:buNone/>
            </a:pPr>
            <a:r>
              <a:rPr lang="pt-BR" sz="1600" dirty="0" err="1"/>
              <a:t>Task</a:t>
            </a:r>
            <a:r>
              <a:rPr lang="pt-BR" sz="1600" dirty="0"/>
              <a:t> </a:t>
            </a:r>
            <a:r>
              <a:rPr lang="pt-BR" sz="1600" dirty="0" err="1"/>
              <a:t>secondTask</a:t>
            </a:r>
            <a:r>
              <a:rPr lang="pt-BR" sz="1600" dirty="0"/>
              <a:t> = </a:t>
            </a:r>
            <a:r>
              <a:rPr lang="pt-BR" sz="1600" dirty="0" err="1"/>
              <a:t>firstTask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.</a:t>
            </a:r>
            <a:r>
              <a:rPr lang="pt-BR" sz="1600" dirty="0" err="1"/>
              <a:t>ContinueWith</a:t>
            </a:r>
            <a:r>
              <a:rPr lang="pt-BR" sz="1600" dirty="0"/>
              <a:t>(</a:t>
            </a:r>
            <a:r>
              <a:rPr lang="pt-BR" sz="1600" dirty="0" err="1"/>
              <a:t>ft</a:t>
            </a:r>
            <a:r>
              <a:rPr lang="pt-BR" sz="1600" dirty="0"/>
              <a:t> =&gt; </a:t>
            </a:r>
            <a:r>
              <a:rPr lang="pt-BR" sz="1600" dirty="0" err="1"/>
              <a:t>Console.WriteLine</a:t>
            </a:r>
            <a:r>
              <a:rPr lang="pt-BR" sz="1600" dirty="0"/>
              <a:t>("</a:t>
            </a:r>
            <a:r>
              <a:rPr lang="pt-BR" sz="1600" dirty="0" err="1"/>
              <a:t>Second</a:t>
            </a:r>
            <a:r>
              <a:rPr lang="pt-BR" sz="1600" dirty="0"/>
              <a:t> </a:t>
            </a:r>
            <a:r>
              <a:rPr lang="pt-BR" sz="1600" dirty="0" err="1"/>
              <a:t>Task</a:t>
            </a:r>
            <a:r>
              <a:rPr lang="pt-BR" sz="1600" dirty="0"/>
              <a:t>, </a:t>
            </a:r>
            <a:r>
              <a:rPr lang="pt-BR" sz="1600" dirty="0" err="1"/>
              <a:t>First</a:t>
            </a:r>
            <a:r>
              <a:rPr lang="pt-BR" sz="1600" dirty="0"/>
              <a:t> </a:t>
            </a:r>
            <a:r>
              <a:rPr lang="pt-BR" sz="1600" dirty="0" err="1"/>
              <a:t>task</a:t>
            </a:r>
            <a:r>
              <a:rPr lang="pt-BR" sz="1600" dirty="0"/>
              <a:t> </a:t>
            </a:r>
            <a:r>
              <a:rPr lang="pt-BR" sz="1600" dirty="0" err="1"/>
              <a:t>returned</a:t>
            </a:r>
            <a:r>
              <a:rPr lang="pt-BR" sz="1600" dirty="0"/>
              <a:t> {0}" , </a:t>
            </a:r>
            <a:r>
              <a:rPr lang="pt-BR" sz="1600" dirty="0" err="1"/>
              <a:t>ft.Result</a:t>
            </a:r>
            <a:r>
              <a:rPr lang="pt-BR" sz="1600" dirty="0"/>
              <a:t>));</a:t>
            </a:r>
          </a:p>
          <a:p>
            <a:pPr marL="0" indent="0">
              <a:buNone/>
            </a:pP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err="1" smtClean="0"/>
              <a:t>secondTask.Wait</a:t>
            </a:r>
            <a:r>
              <a:rPr lang="pt-BR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384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Task.Factory.StartNew</a:t>
            </a:r>
            <a:r>
              <a:rPr lang="pt-BR" dirty="0"/>
              <a:t>(() =&gt;</a:t>
            </a:r>
          </a:p>
          <a:p>
            <a:pPr marL="0" indent="0">
              <a:buNone/>
            </a:pPr>
            <a:r>
              <a:rPr lang="pt-BR" dirty="0"/>
              <a:t>            {</a:t>
            </a:r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nested</a:t>
            </a:r>
            <a:r>
              <a:rPr lang="pt-BR" dirty="0"/>
              <a:t> = </a:t>
            </a:r>
            <a:r>
              <a:rPr lang="pt-BR" dirty="0" err="1"/>
              <a:t>Task.Factory.StartNew</a:t>
            </a:r>
            <a:r>
              <a:rPr lang="pt-BR" dirty="0"/>
              <a:t>((() =&gt; </a:t>
            </a:r>
            <a:r>
              <a:rPr lang="pt-BR" dirty="0" smtClean="0"/>
              <a:t>					</a:t>
            </a:r>
            <a:r>
              <a:rPr lang="pt-BR" dirty="0" err="1" smtClean="0"/>
              <a:t>Console.WriteLine</a:t>
            </a:r>
            <a:r>
              <a:rPr lang="pt-BR" dirty="0"/>
              <a:t>("</a:t>
            </a:r>
            <a:r>
              <a:rPr lang="pt-BR" dirty="0" err="1"/>
              <a:t>Nested</a:t>
            </a:r>
            <a:r>
              <a:rPr lang="pt-BR" dirty="0"/>
              <a:t>..")));</a:t>
            </a:r>
          </a:p>
          <a:p>
            <a:pPr marL="0" indent="0">
              <a:buNone/>
            </a:pPr>
            <a:r>
              <a:rPr lang="pt-BR" dirty="0"/>
              <a:t>            }).</a:t>
            </a:r>
            <a:r>
              <a:rPr lang="pt-BR" dirty="0" err="1"/>
              <a:t>Wait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8800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341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ASYNCHRONOUS C#</vt:lpstr>
      <vt:lpstr>Definições</vt:lpstr>
      <vt:lpstr>Async C#</vt:lpstr>
      <vt:lpstr>Benefícios</vt:lpstr>
      <vt:lpstr>Threads antigamente...</vt:lpstr>
      <vt:lpstr>Tasks</vt:lpstr>
      <vt:lpstr>Tasks</vt:lpstr>
      <vt:lpstr>Exemplo</vt:lpstr>
      <vt:lpstr>Exemplo</vt:lpstr>
      <vt:lpstr>Async e Await</vt:lpstr>
      <vt:lpstr>Métodos Assíncronos</vt:lpstr>
      <vt:lpstr>Métodos Assíncronos</vt:lpstr>
      <vt:lpstr>Server-Side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C#</dc:title>
  <dc:creator>Bruno Terragno</dc:creator>
  <cp:lastModifiedBy>Bruno Terragno</cp:lastModifiedBy>
  <cp:revision>52</cp:revision>
  <dcterms:created xsi:type="dcterms:W3CDTF">2015-02-18T22:32:39Z</dcterms:created>
  <dcterms:modified xsi:type="dcterms:W3CDTF">2015-02-20T04:35:06Z</dcterms:modified>
</cp:coreProperties>
</file>