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3" r:id="rId5"/>
    <p:sldId id="264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C2B57-4F93-F1F2-20C0-B53C4FA1E437}" v="157" dt="2024-03-05T11:52:42.450"/>
    <p1510:client id="{B8FB2F64-10B0-0F7A-4E56-2D9FFAEAC42B}" v="243" dt="2024-03-05T15:41:14.668"/>
    <p1510:client id="{D63939D6-B80A-C2CE-987C-E5AACC30A7D7}" v="34" dt="2024-03-05T10:25:53.661"/>
    <p1510:client id="{FC5BBD96-97B4-334A-FCB8-BFCD8D5370C6}" v="83" dt="2024-03-05T10:57:49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THIAGO RIBEIRO" userId="S::bruno.ribeiro@portalsesisp.org.br::5a7ca45b-7130-401b-8a93-d3a1cd9e49f6" providerId="AD" clId="Web-{FC5BBD96-97B4-334A-FCB8-BFCD8D5370C6}"/>
    <pc:docChg chg="addSld modSld">
      <pc:chgData name="BRUNO THIAGO RIBEIRO" userId="S::bruno.ribeiro@portalsesisp.org.br::5a7ca45b-7130-401b-8a93-d3a1cd9e49f6" providerId="AD" clId="Web-{FC5BBD96-97B4-334A-FCB8-BFCD8D5370C6}" dt="2024-03-05T10:57:49.708" v="88"/>
      <pc:docMkLst>
        <pc:docMk/>
      </pc:docMkLst>
      <pc:sldChg chg="modSp">
        <pc:chgData name="BRUNO THIAGO RIBEIRO" userId="S::bruno.ribeiro@portalsesisp.org.br::5a7ca45b-7130-401b-8a93-d3a1cd9e49f6" providerId="AD" clId="Web-{FC5BBD96-97B4-334A-FCB8-BFCD8D5370C6}" dt="2024-03-05T10:38:39.289" v="28" actId="20577"/>
        <pc:sldMkLst>
          <pc:docMk/>
          <pc:sldMk cId="3846388103" sldId="269"/>
        </pc:sldMkLst>
        <pc:spChg chg="mod">
          <ac:chgData name="BRUNO THIAGO RIBEIRO" userId="S::bruno.ribeiro@portalsesisp.org.br::5a7ca45b-7130-401b-8a93-d3a1cd9e49f6" providerId="AD" clId="Web-{FC5BBD96-97B4-334A-FCB8-BFCD8D5370C6}" dt="2024-03-05T10:36:38.645" v="2" actId="20577"/>
          <ac:spMkLst>
            <pc:docMk/>
            <pc:sldMk cId="3846388103" sldId="269"/>
            <ac:spMk id="2" creationId="{00000000-0000-0000-0000-000000000000}"/>
          </ac:spMkLst>
        </pc:spChg>
        <pc:spChg chg="mod">
          <ac:chgData name="BRUNO THIAGO RIBEIRO" userId="S::bruno.ribeiro@portalsesisp.org.br::5a7ca45b-7130-401b-8a93-d3a1cd9e49f6" providerId="AD" clId="Web-{FC5BBD96-97B4-334A-FCB8-BFCD8D5370C6}" dt="2024-03-05T10:38:39.289" v="28" actId="20577"/>
          <ac:spMkLst>
            <pc:docMk/>
            <pc:sldMk cId="3846388103" sldId="269"/>
            <ac:spMk id="3" creationId="{00000000-0000-0000-0000-000000000000}"/>
          </ac:spMkLst>
        </pc:spChg>
      </pc:sldChg>
      <pc:sldChg chg="addSp delSp modSp new mod setBg">
        <pc:chgData name="BRUNO THIAGO RIBEIRO" userId="S::bruno.ribeiro@portalsesisp.org.br::5a7ca45b-7130-401b-8a93-d3a1cd9e49f6" providerId="AD" clId="Web-{FC5BBD96-97B4-334A-FCB8-BFCD8D5370C6}" dt="2024-03-05T10:52:55.701" v="37"/>
        <pc:sldMkLst>
          <pc:docMk/>
          <pc:sldMk cId="827544348" sldId="270"/>
        </pc:sldMkLst>
        <pc:spChg chg="mod">
          <ac:chgData name="BRUNO THIAGO RIBEIRO" userId="S::bruno.ribeiro@portalsesisp.org.br::5a7ca45b-7130-401b-8a93-d3a1cd9e49f6" providerId="AD" clId="Web-{FC5BBD96-97B4-334A-FCB8-BFCD8D5370C6}" dt="2024-03-05T10:52:55.701" v="37"/>
          <ac:spMkLst>
            <pc:docMk/>
            <pc:sldMk cId="827544348" sldId="270"/>
            <ac:spMk id="2" creationId="{2B65B901-E285-23BD-A33C-CC1A05A5A0F9}"/>
          </ac:spMkLst>
        </pc:spChg>
        <pc:spChg chg="del">
          <ac:chgData name="BRUNO THIAGO RIBEIRO" userId="S::bruno.ribeiro@portalsesisp.org.br::5a7ca45b-7130-401b-8a93-d3a1cd9e49f6" providerId="AD" clId="Web-{FC5BBD96-97B4-334A-FCB8-BFCD8D5370C6}" dt="2024-03-05T10:52:53.029" v="36"/>
          <ac:spMkLst>
            <pc:docMk/>
            <pc:sldMk cId="827544348" sldId="270"/>
            <ac:spMk id="3" creationId="{FC4FF172-094C-483B-D6EC-99D4CF3D425F}"/>
          </ac:spMkLst>
        </pc:spChg>
        <pc:spChg chg="add">
          <ac:chgData name="BRUNO THIAGO RIBEIRO" userId="S::bruno.ribeiro@portalsesisp.org.br::5a7ca45b-7130-401b-8a93-d3a1cd9e49f6" providerId="AD" clId="Web-{FC5BBD96-97B4-334A-FCB8-BFCD8D5370C6}" dt="2024-03-05T10:52:55.701" v="37"/>
          <ac:spMkLst>
            <pc:docMk/>
            <pc:sldMk cId="827544348" sldId="270"/>
            <ac:spMk id="9" creationId="{0BABF38A-8A0D-492E-BD20-6CF4D46B50BD}"/>
          </ac:spMkLst>
        </pc:spChg>
        <pc:spChg chg="add">
          <ac:chgData name="BRUNO THIAGO RIBEIRO" userId="S::bruno.ribeiro@portalsesisp.org.br::5a7ca45b-7130-401b-8a93-d3a1cd9e49f6" providerId="AD" clId="Web-{FC5BBD96-97B4-334A-FCB8-BFCD8D5370C6}" dt="2024-03-05T10:52:55.701" v="37"/>
          <ac:spMkLst>
            <pc:docMk/>
            <pc:sldMk cId="827544348" sldId="270"/>
            <ac:spMk id="13" creationId="{F1174801-1395-44C5-9B00-CCAC45C056E7}"/>
          </ac:spMkLst>
        </pc:spChg>
        <pc:spChg chg="add">
          <ac:chgData name="BRUNO THIAGO RIBEIRO" userId="S::bruno.ribeiro@portalsesisp.org.br::5a7ca45b-7130-401b-8a93-d3a1cd9e49f6" providerId="AD" clId="Web-{FC5BBD96-97B4-334A-FCB8-BFCD8D5370C6}" dt="2024-03-05T10:52:55.701" v="37"/>
          <ac:spMkLst>
            <pc:docMk/>
            <pc:sldMk cId="827544348" sldId="270"/>
            <ac:spMk id="15" creationId="{8BADB362-9771-4A3C-B9E5-6777F34C5041}"/>
          </ac:spMkLst>
        </pc:spChg>
        <pc:grpChg chg="add">
          <ac:chgData name="BRUNO THIAGO RIBEIRO" userId="S::bruno.ribeiro@portalsesisp.org.br::5a7ca45b-7130-401b-8a93-d3a1cd9e49f6" providerId="AD" clId="Web-{FC5BBD96-97B4-334A-FCB8-BFCD8D5370C6}" dt="2024-03-05T10:52:55.701" v="37"/>
          <ac:grpSpMkLst>
            <pc:docMk/>
            <pc:sldMk cId="827544348" sldId="270"/>
            <ac:grpSpMk id="17" creationId="{6C5D976F-50BF-4FEC-B797-AACEB2C35144}"/>
          </ac:grpSpMkLst>
        </pc:grpChg>
        <pc:picChg chg="add mod ord">
          <ac:chgData name="BRUNO THIAGO RIBEIRO" userId="S::bruno.ribeiro@portalsesisp.org.br::5a7ca45b-7130-401b-8a93-d3a1cd9e49f6" providerId="AD" clId="Web-{FC5BBD96-97B4-334A-FCB8-BFCD8D5370C6}" dt="2024-03-05T10:52:55.701" v="37"/>
          <ac:picMkLst>
            <pc:docMk/>
            <pc:sldMk cId="827544348" sldId="270"/>
            <ac:picMk id="4" creationId="{93C5349B-AD30-CB2D-F536-1F6F03721FDD}"/>
          </ac:picMkLst>
        </pc:picChg>
        <pc:picChg chg="add">
          <ac:chgData name="BRUNO THIAGO RIBEIRO" userId="S::bruno.ribeiro@portalsesisp.org.br::5a7ca45b-7130-401b-8a93-d3a1cd9e49f6" providerId="AD" clId="Web-{FC5BBD96-97B4-334A-FCB8-BFCD8D5370C6}" dt="2024-03-05T10:52:55.701" v="37"/>
          <ac:picMkLst>
            <pc:docMk/>
            <pc:sldMk cId="827544348" sldId="270"/>
            <ac:picMk id="11" creationId="{BC526B7A-4801-4FD1-95C8-03AF22629E87}"/>
          </ac:picMkLst>
        </pc:picChg>
      </pc:sldChg>
      <pc:sldChg chg="modSp new">
        <pc:chgData name="BRUNO THIAGO RIBEIRO" userId="S::bruno.ribeiro@portalsesisp.org.br::5a7ca45b-7130-401b-8a93-d3a1cd9e49f6" providerId="AD" clId="Web-{FC5BBD96-97B4-334A-FCB8-BFCD8D5370C6}" dt="2024-03-05T10:55:28.205" v="69" actId="20577"/>
        <pc:sldMkLst>
          <pc:docMk/>
          <pc:sldMk cId="2583422194" sldId="271"/>
        </pc:sldMkLst>
        <pc:spChg chg="mod">
          <ac:chgData name="BRUNO THIAGO RIBEIRO" userId="S::bruno.ribeiro@portalsesisp.org.br::5a7ca45b-7130-401b-8a93-d3a1cd9e49f6" providerId="AD" clId="Web-{FC5BBD96-97B4-334A-FCB8-BFCD8D5370C6}" dt="2024-03-05T10:54:24.797" v="45" actId="20577"/>
          <ac:spMkLst>
            <pc:docMk/>
            <pc:sldMk cId="2583422194" sldId="271"/>
            <ac:spMk id="2" creationId="{3821E9B5-5432-3663-32FB-0C3186BF5AC7}"/>
          </ac:spMkLst>
        </pc:spChg>
        <pc:spChg chg="mod">
          <ac:chgData name="BRUNO THIAGO RIBEIRO" userId="S::bruno.ribeiro@portalsesisp.org.br::5a7ca45b-7130-401b-8a93-d3a1cd9e49f6" providerId="AD" clId="Web-{FC5BBD96-97B4-334A-FCB8-BFCD8D5370C6}" dt="2024-03-05T10:55:28.205" v="69" actId="20577"/>
          <ac:spMkLst>
            <pc:docMk/>
            <pc:sldMk cId="2583422194" sldId="271"/>
            <ac:spMk id="3" creationId="{BB2273AE-6A0D-2001-C6EF-1D033762EE5E}"/>
          </ac:spMkLst>
        </pc:spChg>
      </pc:sldChg>
      <pc:sldChg chg="addSp delSp modSp new mod setBg">
        <pc:chgData name="BRUNO THIAGO RIBEIRO" userId="S::bruno.ribeiro@portalsesisp.org.br::5a7ca45b-7130-401b-8a93-d3a1cd9e49f6" providerId="AD" clId="Web-{FC5BBD96-97B4-334A-FCB8-BFCD8D5370C6}" dt="2024-03-05T10:57:39.661" v="87"/>
        <pc:sldMkLst>
          <pc:docMk/>
          <pc:sldMk cId="4249933971" sldId="272"/>
        </pc:sldMkLst>
        <pc:spChg chg="mod ord">
          <ac:chgData name="BRUNO THIAGO RIBEIRO" userId="S::bruno.ribeiro@portalsesisp.org.br::5a7ca45b-7130-401b-8a93-d3a1cd9e49f6" providerId="AD" clId="Web-{FC5BBD96-97B4-334A-FCB8-BFCD8D5370C6}" dt="2024-03-05T10:57:39.661" v="87"/>
          <ac:spMkLst>
            <pc:docMk/>
            <pc:sldMk cId="4249933971" sldId="272"/>
            <ac:spMk id="2" creationId="{9279B2C9-FB68-D0AB-F458-E97EA84B33C6}"/>
          </ac:spMkLst>
        </pc:spChg>
        <pc:spChg chg="del">
          <ac:chgData name="BRUNO THIAGO RIBEIRO" userId="S::bruno.ribeiro@portalsesisp.org.br::5a7ca45b-7130-401b-8a93-d3a1cd9e49f6" providerId="AD" clId="Web-{FC5BBD96-97B4-334A-FCB8-BFCD8D5370C6}" dt="2024-03-05T10:56:01.815" v="77"/>
          <ac:spMkLst>
            <pc:docMk/>
            <pc:sldMk cId="4249933971" sldId="272"/>
            <ac:spMk id="3" creationId="{494AA4CB-B651-5321-7A4A-529E08120064}"/>
          </ac:spMkLst>
        </pc:spChg>
        <pc:spChg chg="add del">
          <ac:chgData name="BRUNO THIAGO RIBEIRO" userId="S::bruno.ribeiro@portalsesisp.org.br::5a7ca45b-7130-401b-8a93-d3a1cd9e49f6" providerId="AD" clId="Web-{FC5BBD96-97B4-334A-FCB8-BFCD8D5370C6}" dt="2024-03-05T10:57:24.630" v="82"/>
          <ac:spMkLst>
            <pc:docMk/>
            <pc:sldMk cId="4249933971" sldId="272"/>
            <ac:spMk id="8" creationId="{F9996D4B-9C45-1C48-D435-F4E954C1E204}"/>
          </ac:spMkLst>
        </pc:spChg>
        <pc:spChg chg="add del">
          <ac:chgData name="BRUNO THIAGO RIBEIRO" userId="S::bruno.ribeiro@portalsesisp.org.br::5a7ca45b-7130-401b-8a93-d3a1cd9e49f6" providerId="AD" clId="Web-{FC5BBD96-97B4-334A-FCB8-BFCD8D5370C6}" dt="2024-03-05T10:56:09.034" v="79"/>
          <ac:spMkLst>
            <pc:docMk/>
            <pc:sldMk cId="4249933971" sldId="272"/>
            <ac:spMk id="9" creationId="{0BABF38A-8A0D-492E-BD20-6CF4D46B50BD}"/>
          </ac:spMkLst>
        </pc:spChg>
        <pc:spChg chg="add del">
          <ac:chgData name="BRUNO THIAGO RIBEIRO" userId="S::bruno.ribeiro@portalsesisp.org.br::5a7ca45b-7130-401b-8a93-d3a1cd9e49f6" providerId="AD" clId="Web-{FC5BBD96-97B4-334A-FCB8-BFCD8D5370C6}" dt="2024-03-05T10:56:09.034" v="79"/>
          <ac:spMkLst>
            <pc:docMk/>
            <pc:sldMk cId="4249933971" sldId="272"/>
            <ac:spMk id="13" creationId="{310E06F9-9F12-4D1B-92C0-4B30818D093E}"/>
          </ac:spMkLst>
        </pc:spChg>
        <pc:spChg chg="add del">
          <ac:chgData name="BRUNO THIAGO RIBEIRO" userId="S::bruno.ribeiro@portalsesisp.org.br::5a7ca45b-7130-401b-8a93-d3a1cd9e49f6" providerId="AD" clId="Web-{FC5BBD96-97B4-334A-FCB8-BFCD8D5370C6}" dt="2024-03-05T10:56:09.034" v="79"/>
          <ac:spMkLst>
            <pc:docMk/>
            <pc:sldMk cId="4249933971" sldId="272"/>
            <ac:spMk id="15" creationId="{7DA29CF3-8B8B-4DDF-A19B-72E0059DD5DC}"/>
          </ac:spMkLst>
        </pc:spChg>
        <pc:spChg chg="add del">
          <ac:chgData name="BRUNO THIAGO RIBEIRO" userId="S::bruno.ribeiro@portalsesisp.org.br::5a7ca45b-7130-401b-8a93-d3a1cd9e49f6" providerId="AD" clId="Web-{FC5BBD96-97B4-334A-FCB8-BFCD8D5370C6}" dt="2024-03-05T10:57:39.661" v="87"/>
          <ac:spMkLst>
            <pc:docMk/>
            <pc:sldMk cId="4249933971" sldId="272"/>
            <ac:spMk id="21" creationId="{8651CFA9-6065-4243-AC48-858E359780B1}"/>
          </ac:spMkLst>
        </pc:spChg>
        <pc:spChg chg="add del">
          <ac:chgData name="BRUNO THIAGO RIBEIRO" userId="S::bruno.ribeiro@portalsesisp.org.br::5a7ca45b-7130-401b-8a93-d3a1cd9e49f6" providerId="AD" clId="Web-{FC5BBD96-97B4-334A-FCB8-BFCD8D5370C6}" dt="2024-03-05T10:57:39.661" v="87"/>
          <ac:spMkLst>
            <pc:docMk/>
            <pc:sldMk cId="4249933971" sldId="272"/>
            <ac:spMk id="22" creationId="{5A8C81AE-8F0D-49F3-9FB4-334B0DCDF195}"/>
          </ac:spMkLst>
        </pc:spChg>
        <pc:spChg chg="add del">
          <ac:chgData name="BRUNO THIAGO RIBEIRO" userId="S::bruno.ribeiro@portalsesisp.org.br::5a7ca45b-7130-401b-8a93-d3a1cd9e49f6" providerId="AD" clId="Web-{FC5BBD96-97B4-334A-FCB8-BFCD8D5370C6}" dt="2024-03-05T10:57:39.646" v="86"/>
          <ac:spMkLst>
            <pc:docMk/>
            <pc:sldMk cId="4249933971" sldId="272"/>
            <ac:spMk id="28" creationId="{715B1F5F-819D-1402-4E24-00058107AE62}"/>
          </ac:spMkLst>
        </pc:spChg>
        <pc:spChg chg="add del">
          <ac:chgData name="BRUNO THIAGO RIBEIRO" userId="S::bruno.ribeiro@portalsesisp.org.br::5a7ca45b-7130-401b-8a93-d3a1cd9e49f6" providerId="AD" clId="Web-{FC5BBD96-97B4-334A-FCB8-BFCD8D5370C6}" dt="2024-03-05T10:57:30.333" v="84"/>
          <ac:spMkLst>
            <pc:docMk/>
            <pc:sldMk cId="4249933971" sldId="272"/>
            <ac:spMk id="29" creationId="{0BABF38A-8A0D-492E-BD20-6CF4D46B50BD}"/>
          </ac:spMkLst>
        </pc:spChg>
        <pc:spChg chg="add del">
          <ac:chgData name="BRUNO THIAGO RIBEIRO" userId="S::bruno.ribeiro@portalsesisp.org.br::5a7ca45b-7130-401b-8a93-d3a1cd9e49f6" providerId="AD" clId="Web-{FC5BBD96-97B4-334A-FCB8-BFCD8D5370C6}" dt="2024-03-05T10:57:30.333" v="84"/>
          <ac:spMkLst>
            <pc:docMk/>
            <pc:sldMk cId="4249933971" sldId="272"/>
            <ac:spMk id="33" creationId="{D6A5485D-4AF6-47BA-8BB1-44D0639B9FA6}"/>
          </ac:spMkLst>
        </pc:spChg>
        <pc:spChg chg="add del">
          <ac:chgData name="BRUNO THIAGO RIBEIRO" userId="S::bruno.ribeiro@portalsesisp.org.br::5a7ca45b-7130-401b-8a93-d3a1cd9e49f6" providerId="AD" clId="Web-{FC5BBD96-97B4-334A-FCB8-BFCD8D5370C6}" dt="2024-03-05T10:57:30.333" v="84"/>
          <ac:spMkLst>
            <pc:docMk/>
            <pc:sldMk cId="4249933971" sldId="272"/>
            <ac:spMk id="35" creationId="{483861B3-77F4-42C4-B257-AF7D1EB5FFDE}"/>
          </ac:spMkLst>
        </pc:spChg>
        <pc:spChg chg="add del">
          <ac:chgData name="BRUNO THIAGO RIBEIRO" userId="S::bruno.ribeiro@portalsesisp.org.br::5a7ca45b-7130-401b-8a93-d3a1cd9e49f6" providerId="AD" clId="Web-{FC5BBD96-97B4-334A-FCB8-BFCD8D5370C6}" dt="2024-03-05T10:57:30.333" v="84"/>
          <ac:spMkLst>
            <pc:docMk/>
            <pc:sldMk cId="4249933971" sldId="272"/>
            <ac:spMk id="37" creationId="{8D2A0DB3-EF43-4032-9B27-954E12CCB688}"/>
          </ac:spMkLst>
        </pc:spChg>
        <pc:spChg chg="add del">
          <ac:chgData name="BRUNO THIAGO RIBEIRO" userId="S::bruno.ribeiro@portalsesisp.org.br::5a7ca45b-7130-401b-8a93-d3a1cd9e49f6" providerId="AD" clId="Web-{FC5BBD96-97B4-334A-FCB8-BFCD8D5370C6}" dt="2024-03-05T10:57:39.646" v="86"/>
          <ac:spMkLst>
            <pc:docMk/>
            <pc:sldMk cId="4249933971" sldId="272"/>
            <ac:spMk id="39" creationId="{A4FB2F27-3F7D-440E-A905-86607A926A29}"/>
          </ac:spMkLst>
        </pc:spChg>
        <pc:spChg chg="add del">
          <ac:chgData name="BRUNO THIAGO RIBEIRO" userId="S::bruno.ribeiro@portalsesisp.org.br::5a7ca45b-7130-401b-8a93-d3a1cd9e49f6" providerId="AD" clId="Web-{FC5BBD96-97B4-334A-FCB8-BFCD8D5370C6}" dt="2024-03-05T10:57:39.646" v="86"/>
          <ac:spMkLst>
            <pc:docMk/>
            <pc:sldMk cId="4249933971" sldId="272"/>
            <ac:spMk id="40" creationId="{AF678C14-A033-4139-BCA9-8382B039648B}"/>
          </ac:spMkLst>
        </pc:spChg>
        <pc:spChg chg="add">
          <ac:chgData name="BRUNO THIAGO RIBEIRO" userId="S::bruno.ribeiro@portalsesisp.org.br::5a7ca45b-7130-401b-8a93-d3a1cd9e49f6" providerId="AD" clId="Web-{FC5BBD96-97B4-334A-FCB8-BFCD8D5370C6}" dt="2024-03-05T10:57:39.661" v="87"/>
          <ac:spMkLst>
            <pc:docMk/>
            <pc:sldMk cId="4249933971" sldId="272"/>
            <ac:spMk id="44" creationId="{0BABF38A-8A0D-492E-BD20-6CF4D46B50BD}"/>
          </ac:spMkLst>
        </pc:spChg>
        <pc:spChg chg="add">
          <ac:chgData name="BRUNO THIAGO RIBEIRO" userId="S::bruno.ribeiro@portalsesisp.org.br::5a7ca45b-7130-401b-8a93-d3a1cd9e49f6" providerId="AD" clId="Web-{FC5BBD96-97B4-334A-FCB8-BFCD8D5370C6}" dt="2024-03-05T10:57:39.661" v="87"/>
          <ac:spMkLst>
            <pc:docMk/>
            <pc:sldMk cId="4249933971" sldId="272"/>
            <ac:spMk id="46" creationId="{297F7562-DBE2-4729-835D-1486BBB4373A}"/>
          </ac:spMkLst>
        </pc:spChg>
        <pc:spChg chg="add">
          <ac:chgData name="BRUNO THIAGO RIBEIRO" userId="S::bruno.ribeiro@portalsesisp.org.br::5a7ca45b-7130-401b-8a93-d3a1cd9e49f6" providerId="AD" clId="Web-{FC5BBD96-97B4-334A-FCB8-BFCD8D5370C6}" dt="2024-03-05T10:57:39.661" v="87"/>
          <ac:spMkLst>
            <pc:docMk/>
            <pc:sldMk cId="4249933971" sldId="272"/>
            <ac:spMk id="47" creationId="{DCE0245F-7D4D-413E-940B-1D9D9A171161}"/>
          </ac:spMkLst>
        </pc:spChg>
        <pc:grpChg chg="add del">
          <ac:chgData name="BRUNO THIAGO RIBEIRO" userId="S::bruno.ribeiro@portalsesisp.org.br::5a7ca45b-7130-401b-8a93-d3a1cd9e49f6" providerId="AD" clId="Web-{FC5BBD96-97B4-334A-FCB8-BFCD8D5370C6}" dt="2024-03-05T10:56:09.034" v="79"/>
          <ac:grpSpMkLst>
            <pc:docMk/>
            <pc:sldMk cId="4249933971" sldId="272"/>
            <ac:grpSpMk id="17" creationId="{2C96D671-CB09-4A40-87DE-E5042068B0E0}"/>
          </ac:grpSpMkLst>
        </pc:grpChg>
        <pc:grpChg chg="add del">
          <ac:chgData name="BRUNO THIAGO RIBEIRO" userId="S::bruno.ribeiro@portalsesisp.org.br::5a7ca45b-7130-401b-8a93-d3a1cd9e49f6" providerId="AD" clId="Web-{FC5BBD96-97B4-334A-FCB8-BFCD8D5370C6}" dt="2024-03-05T10:57:39.661" v="87"/>
          <ac:grpSpMkLst>
            <pc:docMk/>
            <pc:sldMk cId="4249933971" sldId="272"/>
            <ac:grpSpMk id="23" creationId="{EA7666BA-7EB2-4D66-A9D3-475008F0496F}"/>
          </ac:grpSpMkLst>
        </pc:grpChg>
        <pc:grpChg chg="add del">
          <ac:chgData name="BRUNO THIAGO RIBEIRO" userId="S::bruno.ribeiro@portalsesisp.org.br::5a7ca45b-7130-401b-8a93-d3a1cd9e49f6" providerId="AD" clId="Web-{FC5BBD96-97B4-334A-FCB8-BFCD8D5370C6}" dt="2024-03-05T10:57:39.646" v="86"/>
          <ac:grpSpMkLst>
            <pc:docMk/>
            <pc:sldMk cId="4249933971" sldId="272"/>
            <ac:grpSpMk id="41" creationId="{14763DA8-CE3A-4B30-B2F5-0D128777F742}"/>
          </ac:grpSpMkLst>
        </pc:grpChg>
        <pc:grpChg chg="add">
          <ac:chgData name="BRUNO THIAGO RIBEIRO" userId="S::bruno.ribeiro@portalsesisp.org.br::5a7ca45b-7130-401b-8a93-d3a1cd9e49f6" providerId="AD" clId="Web-{FC5BBD96-97B4-334A-FCB8-BFCD8D5370C6}" dt="2024-03-05T10:57:39.661" v="87"/>
          <ac:grpSpMkLst>
            <pc:docMk/>
            <pc:sldMk cId="4249933971" sldId="272"/>
            <ac:grpSpMk id="48" creationId="{5BB11B77-16CE-4796-9677-F0ED67FCEC1B}"/>
          </ac:grpSpMkLst>
        </pc:grpChg>
        <pc:picChg chg="add del mod ord">
          <ac:chgData name="BRUNO THIAGO RIBEIRO" userId="S::bruno.ribeiro@portalsesisp.org.br::5a7ca45b-7130-401b-8a93-d3a1cd9e49f6" providerId="AD" clId="Web-{FC5BBD96-97B4-334A-FCB8-BFCD8D5370C6}" dt="2024-03-05T10:56:17.815" v="81"/>
          <ac:picMkLst>
            <pc:docMk/>
            <pc:sldMk cId="4249933971" sldId="272"/>
            <ac:picMk id="4" creationId="{1C5BD249-9E43-E130-2C31-032334292E21}"/>
          </ac:picMkLst>
        </pc:picChg>
        <pc:picChg chg="add mod ord">
          <ac:chgData name="BRUNO THIAGO RIBEIRO" userId="S::bruno.ribeiro@portalsesisp.org.br::5a7ca45b-7130-401b-8a93-d3a1cd9e49f6" providerId="AD" clId="Web-{FC5BBD96-97B4-334A-FCB8-BFCD8D5370C6}" dt="2024-03-05T10:57:39.661" v="87"/>
          <ac:picMkLst>
            <pc:docMk/>
            <pc:sldMk cId="4249933971" sldId="272"/>
            <ac:picMk id="5" creationId="{6E0B7C9E-E434-C513-A8AF-7E9070481DDB}"/>
          </ac:picMkLst>
        </pc:picChg>
        <pc:picChg chg="add del">
          <ac:chgData name="BRUNO THIAGO RIBEIRO" userId="S::bruno.ribeiro@portalsesisp.org.br::5a7ca45b-7130-401b-8a93-d3a1cd9e49f6" providerId="AD" clId="Web-{FC5BBD96-97B4-334A-FCB8-BFCD8D5370C6}" dt="2024-03-05T10:56:09.034" v="79"/>
          <ac:picMkLst>
            <pc:docMk/>
            <pc:sldMk cId="4249933971" sldId="272"/>
            <ac:picMk id="11" creationId="{BC526B7A-4801-4FD1-95C8-03AF22629E87}"/>
          </ac:picMkLst>
        </pc:picChg>
        <pc:picChg chg="add del">
          <ac:chgData name="BRUNO THIAGO RIBEIRO" userId="S::bruno.ribeiro@portalsesisp.org.br::5a7ca45b-7130-401b-8a93-d3a1cd9e49f6" providerId="AD" clId="Web-{FC5BBD96-97B4-334A-FCB8-BFCD8D5370C6}" dt="2024-03-05T10:57:30.333" v="84"/>
          <ac:picMkLst>
            <pc:docMk/>
            <pc:sldMk cId="4249933971" sldId="272"/>
            <ac:picMk id="31" creationId="{BC526B7A-4801-4FD1-95C8-03AF22629E87}"/>
          </ac:picMkLst>
        </pc:picChg>
        <pc:picChg chg="add">
          <ac:chgData name="BRUNO THIAGO RIBEIRO" userId="S::bruno.ribeiro@portalsesisp.org.br::5a7ca45b-7130-401b-8a93-d3a1cd9e49f6" providerId="AD" clId="Web-{FC5BBD96-97B4-334A-FCB8-BFCD8D5370C6}" dt="2024-03-05T10:57:39.661" v="87"/>
          <ac:picMkLst>
            <pc:docMk/>
            <pc:sldMk cId="4249933971" sldId="272"/>
            <ac:picMk id="45" creationId="{BC526B7A-4801-4FD1-95C8-03AF22629E87}"/>
          </ac:picMkLst>
        </pc:picChg>
      </pc:sldChg>
      <pc:sldChg chg="new">
        <pc:chgData name="BRUNO THIAGO RIBEIRO" userId="S::bruno.ribeiro@portalsesisp.org.br::5a7ca45b-7130-401b-8a93-d3a1cd9e49f6" providerId="AD" clId="Web-{FC5BBD96-97B4-334A-FCB8-BFCD8D5370C6}" dt="2024-03-05T10:57:49.708" v="88"/>
        <pc:sldMkLst>
          <pc:docMk/>
          <pc:sldMk cId="2068501383" sldId="273"/>
        </pc:sldMkLst>
      </pc:sldChg>
    </pc:docChg>
  </pc:docChgLst>
  <pc:docChgLst>
    <pc:chgData name="BRUNO THIAGO RIBEIRO" userId="S::bruno.ribeiro@portalsesisp.org.br::5a7ca45b-7130-401b-8a93-d3a1cd9e49f6" providerId="AD" clId="Web-{249C2B57-4F93-F1F2-20C0-B53C4FA1E437}"/>
    <pc:docChg chg="addSld delSld modSld sldOrd">
      <pc:chgData name="BRUNO THIAGO RIBEIRO" userId="S::bruno.ribeiro@portalsesisp.org.br::5a7ca45b-7130-401b-8a93-d3a1cd9e49f6" providerId="AD" clId="Web-{249C2B57-4F93-F1F2-20C0-B53C4FA1E437}" dt="2024-03-05T11:52:42.450" v="153"/>
      <pc:docMkLst>
        <pc:docMk/>
      </pc:docMkLst>
      <pc:sldChg chg="modSp add del">
        <pc:chgData name="BRUNO THIAGO RIBEIRO" userId="S::bruno.ribeiro@portalsesisp.org.br::5a7ca45b-7130-401b-8a93-d3a1cd9e49f6" providerId="AD" clId="Web-{249C2B57-4F93-F1F2-20C0-B53C4FA1E437}" dt="2024-03-05T11:52:36.544" v="152"/>
        <pc:sldMkLst>
          <pc:docMk/>
          <pc:sldMk cId="958163269" sldId="257"/>
        </pc:sldMkLst>
        <pc:spChg chg="mod">
          <ac:chgData name="BRUNO THIAGO RIBEIRO" userId="S::bruno.ribeiro@portalsesisp.org.br::5a7ca45b-7130-401b-8a93-d3a1cd9e49f6" providerId="AD" clId="Web-{249C2B57-4F93-F1F2-20C0-B53C4FA1E437}" dt="2024-03-05T11:50:38.228" v="150" actId="20577"/>
          <ac:spMkLst>
            <pc:docMk/>
            <pc:sldMk cId="958163269" sldId="257"/>
            <ac:spMk id="2" creationId="{00000000-0000-0000-0000-000000000000}"/>
          </ac:spMkLst>
        </pc:spChg>
        <pc:spChg chg="mod">
          <ac:chgData name="BRUNO THIAGO RIBEIRO" userId="S::bruno.ribeiro@portalsesisp.org.br::5a7ca45b-7130-401b-8a93-d3a1cd9e49f6" providerId="AD" clId="Web-{249C2B57-4F93-F1F2-20C0-B53C4FA1E437}" dt="2024-03-05T11:46:22.191" v="100" actId="20577"/>
          <ac:spMkLst>
            <pc:docMk/>
            <pc:sldMk cId="958163269" sldId="257"/>
            <ac:spMk id="3" creationId="{00000000-0000-0000-0000-000000000000}"/>
          </ac:spMkLst>
        </pc:spChg>
        <pc:picChg chg="mod modCrop">
          <ac:chgData name="BRUNO THIAGO RIBEIRO" userId="S::bruno.ribeiro@portalsesisp.org.br::5a7ca45b-7130-401b-8a93-d3a1cd9e49f6" providerId="AD" clId="Web-{249C2B57-4F93-F1F2-20C0-B53C4FA1E437}" dt="2024-03-05T11:49:41.899" v="135" actId="1076"/>
          <ac:picMkLst>
            <pc:docMk/>
            <pc:sldMk cId="958163269" sldId="257"/>
            <ac:picMk id="4" creationId="{31CBB557-42A5-FDA0-2729-E00DE1F12B1E}"/>
          </ac:picMkLst>
        </pc:picChg>
      </pc:sldChg>
      <pc:sldChg chg="ord">
        <pc:chgData name="BRUNO THIAGO RIBEIRO" userId="S::bruno.ribeiro@portalsesisp.org.br::5a7ca45b-7130-401b-8a93-d3a1cd9e49f6" providerId="AD" clId="Web-{249C2B57-4F93-F1F2-20C0-B53C4FA1E437}" dt="2024-03-05T11:46:03.878" v="93"/>
        <pc:sldMkLst>
          <pc:docMk/>
          <pc:sldMk cId="4183443608" sldId="261"/>
        </pc:sldMkLst>
      </pc:sldChg>
      <pc:sldChg chg="modSp">
        <pc:chgData name="BRUNO THIAGO RIBEIRO" userId="S::bruno.ribeiro@portalsesisp.org.br::5a7ca45b-7130-401b-8a93-d3a1cd9e49f6" providerId="AD" clId="Web-{249C2B57-4F93-F1F2-20C0-B53C4FA1E437}" dt="2024-03-05T11:39:05.304" v="12" actId="20577"/>
        <pc:sldMkLst>
          <pc:docMk/>
          <pc:sldMk cId="2068501383" sldId="273"/>
        </pc:sldMkLst>
        <pc:spChg chg="mod">
          <ac:chgData name="BRUNO THIAGO RIBEIRO" userId="S::bruno.ribeiro@portalsesisp.org.br::5a7ca45b-7130-401b-8a93-d3a1cd9e49f6" providerId="AD" clId="Web-{249C2B57-4F93-F1F2-20C0-B53C4FA1E437}" dt="2024-03-05T11:38:53.850" v="10" actId="20577"/>
          <ac:spMkLst>
            <pc:docMk/>
            <pc:sldMk cId="2068501383" sldId="273"/>
            <ac:spMk id="2" creationId="{983A109A-B57A-9CBB-6387-F64CBCF16BDA}"/>
          </ac:spMkLst>
        </pc:spChg>
        <pc:spChg chg="mod">
          <ac:chgData name="BRUNO THIAGO RIBEIRO" userId="S::bruno.ribeiro@portalsesisp.org.br::5a7ca45b-7130-401b-8a93-d3a1cd9e49f6" providerId="AD" clId="Web-{249C2B57-4F93-F1F2-20C0-B53C4FA1E437}" dt="2024-03-05T11:39:05.304" v="12" actId="20577"/>
          <ac:spMkLst>
            <pc:docMk/>
            <pc:sldMk cId="2068501383" sldId="273"/>
            <ac:spMk id="3" creationId="{C5086427-6829-C357-13DE-6D54323937F4}"/>
          </ac:spMkLst>
        </pc:spChg>
      </pc:sldChg>
      <pc:sldChg chg="modSp new">
        <pc:chgData name="BRUNO THIAGO RIBEIRO" userId="S::bruno.ribeiro@portalsesisp.org.br::5a7ca45b-7130-401b-8a93-d3a1cd9e49f6" providerId="AD" clId="Web-{249C2B57-4F93-F1F2-20C0-B53C4FA1E437}" dt="2024-03-05T11:40:46.444" v="23" actId="20577"/>
        <pc:sldMkLst>
          <pc:docMk/>
          <pc:sldMk cId="547581921" sldId="274"/>
        </pc:sldMkLst>
        <pc:spChg chg="mod">
          <ac:chgData name="BRUNO THIAGO RIBEIRO" userId="S::bruno.ribeiro@portalsesisp.org.br::5a7ca45b-7130-401b-8a93-d3a1cd9e49f6" providerId="AD" clId="Web-{249C2B57-4F93-F1F2-20C0-B53C4FA1E437}" dt="2024-03-05T11:40:30.009" v="21" actId="20577"/>
          <ac:spMkLst>
            <pc:docMk/>
            <pc:sldMk cId="547581921" sldId="274"/>
            <ac:spMk id="2" creationId="{8928C113-FDA1-7E33-AE9F-9750DFEA15CD}"/>
          </ac:spMkLst>
        </pc:spChg>
        <pc:spChg chg="mod">
          <ac:chgData name="BRUNO THIAGO RIBEIRO" userId="S::bruno.ribeiro@portalsesisp.org.br::5a7ca45b-7130-401b-8a93-d3a1cd9e49f6" providerId="AD" clId="Web-{249C2B57-4F93-F1F2-20C0-B53C4FA1E437}" dt="2024-03-05T11:40:46.444" v="23" actId="20577"/>
          <ac:spMkLst>
            <pc:docMk/>
            <pc:sldMk cId="547581921" sldId="274"/>
            <ac:spMk id="3" creationId="{3CBE9261-C8BA-3E03-7C50-7C9E827F3853}"/>
          </ac:spMkLst>
        </pc:spChg>
      </pc:sldChg>
      <pc:sldChg chg="modSp new">
        <pc:chgData name="BRUNO THIAGO RIBEIRO" userId="S::bruno.ribeiro@portalsesisp.org.br::5a7ca45b-7130-401b-8a93-d3a1cd9e49f6" providerId="AD" clId="Web-{249C2B57-4F93-F1F2-20C0-B53C4FA1E437}" dt="2024-03-05T11:41:35.354" v="31" actId="20577"/>
        <pc:sldMkLst>
          <pc:docMk/>
          <pc:sldMk cId="1271385399" sldId="275"/>
        </pc:sldMkLst>
        <pc:spChg chg="mod">
          <ac:chgData name="BRUNO THIAGO RIBEIRO" userId="S::bruno.ribeiro@portalsesisp.org.br::5a7ca45b-7130-401b-8a93-d3a1cd9e49f6" providerId="AD" clId="Web-{249C2B57-4F93-F1F2-20C0-B53C4FA1E437}" dt="2024-03-05T11:41:25.400" v="28" actId="20577"/>
          <ac:spMkLst>
            <pc:docMk/>
            <pc:sldMk cId="1271385399" sldId="275"/>
            <ac:spMk id="2" creationId="{B1B3CD26-E81C-07D7-D8DD-0E10D8D03299}"/>
          </ac:spMkLst>
        </pc:spChg>
        <pc:spChg chg="mod">
          <ac:chgData name="BRUNO THIAGO RIBEIRO" userId="S::bruno.ribeiro@portalsesisp.org.br::5a7ca45b-7130-401b-8a93-d3a1cd9e49f6" providerId="AD" clId="Web-{249C2B57-4F93-F1F2-20C0-B53C4FA1E437}" dt="2024-03-05T11:41:35.354" v="31" actId="20577"/>
          <ac:spMkLst>
            <pc:docMk/>
            <pc:sldMk cId="1271385399" sldId="275"/>
            <ac:spMk id="3" creationId="{B2EEF3E3-1ADF-66DC-A559-0C467FB41474}"/>
          </ac:spMkLst>
        </pc:spChg>
      </pc:sldChg>
      <pc:sldChg chg="addSp delSp modSp new mod setBg">
        <pc:chgData name="BRUNO THIAGO RIBEIRO" userId="S::bruno.ribeiro@portalsesisp.org.br::5a7ca45b-7130-401b-8a93-d3a1cd9e49f6" providerId="AD" clId="Web-{249C2B57-4F93-F1F2-20C0-B53C4FA1E437}" dt="2024-03-05T11:42:31.075" v="41"/>
        <pc:sldMkLst>
          <pc:docMk/>
          <pc:sldMk cId="1013424353" sldId="276"/>
        </pc:sldMkLst>
        <pc:spChg chg="mod">
          <ac:chgData name="BRUNO THIAGO RIBEIRO" userId="S::bruno.ribeiro@portalsesisp.org.br::5a7ca45b-7130-401b-8a93-d3a1cd9e49f6" providerId="AD" clId="Web-{249C2B57-4F93-F1F2-20C0-B53C4FA1E437}" dt="2024-03-05T11:42:31.075" v="41"/>
          <ac:spMkLst>
            <pc:docMk/>
            <pc:sldMk cId="1013424353" sldId="276"/>
            <ac:spMk id="2" creationId="{A52B0E47-E5A6-4D74-8D29-B747480C1C5D}"/>
          </ac:spMkLst>
        </pc:spChg>
        <pc:spChg chg="del">
          <ac:chgData name="BRUNO THIAGO RIBEIRO" userId="S::bruno.ribeiro@portalsesisp.org.br::5a7ca45b-7130-401b-8a93-d3a1cd9e49f6" providerId="AD" clId="Web-{249C2B57-4F93-F1F2-20C0-B53C4FA1E437}" dt="2024-03-05T11:42:24.231" v="38"/>
          <ac:spMkLst>
            <pc:docMk/>
            <pc:sldMk cId="1013424353" sldId="276"/>
            <ac:spMk id="3" creationId="{72A0D532-E327-FDAB-69AC-B2CCB0DD25A4}"/>
          </ac:spMkLst>
        </pc:spChg>
        <pc:spChg chg="add del">
          <ac:chgData name="BRUNO THIAGO RIBEIRO" userId="S::bruno.ribeiro@portalsesisp.org.br::5a7ca45b-7130-401b-8a93-d3a1cd9e49f6" providerId="AD" clId="Web-{249C2B57-4F93-F1F2-20C0-B53C4FA1E437}" dt="2024-03-05T11:42:31.044" v="40"/>
          <ac:spMkLst>
            <pc:docMk/>
            <pc:sldMk cId="1013424353" sldId="276"/>
            <ac:spMk id="9" creationId="{0BABF38A-8A0D-492E-BD20-6CF4D46B50BD}"/>
          </ac:spMkLst>
        </pc:spChg>
        <pc:spChg chg="add del">
          <ac:chgData name="BRUNO THIAGO RIBEIRO" userId="S::bruno.ribeiro@portalsesisp.org.br::5a7ca45b-7130-401b-8a93-d3a1cd9e49f6" providerId="AD" clId="Web-{249C2B57-4F93-F1F2-20C0-B53C4FA1E437}" dt="2024-03-05T11:42:31.044" v="40"/>
          <ac:spMkLst>
            <pc:docMk/>
            <pc:sldMk cId="1013424353" sldId="276"/>
            <ac:spMk id="13" creationId="{297F7562-DBE2-4729-835D-1486BBB4373A}"/>
          </ac:spMkLst>
        </pc:spChg>
        <pc:spChg chg="add del">
          <ac:chgData name="BRUNO THIAGO RIBEIRO" userId="S::bruno.ribeiro@portalsesisp.org.br::5a7ca45b-7130-401b-8a93-d3a1cd9e49f6" providerId="AD" clId="Web-{249C2B57-4F93-F1F2-20C0-B53C4FA1E437}" dt="2024-03-05T11:42:31.044" v="40"/>
          <ac:spMkLst>
            <pc:docMk/>
            <pc:sldMk cId="1013424353" sldId="276"/>
            <ac:spMk id="15" creationId="{DCE0245F-7D4D-413E-940B-1D9D9A171161}"/>
          </ac:spMkLst>
        </pc:spChg>
        <pc:spChg chg="add">
          <ac:chgData name="BRUNO THIAGO RIBEIRO" userId="S::bruno.ribeiro@portalsesisp.org.br::5a7ca45b-7130-401b-8a93-d3a1cd9e49f6" providerId="AD" clId="Web-{249C2B57-4F93-F1F2-20C0-B53C4FA1E437}" dt="2024-03-05T11:42:31.075" v="41"/>
          <ac:spMkLst>
            <pc:docMk/>
            <pc:sldMk cId="1013424353" sldId="276"/>
            <ac:spMk id="21" creationId="{0BABF38A-8A0D-492E-BD20-6CF4D46B50BD}"/>
          </ac:spMkLst>
        </pc:spChg>
        <pc:spChg chg="add">
          <ac:chgData name="BRUNO THIAGO RIBEIRO" userId="S::bruno.ribeiro@portalsesisp.org.br::5a7ca45b-7130-401b-8a93-d3a1cd9e49f6" providerId="AD" clId="Web-{249C2B57-4F93-F1F2-20C0-B53C4FA1E437}" dt="2024-03-05T11:42:31.075" v="41"/>
          <ac:spMkLst>
            <pc:docMk/>
            <pc:sldMk cId="1013424353" sldId="276"/>
            <ac:spMk id="23" creationId="{310E06F9-9F12-4D1B-92C0-4B30818D093E}"/>
          </ac:spMkLst>
        </pc:spChg>
        <pc:spChg chg="add">
          <ac:chgData name="BRUNO THIAGO RIBEIRO" userId="S::bruno.ribeiro@portalsesisp.org.br::5a7ca45b-7130-401b-8a93-d3a1cd9e49f6" providerId="AD" clId="Web-{249C2B57-4F93-F1F2-20C0-B53C4FA1E437}" dt="2024-03-05T11:42:31.075" v="41"/>
          <ac:spMkLst>
            <pc:docMk/>
            <pc:sldMk cId="1013424353" sldId="276"/>
            <ac:spMk id="24" creationId="{8F5EFE88-F6A7-4B53-AF99-227DFC56A032}"/>
          </ac:spMkLst>
        </pc:spChg>
        <pc:grpChg chg="add del">
          <ac:chgData name="BRUNO THIAGO RIBEIRO" userId="S::bruno.ribeiro@portalsesisp.org.br::5a7ca45b-7130-401b-8a93-d3a1cd9e49f6" providerId="AD" clId="Web-{249C2B57-4F93-F1F2-20C0-B53C4FA1E437}" dt="2024-03-05T11:42:31.044" v="40"/>
          <ac:grpSpMkLst>
            <pc:docMk/>
            <pc:sldMk cId="1013424353" sldId="276"/>
            <ac:grpSpMk id="17" creationId="{5BB11B77-16CE-4796-9677-F0ED67FCEC1B}"/>
          </ac:grpSpMkLst>
        </pc:grpChg>
        <pc:grpChg chg="add">
          <ac:chgData name="BRUNO THIAGO RIBEIRO" userId="S::bruno.ribeiro@portalsesisp.org.br::5a7ca45b-7130-401b-8a93-d3a1cd9e49f6" providerId="AD" clId="Web-{249C2B57-4F93-F1F2-20C0-B53C4FA1E437}" dt="2024-03-05T11:42:31.075" v="41"/>
          <ac:grpSpMkLst>
            <pc:docMk/>
            <pc:sldMk cId="1013424353" sldId="276"/>
            <ac:grpSpMk id="25" creationId="{FB401999-5720-4575-98E2-EEB6FBF2F7DA}"/>
          </ac:grpSpMkLst>
        </pc:grpChg>
        <pc:picChg chg="add mod ord">
          <ac:chgData name="BRUNO THIAGO RIBEIRO" userId="S::bruno.ribeiro@portalsesisp.org.br::5a7ca45b-7130-401b-8a93-d3a1cd9e49f6" providerId="AD" clId="Web-{249C2B57-4F93-F1F2-20C0-B53C4FA1E437}" dt="2024-03-05T11:42:31.075" v="41"/>
          <ac:picMkLst>
            <pc:docMk/>
            <pc:sldMk cId="1013424353" sldId="276"/>
            <ac:picMk id="4" creationId="{A228E1B2-AC05-123E-7690-915390E4872E}"/>
          </ac:picMkLst>
        </pc:picChg>
        <pc:picChg chg="add del">
          <ac:chgData name="BRUNO THIAGO RIBEIRO" userId="S::bruno.ribeiro@portalsesisp.org.br::5a7ca45b-7130-401b-8a93-d3a1cd9e49f6" providerId="AD" clId="Web-{249C2B57-4F93-F1F2-20C0-B53C4FA1E437}" dt="2024-03-05T11:42:31.044" v="40"/>
          <ac:picMkLst>
            <pc:docMk/>
            <pc:sldMk cId="1013424353" sldId="276"/>
            <ac:picMk id="11" creationId="{BC526B7A-4801-4FD1-95C8-03AF22629E87}"/>
          </ac:picMkLst>
        </pc:picChg>
        <pc:picChg chg="add">
          <ac:chgData name="BRUNO THIAGO RIBEIRO" userId="S::bruno.ribeiro@portalsesisp.org.br::5a7ca45b-7130-401b-8a93-d3a1cd9e49f6" providerId="AD" clId="Web-{249C2B57-4F93-F1F2-20C0-B53C4FA1E437}" dt="2024-03-05T11:42:31.075" v="41"/>
          <ac:picMkLst>
            <pc:docMk/>
            <pc:sldMk cId="1013424353" sldId="276"/>
            <ac:picMk id="22" creationId="{BC526B7A-4801-4FD1-95C8-03AF22629E87}"/>
          </ac:picMkLst>
        </pc:picChg>
      </pc:sldChg>
      <pc:sldChg chg="modSp new">
        <pc:chgData name="BRUNO THIAGO RIBEIRO" userId="S::bruno.ribeiro@portalsesisp.org.br::5a7ca45b-7130-401b-8a93-d3a1cd9e49f6" providerId="AD" clId="Web-{249C2B57-4F93-F1F2-20C0-B53C4FA1E437}" dt="2024-03-05T11:43:34.390" v="65" actId="20577"/>
        <pc:sldMkLst>
          <pc:docMk/>
          <pc:sldMk cId="2841295099" sldId="277"/>
        </pc:sldMkLst>
        <pc:spChg chg="mod">
          <ac:chgData name="BRUNO THIAGO RIBEIRO" userId="S::bruno.ribeiro@portalsesisp.org.br::5a7ca45b-7130-401b-8a93-d3a1cd9e49f6" providerId="AD" clId="Web-{249C2B57-4F93-F1F2-20C0-B53C4FA1E437}" dt="2024-03-05T11:43:34.390" v="65" actId="20577"/>
          <ac:spMkLst>
            <pc:docMk/>
            <pc:sldMk cId="2841295099" sldId="277"/>
            <ac:spMk id="2" creationId="{4A34B9E2-8714-3A71-1E54-FFCAD0AE35F7}"/>
          </ac:spMkLst>
        </pc:spChg>
        <pc:spChg chg="mod">
          <ac:chgData name="BRUNO THIAGO RIBEIRO" userId="S::bruno.ribeiro@portalsesisp.org.br::5a7ca45b-7130-401b-8a93-d3a1cd9e49f6" providerId="AD" clId="Web-{249C2B57-4F93-F1F2-20C0-B53C4FA1E437}" dt="2024-03-05T11:43:18.733" v="51" actId="20577"/>
          <ac:spMkLst>
            <pc:docMk/>
            <pc:sldMk cId="2841295099" sldId="277"/>
            <ac:spMk id="3" creationId="{DA54AE73-DD9E-6C6B-8144-3ECDD9D4FBC6}"/>
          </ac:spMkLst>
        </pc:spChg>
      </pc:sldChg>
      <pc:sldChg chg="modSp new">
        <pc:chgData name="BRUNO THIAGO RIBEIRO" userId="S::bruno.ribeiro@portalsesisp.org.br::5a7ca45b-7130-401b-8a93-d3a1cd9e49f6" providerId="AD" clId="Web-{249C2B57-4F93-F1F2-20C0-B53C4FA1E437}" dt="2024-03-05T11:45:58.643" v="91" actId="20577"/>
        <pc:sldMkLst>
          <pc:docMk/>
          <pc:sldMk cId="2448575049" sldId="278"/>
        </pc:sldMkLst>
        <pc:spChg chg="mod">
          <ac:chgData name="BRUNO THIAGO RIBEIRO" userId="S::bruno.ribeiro@portalsesisp.org.br::5a7ca45b-7130-401b-8a93-d3a1cd9e49f6" providerId="AD" clId="Web-{249C2B57-4F93-F1F2-20C0-B53C4FA1E437}" dt="2024-03-05T11:45:20.064" v="72" actId="20577"/>
          <ac:spMkLst>
            <pc:docMk/>
            <pc:sldMk cId="2448575049" sldId="278"/>
            <ac:spMk id="2" creationId="{D45B8A2B-5E43-D301-09E7-46972EF18A78}"/>
          </ac:spMkLst>
        </pc:spChg>
        <pc:spChg chg="mod">
          <ac:chgData name="BRUNO THIAGO RIBEIRO" userId="S::bruno.ribeiro@portalsesisp.org.br::5a7ca45b-7130-401b-8a93-d3a1cd9e49f6" providerId="AD" clId="Web-{249C2B57-4F93-F1F2-20C0-B53C4FA1E437}" dt="2024-03-05T11:45:58.643" v="91" actId="20577"/>
          <ac:spMkLst>
            <pc:docMk/>
            <pc:sldMk cId="2448575049" sldId="278"/>
            <ac:spMk id="3" creationId="{46AA8051-3012-3C40-97F8-0E2BEE9E1FB5}"/>
          </ac:spMkLst>
        </pc:spChg>
      </pc:sldChg>
      <pc:sldChg chg="modSp new del">
        <pc:chgData name="BRUNO THIAGO RIBEIRO" userId="S::bruno.ribeiro@portalsesisp.org.br::5a7ca45b-7130-401b-8a93-d3a1cd9e49f6" providerId="AD" clId="Web-{249C2B57-4F93-F1F2-20C0-B53C4FA1E437}" dt="2024-03-05T11:52:42.450" v="153"/>
        <pc:sldMkLst>
          <pc:docMk/>
          <pc:sldMk cId="3485064489" sldId="279"/>
        </pc:sldMkLst>
        <pc:spChg chg="mod">
          <ac:chgData name="BRUNO THIAGO RIBEIRO" userId="S::bruno.ribeiro@portalsesisp.org.br::5a7ca45b-7130-401b-8a93-d3a1cd9e49f6" providerId="AD" clId="Web-{249C2B57-4F93-F1F2-20C0-B53C4FA1E437}" dt="2024-03-05T11:48:38.975" v="132" actId="20577"/>
          <ac:spMkLst>
            <pc:docMk/>
            <pc:sldMk cId="3485064489" sldId="279"/>
            <ac:spMk id="2" creationId="{477DAAF1-E60B-961E-F678-1C37799EBB45}"/>
          </ac:spMkLst>
        </pc:spChg>
      </pc:sldChg>
    </pc:docChg>
  </pc:docChgLst>
  <pc:docChgLst>
    <pc:chgData name="BRUNO THIAGO RIBEIRO" userId="S::bruno.ribeiro@portalsesisp.org.br::5a7ca45b-7130-401b-8a93-d3a1cd9e49f6" providerId="AD" clId="Web-{B8FB2F64-10B0-0F7A-4E56-2D9FFAEAC42B}"/>
    <pc:docChg chg="modSld">
      <pc:chgData name="BRUNO THIAGO RIBEIRO" userId="S::bruno.ribeiro@portalsesisp.org.br::5a7ca45b-7130-401b-8a93-d3a1cd9e49f6" providerId="AD" clId="Web-{B8FB2F64-10B0-0F7A-4E56-2D9FFAEAC42B}" dt="2024-03-05T15:41:13.746" v="241" actId="20577"/>
      <pc:docMkLst>
        <pc:docMk/>
      </pc:docMkLst>
      <pc:sldChg chg="modSp">
        <pc:chgData name="BRUNO THIAGO RIBEIRO" userId="S::bruno.ribeiro@portalsesisp.org.br::5a7ca45b-7130-401b-8a93-d3a1cd9e49f6" providerId="AD" clId="Web-{B8FB2F64-10B0-0F7A-4E56-2D9FFAEAC42B}" dt="2024-03-05T15:04:32.673" v="37" actId="20577"/>
        <pc:sldMkLst>
          <pc:docMk/>
          <pc:sldMk cId="4183443608" sldId="261"/>
        </pc:sldMkLst>
        <pc:spChg chg="mod">
          <ac:chgData name="BRUNO THIAGO RIBEIRO" userId="S::bruno.ribeiro@portalsesisp.org.br::5a7ca45b-7130-401b-8a93-d3a1cd9e49f6" providerId="AD" clId="Web-{B8FB2F64-10B0-0F7A-4E56-2D9FFAEAC42B}" dt="2024-03-05T15:04:32.673" v="37" actId="20577"/>
          <ac:spMkLst>
            <pc:docMk/>
            <pc:sldMk cId="4183443608" sldId="261"/>
            <ac:spMk id="3" creationId="{00000000-0000-0000-0000-000000000000}"/>
          </ac:spMkLst>
        </pc:spChg>
      </pc:sldChg>
      <pc:sldChg chg="modSp">
        <pc:chgData name="BRUNO THIAGO RIBEIRO" userId="S::bruno.ribeiro@portalsesisp.org.br::5a7ca45b-7130-401b-8a93-d3a1cd9e49f6" providerId="AD" clId="Web-{B8FB2F64-10B0-0F7A-4E56-2D9FFAEAC42B}" dt="2024-03-05T15:41:13.746" v="241" actId="20577"/>
        <pc:sldMkLst>
          <pc:docMk/>
          <pc:sldMk cId="2514364527" sldId="263"/>
        </pc:sldMkLst>
        <pc:spChg chg="mod">
          <ac:chgData name="BRUNO THIAGO RIBEIRO" userId="S::bruno.ribeiro@portalsesisp.org.br::5a7ca45b-7130-401b-8a93-d3a1cd9e49f6" providerId="AD" clId="Web-{B8FB2F64-10B0-0F7A-4E56-2D9FFAEAC42B}" dt="2024-03-05T15:41:13.746" v="241" actId="20577"/>
          <ac:spMkLst>
            <pc:docMk/>
            <pc:sldMk cId="2514364527" sldId="263"/>
            <ac:spMk id="3" creationId="{00000000-0000-0000-0000-000000000000}"/>
          </ac:spMkLst>
        </pc:spChg>
      </pc:sldChg>
      <pc:sldChg chg="modSp">
        <pc:chgData name="BRUNO THIAGO RIBEIRO" userId="S::bruno.ribeiro@portalsesisp.org.br::5a7ca45b-7130-401b-8a93-d3a1cd9e49f6" providerId="AD" clId="Web-{B8FB2F64-10B0-0F7A-4E56-2D9FFAEAC42B}" dt="2024-03-05T15:14:48.720" v="130" actId="20577"/>
        <pc:sldMkLst>
          <pc:docMk/>
          <pc:sldMk cId="3009838352" sldId="266"/>
        </pc:sldMkLst>
        <pc:spChg chg="mod">
          <ac:chgData name="BRUNO THIAGO RIBEIRO" userId="S::bruno.ribeiro@portalsesisp.org.br::5a7ca45b-7130-401b-8a93-d3a1cd9e49f6" providerId="AD" clId="Web-{B8FB2F64-10B0-0F7A-4E56-2D9FFAEAC42B}" dt="2024-03-05T15:14:48.720" v="130" actId="20577"/>
          <ac:spMkLst>
            <pc:docMk/>
            <pc:sldMk cId="3009838352" sldId="266"/>
            <ac:spMk id="3" creationId="{00000000-0000-0000-0000-000000000000}"/>
          </ac:spMkLst>
        </pc:spChg>
      </pc:sldChg>
      <pc:sldChg chg="modSp">
        <pc:chgData name="BRUNO THIAGO RIBEIRO" userId="S::bruno.ribeiro@portalsesisp.org.br::5a7ca45b-7130-401b-8a93-d3a1cd9e49f6" providerId="AD" clId="Web-{B8FB2F64-10B0-0F7A-4E56-2D9FFAEAC42B}" dt="2024-03-05T15:16:25.473" v="157" actId="20577"/>
        <pc:sldMkLst>
          <pc:docMk/>
          <pc:sldMk cId="3846388103" sldId="269"/>
        </pc:sldMkLst>
        <pc:spChg chg="mod">
          <ac:chgData name="BRUNO THIAGO RIBEIRO" userId="S::bruno.ribeiro@portalsesisp.org.br::5a7ca45b-7130-401b-8a93-d3a1cd9e49f6" providerId="AD" clId="Web-{B8FB2F64-10B0-0F7A-4E56-2D9FFAEAC42B}" dt="2024-03-05T15:16:25.473" v="157" actId="20577"/>
          <ac:spMkLst>
            <pc:docMk/>
            <pc:sldMk cId="3846388103" sldId="269"/>
            <ac:spMk id="3" creationId="{00000000-0000-0000-0000-000000000000}"/>
          </ac:spMkLst>
        </pc:spChg>
      </pc:sldChg>
      <pc:sldChg chg="addSp modSp mod setBg">
        <pc:chgData name="BRUNO THIAGO RIBEIRO" userId="S::bruno.ribeiro@portalsesisp.org.br::5a7ca45b-7130-401b-8a93-d3a1cd9e49f6" providerId="AD" clId="Web-{B8FB2F64-10B0-0F7A-4E56-2D9FFAEAC42B}" dt="2024-03-05T13:43:00.940" v="5" actId="20577"/>
        <pc:sldMkLst>
          <pc:docMk/>
          <pc:sldMk cId="2068501383" sldId="273"/>
        </pc:sldMkLst>
        <pc:spChg chg="mod">
          <ac:chgData name="BRUNO THIAGO RIBEIRO" userId="S::bruno.ribeiro@portalsesisp.org.br::5a7ca45b-7130-401b-8a93-d3a1cd9e49f6" providerId="AD" clId="Web-{B8FB2F64-10B0-0F7A-4E56-2D9FFAEAC42B}" dt="2024-03-05T13:42:51.424" v="2"/>
          <ac:spMkLst>
            <pc:docMk/>
            <pc:sldMk cId="2068501383" sldId="273"/>
            <ac:spMk id="2" creationId="{983A109A-B57A-9CBB-6387-F64CBCF16BDA}"/>
          </ac:spMkLst>
        </pc:spChg>
        <pc:spChg chg="mod ord">
          <ac:chgData name="BRUNO THIAGO RIBEIRO" userId="S::bruno.ribeiro@portalsesisp.org.br::5a7ca45b-7130-401b-8a93-d3a1cd9e49f6" providerId="AD" clId="Web-{B8FB2F64-10B0-0F7A-4E56-2D9FFAEAC42B}" dt="2024-03-05T13:43:00.940" v="5" actId="20577"/>
          <ac:spMkLst>
            <pc:docMk/>
            <pc:sldMk cId="2068501383" sldId="273"/>
            <ac:spMk id="3" creationId="{C5086427-6829-C357-13DE-6D54323937F4}"/>
          </ac:spMkLst>
        </pc:spChg>
        <pc:spChg chg="add">
          <ac:chgData name="BRUNO THIAGO RIBEIRO" userId="S::bruno.ribeiro@portalsesisp.org.br::5a7ca45b-7130-401b-8a93-d3a1cd9e49f6" providerId="AD" clId="Web-{B8FB2F64-10B0-0F7A-4E56-2D9FFAEAC42B}" dt="2024-03-05T13:42:51.424" v="2"/>
          <ac:spMkLst>
            <pc:docMk/>
            <pc:sldMk cId="2068501383" sldId="273"/>
            <ac:spMk id="9" creationId="{8651CFA9-6065-4243-AC48-858E359780B1}"/>
          </ac:spMkLst>
        </pc:spChg>
        <pc:spChg chg="add">
          <ac:chgData name="BRUNO THIAGO RIBEIRO" userId="S::bruno.ribeiro@portalsesisp.org.br::5a7ca45b-7130-401b-8a93-d3a1cd9e49f6" providerId="AD" clId="Web-{B8FB2F64-10B0-0F7A-4E56-2D9FFAEAC42B}" dt="2024-03-05T13:42:51.424" v="2"/>
          <ac:spMkLst>
            <pc:docMk/>
            <pc:sldMk cId="2068501383" sldId="273"/>
            <ac:spMk id="11" creationId="{FBC8BBE5-981E-4B0B-9654-32B5668BFF31}"/>
          </ac:spMkLst>
        </pc:spChg>
        <pc:grpChg chg="add">
          <ac:chgData name="BRUNO THIAGO RIBEIRO" userId="S::bruno.ribeiro@portalsesisp.org.br::5a7ca45b-7130-401b-8a93-d3a1cd9e49f6" providerId="AD" clId="Web-{B8FB2F64-10B0-0F7A-4E56-2D9FFAEAC42B}" dt="2024-03-05T13:42:51.424" v="2"/>
          <ac:grpSpMkLst>
            <pc:docMk/>
            <pc:sldMk cId="2068501383" sldId="273"/>
            <ac:grpSpMk id="13" creationId="{8D6FD602-3113-4FC4-982F-15099614D2A6}"/>
          </ac:grpSpMkLst>
        </pc:grpChg>
        <pc:picChg chg="add mod">
          <ac:chgData name="BRUNO THIAGO RIBEIRO" userId="S::bruno.ribeiro@portalsesisp.org.br::5a7ca45b-7130-401b-8a93-d3a1cd9e49f6" providerId="AD" clId="Web-{B8FB2F64-10B0-0F7A-4E56-2D9FFAEAC42B}" dt="2024-03-05T13:42:51.424" v="2"/>
          <ac:picMkLst>
            <pc:docMk/>
            <pc:sldMk cId="2068501383" sldId="273"/>
            <ac:picMk id="4" creationId="{ED016E08-35CA-A4C6-5512-DDC5B678365E}"/>
          </ac:picMkLst>
        </pc:picChg>
      </pc:sldChg>
      <pc:sldChg chg="modSp">
        <pc:chgData name="BRUNO THIAGO RIBEIRO" userId="S::bruno.ribeiro@portalsesisp.org.br::5a7ca45b-7130-401b-8a93-d3a1cd9e49f6" providerId="AD" clId="Web-{B8FB2F64-10B0-0F7A-4E56-2D9FFAEAC42B}" dt="2024-03-05T15:18:39.367" v="185" actId="20577"/>
        <pc:sldMkLst>
          <pc:docMk/>
          <pc:sldMk cId="547581921" sldId="274"/>
        </pc:sldMkLst>
        <pc:spChg chg="mod">
          <ac:chgData name="BRUNO THIAGO RIBEIRO" userId="S::bruno.ribeiro@portalsesisp.org.br::5a7ca45b-7130-401b-8a93-d3a1cd9e49f6" providerId="AD" clId="Web-{B8FB2F64-10B0-0F7A-4E56-2D9FFAEAC42B}" dt="2024-03-05T15:18:39.367" v="185" actId="20577"/>
          <ac:spMkLst>
            <pc:docMk/>
            <pc:sldMk cId="547581921" sldId="274"/>
            <ac:spMk id="3" creationId="{3CBE9261-C8BA-3E03-7C50-7C9E827F3853}"/>
          </ac:spMkLst>
        </pc:spChg>
      </pc:sldChg>
      <pc:sldChg chg="modSp">
        <pc:chgData name="BRUNO THIAGO RIBEIRO" userId="S::bruno.ribeiro@portalsesisp.org.br::5a7ca45b-7130-401b-8a93-d3a1cd9e49f6" providerId="AD" clId="Web-{B8FB2F64-10B0-0F7A-4E56-2D9FFAEAC42B}" dt="2024-03-05T15:19:54.119" v="210" actId="20577"/>
        <pc:sldMkLst>
          <pc:docMk/>
          <pc:sldMk cId="1271385399" sldId="275"/>
        </pc:sldMkLst>
        <pc:spChg chg="mod">
          <ac:chgData name="BRUNO THIAGO RIBEIRO" userId="S::bruno.ribeiro@portalsesisp.org.br::5a7ca45b-7130-401b-8a93-d3a1cd9e49f6" providerId="AD" clId="Web-{B8FB2F64-10B0-0F7A-4E56-2D9FFAEAC42B}" dt="2024-03-05T15:19:54.119" v="210" actId="20577"/>
          <ac:spMkLst>
            <pc:docMk/>
            <pc:sldMk cId="1271385399" sldId="275"/>
            <ac:spMk id="3" creationId="{B2EEF3E3-1ADF-66DC-A559-0C467FB41474}"/>
          </ac:spMkLst>
        </pc:spChg>
      </pc:sldChg>
      <pc:sldChg chg="modSp">
        <pc:chgData name="BRUNO THIAGO RIBEIRO" userId="S::bruno.ribeiro@portalsesisp.org.br::5a7ca45b-7130-401b-8a93-d3a1cd9e49f6" providerId="AD" clId="Web-{B8FB2F64-10B0-0F7A-4E56-2D9FFAEAC42B}" dt="2024-03-05T15:38:39.680" v="237" actId="20577"/>
        <pc:sldMkLst>
          <pc:docMk/>
          <pc:sldMk cId="2841295099" sldId="277"/>
        </pc:sldMkLst>
        <pc:spChg chg="mod">
          <ac:chgData name="BRUNO THIAGO RIBEIRO" userId="S::bruno.ribeiro@portalsesisp.org.br::5a7ca45b-7130-401b-8a93-d3a1cd9e49f6" providerId="AD" clId="Web-{B8FB2F64-10B0-0F7A-4E56-2D9FFAEAC42B}" dt="2024-03-05T13:42:23.877" v="0" actId="20577"/>
          <ac:spMkLst>
            <pc:docMk/>
            <pc:sldMk cId="2841295099" sldId="277"/>
            <ac:spMk id="2" creationId="{4A34B9E2-8714-3A71-1E54-FFCAD0AE35F7}"/>
          </ac:spMkLst>
        </pc:spChg>
        <pc:spChg chg="mod">
          <ac:chgData name="BRUNO THIAGO RIBEIRO" userId="S::bruno.ribeiro@portalsesisp.org.br::5a7ca45b-7130-401b-8a93-d3a1cd9e49f6" providerId="AD" clId="Web-{B8FB2F64-10B0-0F7A-4E56-2D9FFAEAC42B}" dt="2024-03-05T15:38:39.680" v="237" actId="20577"/>
          <ac:spMkLst>
            <pc:docMk/>
            <pc:sldMk cId="2841295099" sldId="277"/>
            <ac:spMk id="3" creationId="{DA54AE73-DD9E-6C6B-8144-3ECDD9D4FBC6}"/>
          </ac:spMkLst>
        </pc:spChg>
      </pc:sldChg>
    </pc:docChg>
  </pc:docChgLst>
  <pc:docChgLst>
    <pc:chgData name="BRUNO THIAGO RIBEIRO" userId="S::bruno.ribeiro@portalsesisp.org.br::5a7ca45b-7130-401b-8a93-d3a1cd9e49f6" providerId="AD" clId="Web-{D63939D6-B80A-C2CE-987C-E5AACC30A7D7}"/>
    <pc:docChg chg="delSld modSld">
      <pc:chgData name="BRUNO THIAGO RIBEIRO" userId="S::bruno.ribeiro@portalsesisp.org.br::5a7ca45b-7130-401b-8a93-d3a1cd9e49f6" providerId="AD" clId="Web-{D63939D6-B80A-C2CE-987C-E5AACC30A7D7}" dt="2024-03-05T10:25:53.661" v="35"/>
      <pc:docMkLst>
        <pc:docMk/>
      </pc:docMkLst>
      <pc:sldChg chg="addSp delSp modSp">
        <pc:chgData name="BRUNO THIAGO RIBEIRO" userId="S::bruno.ribeiro@portalsesisp.org.br::5a7ca45b-7130-401b-8a93-d3a1cd9e49f6" providerId="AD" clId="Web-{D63939D6-B80A-C2CE-987C-E5AACC30A7D7}" dt="2024-03-05T10:24:32.378" v="19"/>
        <pc:sldMkLst>
          <pc:docMk/>
          <pc:sldMk cId="58467188" sldId="262"/>
        </pc:sldMkLst>
        <pc:spChg chg="mod">
          <ac:chgData name="BRUNO THIAGO RIBEIRO" userId="S::bruno.ribeiro@portalsesisp.org.br::5a7ca45b-7130-401b-8a93-d3a1cd9e49f6" providerId="AD" clId="Web-{D63939D6-B80A-C2CE-987C-E5AACC30A7D7}" dt="2024-03-05T10:24:32.378" v="19"/>
          <ac:spMkLst>
            <pc:docMk/>
            <pc:sldMk cId="58467188" sldId="262"/>
            <ac:spMk id="2" creationId="{00000000-0000-0000-0000-000000000000}"/>
          </ac:spMkLst>
        </pc:spChg>
        <pc:spChg chg="del">
          <ac:chgData name="BRUNO THIAGO RIBEIRO" userId="S::bruno.ribeiro@portalsesisp.org.br::5a7ca45b-7130-401b-8a93-d3a1cd9e49f6" providerId="AD" clId="Web-{D63939D6-B80A-C2CE-987C-E5AACC30A7D7}" dt="2024-03-05T10:23:01.892" v="0"/>
          <ac:spMkLst>
            <pc:docMk/>
            <pc:sldMk cId="58467188" sldId="262"/>
            <ac:spMk id="3" creationId="{00000000-0000-0000-0000-000000000000}"/>
          </ac:spMkLst>
        </pc:spChg>
        <pc:spChg chg="del">
          <ac:chgData name="BRUNO THIAGO RIBEIRO" userId="S::bruno.ribeiro@portalsesisp.org.br::5a7ca45b-7130-401b-8a93-d3a1cd9e49f6" providerId="AD" clId="Web-{D63939D6-B80A-C2CE-987C-E5AACC30A7D7}" dt="2024-03-05T10:23:09.361" v="1"/>
          <ac:spMkLst>
            <pc:docMk/>
            <pc:sldMk cId="58467188" sldId="262"/>
            <ac:spMk id="10" creationId="{8651CFA9-6065-4243-AC48-858E359780B1}"/>
          </ac:spMkLst>
        </pc:spChg>
        <pc:spChg chg="del">
          <ac:chgData name="BRUNO THIAGO RIBEIRO" userId="S::bruno.ribeiro@portalsesisp.org.br::5a7ca45b-7130-401b-8a93-d3a1cd9e49f6" providerId="AD" clId="Web-{D63939D6-B80A-C2CE-987C-E5AACC30A7D7}" dt="2024-03-05T10:23:09.361" v="1"/>
          <ac:spMkLst>
            <pc:docMk/>
            <pc:sldMk cId="58467188" sldId="262"/>
            <ac:spMk id="12" creationId="{E8B2F707-EF35-4955-8439-F76145F3CD7E}"/>
          </ac:spMkLst>
        </pc:spChg>
        <pc:spChg chg="del">
          <ac:chgData name="BRUNO THIAGO RIBEIRO" userId="S::bruno.ribeiro@portalsesisp.org.br::5a7ca45b-7130-401b-8a93-d3a1cd9e49f6" providerId="AD" clId="Web-{D63939D6-B80A-C2CE-987C-E5AACC30A7D7}" dt="2024-03-05T10:23:09.361" v="1"/>
          <ac:spMkLst>
            <pc:docMk/>
            <pc:sldMk cId="58467188" sldId="262"/>
            <ac:spMk id="14" creationId="{DA476813-4CEE-408B-852D-3E51E30B17BE}"/>
          </ac:spMkLst>
        </pc:spChg>
        <pc:spChg chg="add del">
          <ac:chgData name="BRUNO THIAGO RIBEIRO" userId="S::bruno.ribeiro@portalsesisp.org.br::5a7ca45b-7130-401b-8a93-d3a1cd9e49f6" providerId="AD" clId="Web-{D63939D6-B80A-C2CE-987C-E5AACC30A7D7}" dt="2024-03-05T10:23:19.283" v="3"/>
          <ac:spMkLst>
            <pc:docMk/>
            <pc:sldMk cId="58467188" sldId="262"/>
            <ac:spMk id="23" creationId="{0BABF38A-8A0D-492E-BD20-6CF4D46B50BD}"/>
          </ac:spMkLst>
        </pc:spChg>
        <pc:spChg chg="add del">
          <ac:chgData name="BRUNO THIAGO RIBEIRO" userId="S::bruno.ribeiro@portalsesisp.org.br::5a7ca45b-7130-401b-8a93-d3a1cd9e49f6" providerId="AD" clId="Web-{D63939D6-B80A-C2CE-987C-E5AACC30A7D7}" dt="2024-03-05T10:23:19.283" v="3"/>
          <ac:spMkLst>
            <pc:docMk/>
            <pc:sldMk cId="58467188" sldId="262"/>
            <ac:spMk id="27" creationId="{310E06F9-9F12-4D1B-92C0-4B30818D093E}"/>
          </ac:spMkLst>
        </pc:spChg>
        <pc:spChg chg="add del">
          <ac:chgData name="BRUNO THIAGO RIBEIRO" userId="S::bruno.ribeiro@portalsesisp.org.br::5a7ca45b-7130-401b-8a93-d3a1cd9e49f6" providerId="AD" clId="Web-{D63939D6-B80A-C2CE-987C-E5AACC30A7D7}" dt="2024-03-05T10:23:19.283" v="3"/>
          <ac:spMkLst>
            <pc:docMk/>
            <pc:sldMk cId="58467188" sldId="262"/>
            <ac:spMk id="29" creationId="{8F5EFE88-F6A7-4B53-AF99-227DFC56A032}"/>
          </ac:spMkLst>
        </pc:spChg>
        <pc:spChg chg="add del">
          <ac:chgData name="BRUNO THIAGO RIBEIRO" userId="S::bruno.ribeiro@portalsesisp.org.br::5a7ca45b-7130-401b-8a93-d3a1cd9e49f6" providerId="AD" clId="Web-{D63939D6-B80A-C2CE-987C-E5AACC30A7D7}" dt="2024-03-05T10:23:19.283" v="3"/>
          <ac:spMkLst>
            <pc:docMk/>
            <pc:sldMk cId="58467188" sldId="262"/>
            <ac:spMk id="31" creationId="{A25394E9-D225-43D7-9663-F27655BF9328}"/>
          </ac:spMkLst>
        </pc:spChg>
        <pc:spChg chg="add del">
          <ac:chgData name="BRUNO THIAGO RIBEIRO" userId="S::bruno.ribeiro@portalsesisp.org.br::5a7ca45b-7130-401b-8a93-d3a1cd9e49f6" providerId="AD" clId="Web-{D63939D6-B80A-C2CE-987C-E5AACC30A7D7}" dt="2024-03-05T10:24:32.378" v="19"/>
          <ac:spMkLst>
            <pc:docMk/>
            <pc:sldMk cId="58467188" sldId="262"/>
            <ac:spMk id="39" creationId="{0E2FB89B-707E-0EF0-A0AD-14118761E275}"/>
          </ac:spMkLst>
        </pc:spChg>
        <pc:spChg chg="add del">
          <ac:chgData name="BRUNO THIAGO RIBEIRO" userId="S::bruno.ribeiro@portalsesisp.org.br::5a7ca45b-7130-401b-8a93-d3a1cd9e49f6" providerId="AD" clId="Web-{D63939D6-B80A-C2CE-987C-E5AACC30A7D7}" dt="2024-03-05T10:24:32.378" v="19"/>
          <ac:spMkLst>
            <pc:docMk/>
            <pc:sldMk cId="58467188" sldId="262"/>
            <ac:spMk id="42" creationId="{A4FB2F27-3F7D-440E-A905-86607A926A29}"/>
          </ac:spMkLst>
        </pc:spChg>
        <pc:spChg chg="add del">
          <ac:chgData name="BRUNO THIAGO RIBEIRO" userId="S::bruno.ribeiro@portalsesisp.org.br::5a7ca45b-7130-401b-8a93-d3a1cd9e49f6" providerId="AD" clId="Web-{D63939D6-B80A-C2CE-987C-E5AACC30A7D7}" dt="2024-03-05T10:24:32.378" v="19"/>
          <ac:spMkLst>
            <pc:docMk/>
            <pc:sldMk cId="58467188" sldId="262"/>
            <ac:spMk id="44" creationId="{AF678C14-A033-4139-BCA9-8382B039648B}"/>
          </ac:spMkLst>
        </pc:spChg>
        <pc:spChg chg="add">
          <ac:chgData name="BRUNO THIAGO RIBEIRO" userId="S::bruno.ribeiro@portalsesisp.org.br::5a7ca45b-7130-401b-8a93-d3a1cd9e49f6" providerId="AD" clId="Web-{D63939D6-B80A-C2CE-987C-E5AACC30A7D7}" dt="2024-03-05T10:24:32.378" v="19"/>
          <ac:spMkLst>
            <pc:docMk/>
            <pc:sldMk cId="58467188" sldId="262"/>
            <ac:spMk id="53" creationId="{0BABF38A-8A0D-492E-BD20-6CF4D46B50BD}"/>
          </ac:spMkLst>
        </pc:spChg>
        <pc:spChg chg="add">
          <ac:chgData name="BRUNO THIAGO RIBEIRO" userId="S::bruno.ribeiro@portalsesisp.org.br::5a7ca45b-7130-401b-8a93-d3a1cd9e49f6" providerId="AD" clId="Web-{D63939D6-B80A-C2CE-987C-E5AACC30A7D7}" dt="2024-03-05T10:24:32.378" v="19"/>
          <ac:spMkLst>
            <pc:docMk/>
            <pc:sldMk cId="58467188" sldId="262"/>
            <ac:spMk id="57" creationId="{297F7562-DBE2-4729-835D-1486BBB4373A}"/>
          </ac:spMkLst>
        </pc:spChg>
        <pc:spChg chg="add">
          <ac:chgData name="BRUNO THIAGO RIBEIRO" userId="S::bruno.ribeiro@portalsesisp.org.br::5a7ca45b-7130-401b-8a93-d3a1cd9e49f6" providerId="AD" clId="Web-{D63939D6-B80A-C2CE-987C-E5AACC30A7D7}" dt="2024-03-05T10:24:32.378" v="19"/>
          <ac:spMkLst>
            <pc:docMk/>
            <pc:sldMk cId="58467188" sldId="262"/>
            <ac:spMk id="59" creationId="{DCE0245F-7D4D-413E-940B-1D9D9A171161}"/>
          </ac:spMkLst>
        </pc:spChg>
        <pc:grpChg chg="del">
          <ac:chgData name="BRUNO THIAGO RIBEIRO" userId="S::bruno.ribeiro@portalsesisp.org.br::5a7ca45b-7130-401b-8a93-d3a1cd9e49f6" providerId="AD" clId="Web-{D63939D6-B80A-C2CE-987C-E5AACC30A7D7}" dt="2024-03-05T10:23:09.361" v="1"/>
          <ac:grpSpMkLst>
            <pc:docMk/>
            <pc:sldMk cId="58467188" sldId="262"/>
            <ac:grpSpMk id="16" creationId="{245C754D-F6B0-4E8B-BCBC-51B5E2863D57}"/>
          </ac:grpSpMkLst>
        </pc:grpChg>
        <pc:grpChg chg="add del">
          <ac:chgData name="BRUNO THIAGO RIBEIRO" userId="S::bruno.ribeiro@portalsesisp.org.br::5a7ca45b-7130-401b-8a93-d3a1cd9e49f6" providerId="AD" clId="Web-{D63939D6-B80A-C2CE-987C-E5AACC30A7D7}" dt="2024-03-05T10:23:19.283" v="3"/>
          <ac:grpSpMkLst>
            <pc:docMk/>
            <pc:sldMk cId="58467188" sldId="262"/>
            <ac:grpSpMk id="33" creationId="{5167B5BB-22C6-4BD3-9F8F-0E0545D40E03}"/>
          </ac:grpSpMkLst>
        </pc:grpChg>
        <pc:grpChg chg="add del">
          <ac:chgData name="BRUNO THIAGO RIBEIRO" userId="S::bruno.ribeiro@portalsesisp.org.br::5a7ca45b-7130-401b-8a93-d3a1cd9e49f6" providerId="AD" clId="Web-{D63939D6-B80A-C2CE-987C-E5AACC30A7D7}" dt="2024-03-05T10:24:32.378" v="19"/>
          <ac:grpSpMkLst>
            <pc:docMk/>
            <pc:sldMk cId="58467188" sldId="262"/>
            <ac:grpSpMk id="46" creationId="{14763DA8-CE3A-4B30-B2F5-0D128777F742}"/>
          </ac:grpSpMkLst>
        </pc:grpChg>
        <pc:grpChg chg="add">
          <ac:chgData name="BRUNO THIAGO RIBEIRO" userId="S::bruno.ribeiro@portalsesisp.org.br::5a7ca45b-7130-401b-8a93-d3a1cd9e49f6" providerId="AD" clId="Web-{D63939D6-B80A-C2CE-987C-E5AACC30A7D7}" dt="2024-03-05T10:24:32.378" v="19"/>
          <ac:grpSpMkLst>
            <pc:docMk/>
            <pc:sldMk cId="58467188" sldId="262"/>
            <ac:grpSpMk id="61" creationId="{5BB11B77-16CE-4796-9677-F0ED67FCEC1B}"/>
          </ac:grpSpMkLst>
        </pc:grpChg>
        <pc:picChg chg="add mod ord">
          <ac:chgData name="BRUNO THIAGO RIBEIRO" userId="S::bruno.ribeiro@portalsesisp.org.br::5a7ca45b-7130-401b-8a93-d3a1cd9e49f6" providerId="AD" clId="Web-{D63939D6-B80A-C2CE-987C-E5AACC30A7D7}" dt="2024-03-05T10:24:32.378" v="19"/>
          <ac:picMkLst>
            <pc:docMk/>
            <pc:sldMk cId="58467188" sldId="262"/>
            <ac:picMk id="4" creationId="{775A0476-BAC1-824C-3722-EF12B031F778}"/>
          </ac:picMkLst>
        </pc:picChg>
        <pc:picChg chg="del mod ord">
          <ac:chgData name="BRUNO THIAGO RIBEIRO" userId="S::bruno.ribeiro@portalsesisp.org.br::5a7ca45b-7130-401b-8a93-d3a1cd9e49f6" providerId="AD" clId="Web-{D63939D6-B80A-C2CE-987C-E5AACC30A7D7}" dt="2024-03-05T10:23:14.845" v="2"/>
          <ac:picMkLst>
            <pc:docMk/>
            <pc:sldMk cId="58467188" sldId="262"/>
            <ac:picMk id="6" creationId="{C6FBB672-AC59-7D94-56AE-223B77F0DCCE}"/>
          </ac:picMkLst>
        </pc:picChg>
        <pc:picChg chg="add del">
          <ac:chgData name="BRUNO THIAGO RIBEIRO" userId="S::bruno.ribeiro@portalsesisp.org.br::5a7ca45b-7130-401b-8a93-d3a1cd9e49f6" providerId="AD" clId="Web-{D63939D6-B80A-C2CE-987C-E5AACC30A7D7}" dt="2024-03-05T10:23:19.283" v="3"/>
          <ac:picMkLst>
            <pc:docMk/>
            <pc:sldMk cId="58467188" sldId="262"/>
            <ac:picMk id="25" creationId="{BC526B7A-4801-4FD1-95C8-03AF22629E87}"/>
          </ac:picMkLst>
        </pc:picChg>
        <pc:picChg chg="add">
          <ac:chgData name="BRUNO THIAGO RIBEIRO" userId="S::bruno.ribeiro@portalsesisp.org.br::5a7ca45b-7130-401b-8a93-d3a1cd9e49f6" providerId="AD" clId="Web-{D63939D6-B80A-C2CE-987C-E5AACC30A7D7}" dt="2024-03-05T10:24:32.378" v="19"/>
          <ac:picMkLst>
            <pc:docMk/>
            <pc:sldMk cId="58467188" sldId="262"/>
            <ac:picMk id="55" creationId="{BC526B7A-4801-4FD1-95C8-03AF22629E87}"/>
          </ac:picMkLst>
        </pc:picChg>
      </pc:sldChg>
      <pc:sldChg chg="addSp delSp modSp">
        <pc:chgData name="BRUNO THIAGO RIBEIRO" userId="S::bruno.ribeiro@portalsesisp.org.br::5a7ca45b-7130-401b-8a93-d3a1cd9e49f6" providerId="AD" clId="Web-{D63939D6-B80A-C2CE-987C-E5AACC30A7D7}" dt="2024-03-05T10:24:22.597" v="18"/>
        <pc:sldMkLst>
          <pc:docMk/>
          <pc:sldMk cId="3957328001" sldId="264"/>
        </pc:sldMkLst>
        <pc:spChg chg="mod">
          <ac:chgData name="BRUNO THIAGO RIBEIRO" userId="S::bruno.ribeiro@portalsesisp.org.br::5a7ca45b-7130-401b-8a93-d3a1cd9e49f6" providerId="AD" clId="Web-{D63939D6-B80A-C2CE-987C-E5AACC30A7D7}" dt="2024-03-05T10:24:22.597" v="18"/>
          <ac:spMkLst>
            <pc:docMk/>
            <pc:sldMk cId="3957328001" sldId="264"/>
            <ac:spMk id="2" creationId="{00000000-0000-0000-0000-000000000000}"/>
          </ac:spMkLst>
        </pc:spChg>
        <pc:spChg chg="del">
          <ac:chgData name="BRUNO THIAGO RIBEIRO" userId="S::bruno.ribeiro@portalsesisp.org.br::5a7ca45b-7130-401b-8a93-d3a1cd9e49f6" providerId="AD" clId="Web-{D63939D6-B80A-C2CE-987C-E5AACC30A7D7}" dt="2024-03-05T10:24:15.206" v="17"/>
          <ac:spMkLst>
            <pc:docMk/>
            <pc:sldMk cId="3957328001" sldId="264"/>
            <ac:spMk id="3" creationId="{00000000-0000-0000-0000-000000000000}"/>
          </ac:spMkLst>
        </pc:spChg>
        <pc:spChg chg="del">
          <ac:chgData name="BRUNO THIAGO RIBEIRO" userId="S::bruno.ribeiro@portalsesisp.org.br::5a7ca45b-7130-401b-8a93-d3a1cd9e49f6" providerId="AD" clId="Web-{D63939D6-B80A-C2CE-987C-E5AACC30A7D7}" dt="2024-03-05T10:24:22.597" v="18"/>
          <ac:spMkLst>
            <pc:docMk/>
            <pc:sldMk cId="3957328001" sldId="264"/>
            <ac:spMk id="9" creationId="{8651CFA9-6065-4243-AC48-858E359780B1}"/>
          </ac:spMkLst>
        </pc:spChg>
        <pc:spChg chg="del">
          <ac:chgData name="BRUNO THIAGO RIBEIRO" userId="S::bruno.ribeiro@portalsesisp.org.br::5a7ca45b-7130-401b-8a93-d3a1cd9e49f6" providerId="AD" clId="Web-{D63939D6-B80A-C2CE-987C-E5AACC30A7D7}" dt="2024-03-05T10:24:22.597" v="18"/>
          <ac:spMkLst>
            <pc:docMk/>
            <pc:sldMk cId="3957328001" sldId="264"/>
            <ac:spMk id="11" creationId="{37962AE0-6A1C-4B76-9D52-10E5E6D7D3BB}"/>
          </ac:spMkLst>
        </pc:spChg>
        <pc:spChg chg="add">
          <ac:chgData name="BRUNO THIAGO RIBEIRO" userId="S::bruno.ribeiro@portalsesisp.org.br::5a7ca45b-7130-401b-8a93-d3a1cd9e49f6" providerId="AD" clId="Web-{D63939D6-B80A-C2CE-987C-E5AACC30A7D7}" dt="2024-03-05T10:24:22.597" v="18"/>
          <ac:spMkLst>
            <pc:docMk/>
            <pc:sldMk cId="3957328001" sldId="264"/>
            <ac:spMk id="20" creationId="{0BABF38A-8A0D-492E-BD20-6CF4D46B50BD}"/>
          </ac:spMkLst>
        </pc:spChg>
        <pc:spChg chg="add">
          <ac:chgData name="BRUNO THIAGO RIBEIRO" userId="S::bruno.ribeiro@portalsesisp.org.br::5a7ca45b-7130-401b-8a93-d3a1cd9e49f6" providerId="AD" clId="Web-{D63939D6-B80A-C2CE-987C-E5AACC30A7D7}" dt="2024-03-05T10:24:22.597" v="18"/>
          <ac:spMkLst>
            <pc:docMk/>
            <pc:sldMk cId="3957328001" sldId="264"/>
            <ac:spMk id="24" creationId="{F1174801-1395-44C5-9B00-CCAC45C056E7}"/>
          </ac:spMkLst>
        </pc:spChg>
        <pc:spChg chg="add">
          <ac:chgData name="BRUNO THIAGO RIBEIRO" userId="S::bruno.ribeiro@portalsesisp.org.br::5a7ca45b-7130-401b-8a93-d3a1cd9e49f6" providerId="AD" clId="Web-{D63939D6-B80A-C2CE-987C-E5AACC30A7D7}" dt="2024-03-05T10:24:22.597" v="18"/>
          <ac:spMkLst>
            <pc:docMk/>
            <pc:sldMk cId="3957328001" sldId="264"/>
            <ac:spMk id="26" creationId="{8BADB362-9771-4A3C-B9E5-6777F34C5041}"/>
          </ac:spMkLst>
        </pc:spChg>
        <pc:grpChg chg="del">
          <ac:chgData name="BRUNO THIAGO RIBEIRO" userId="S::bruno.ribeiro@portalsesisp.org.br::5a7ca45b-7130-401b-8a93-d3a1cd9e49f6" providerId="AD" clId="Web-{D63939D6-B80A-C2CE-987C-E5AACC30A7D7}" dt="2024-03-05T10:24:22.597" v="18"/>
          <ac:grpSpMkLst>
            <pc:docMk/>
            <pc:sldMk cId="3957328001" sldId="264"/>
            <ac:grpSpMk id="13" creationId="{60D82D56-D377-48D4-8DE9-6A0A8DB5E31D}"/>
          </ac:grpSpMkLst>
        </pc:grpChg>
        <pc:grpChg chg="add">
          <ac:chgData name="BRUNO THIAGO RIBEIRO" userId="S::bruno.ribeiro@portalsesisp.org.br::5a7ca45b-7130-401b-8a93-d3a1cd9e49f6" providerId="AD" clId="Web-{D63939D6-B80A-C2CE-987C-E5AACC30A7D7}" dt="2024-03-05T10:24:22.597" v="18"/>
          <ac:grpSpMkLst>
            <pc:docMk/>
            <pc:sldMk cId="3957328001" sldId="264"/>
            <ac:grpSpMk id="28" creationId="{6C5D976F-50BF-4FEC-B797-AACEB2C35144}"/>
          </ac:grpSpMkLst>
        </pc:grpChg>
        <pc:picChg chg="add mod ord">
          <ac:chgData name="BRUNO THIAGO RIBEIRO" userId="S::bruno.ribeiro@portalsesisp.org.br::5a7ca45b-7130-401b-8a93-d3a1cd9e49f6" providerId="AD" clId="Web-{D63939D6-B80A-C2CE-987C-E5AACC30A7D7}" dt="2024-03-05T10:24:22.597" v="18"/>
          <ac:picMkLst>
            <pc:docMk/>
            <pc:sldMk cId="3957328001" sldId="264"/>
            <ac:picMk id="4" creationId="{E9C4DA0F-7C0A-805F-D25A-C556EF51886E}"/>
          </ac:picMkLst>
        </pc:picChg>
        <pc:picChg chg="add">
          <ac:chgData name="BRUNO THIAGO RIBEIRO" userId="S::bruno.ribeiro@portalsesisp.org.br::5a7ca45b-7130-401b-8a93-d3a1cd9e49f6" providerId="AD" clId="Web-{D63939D6-B80A-C2CE-987C-E5AACC30A7D7}" dt="2024-03-05T10:24:22.597" v="18"/>
          <ac:picMkLst>
            <pc:docMk/>
            <pc:sldMk cId="3957328001" sldId="264"/>
            <ac:picMk id="22" creationId="{BC526B7A-4801-4FD1-95C8-03AF22629E87}"/>
          </ac:picMkLst>
        </pc:picChg>
      </pc:sldChg>
      <pc:sldChg chg="del">
        <pc:chgData name="BRUNO THIAGO RIBEIRO" userId="S::bruno.ribeiro@portalsesisp.org.br::5a7ca45b-7130-401b-8a93-d3a1cd9e49f6" providerId="AD" clId="Web-{D63939D6-B80A-C2CE-987C-E5AACC30A7D7}" dt="2024-03-05T10:24:43.535" v="20"/>
        <pc:sldMkLst>
          <pc:docMk/>
          <pc:sldMk cId="4179916809" sldId="265"/>
        </pc:sldMkLst>
      </pc:sldChg>
      <pc:sldChg chg="addSp delSp modSp">
        <pc:chgData name="BRUNO THIAGO RIBEIRO" userId="S::bruno.ribeiro@portalsesisp.org.br::5a7ca45b-7130-401b-8a93-d3a1cd9e49f6" providerId="AD" clId="Web-{D63939D6-B80A-C2CE-987C-E5AACC30A7D7}" dt="2024-03-05T10:25:34.520" v="34"/>
        <pc:sldMkLst>
          <pc:docMk/>
          <pc:sldMk cId="1102530282" sldId="267"/>
        </pc:sldMkLst>
        <pc:spChg chg="mod">
          <ac:chgData name="BRUNO THIAGO RIBEIRO" userId="S::bruno.ribeiro@portalsesisp.org.br::5a7ca45b-7130-401b-8a93-d3a1cd9e49f6" providerId="AD" clId="Web-{D63939D6-B80A-C2CE-987C-E5AACC30A7D7}" dt="2024-03-05T10:25:32.911" v="33" actId="20577"/>
          <ac:spMkLst>
            <pc:docMk/>
            <pc:sldMk cId="1102530282" sldId="267"/>
            <ac:spMk id="2" creationId="{00000000-0000-0000-0000-000000000000}"/>
          </ac:spMkLst>
        </pc:spChg>
        <pc:spChg chg="del">
          <ac:chgData name="BRUNO THIAGO RIBEIRO" userId="S::bruno.ribeiro@portalsesisp.org.br::5a7ca45b-7130-401b-8a93-d3a1cd9e49f6" providerId="AD" clId="Web-{D63939D6-B80A-C2CE-987C-E5AACC30A7D7}" dt="2024-03-05T10:25:34.520" v="34"/>
          <ac:spMkLst>
            <pc:docMk/>
            <pc:sldMk cId="1102530282" sldId="267"/>
            <ac:spMk id="3" creationId="{00000000-0000-0000-0000-000000000000}"/>
          </ac:spMkLst>
        </pc:spChg>
        <pc:picChg chg="add mod ord">
          <ac:chgData name="BRUNO THIAGO RIBEIRO" userId="S::bruno.ribeiro@portalsesisp.org.br::5a7ca45b-7130-401b-8a93-d3a1cd9e49f6" providerId="AD" clId="Web-{D63939D6-B80A-C2CE-987C-E5AACC30A7D7}" dt="2024-03-05T10:25:34.520" v="34"/>
          <ac:picMkLst>
            <pc:docMk/>
            <pc:sldMk cId="1102530282" sldId="267"/>
            <ac:picMk id="4" creationId="{EFDAAA8E-AF84-506E-CE18-5DEA5AE5267F}"/>
          </ac:picMkLst>
        </pc:picChg>
      </pc:sldChg>
      <pc:sldChg chg="del">
        <pc:chgData name="BRUNO THIAGO RIBEIRO" userId="S::bruno.ribeiro@portalsesisp.org.br::5a7ca45b-7130-401b-8a93-d3a1cd9e49f6" providerId="AD" clId="Web-{D63939D6-B80A-C2CE-987C-E5AACC30A7D7}" dt="2024-03-05T10:25:53.661" v="35"/>
        <pc:sldMkLst>
          <pc:docMk/>
          <pc:sldMk cId="3904516760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5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0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2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2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0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8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5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4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4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orres de célula">
            <a:extLst>
              <a:ext uri="{FF2B5EF4-FFF2-40B4-BE49-F238E27FC236}">
                <a16:creationId xmlns:a16="http://schemas.microsoft.com/office/drawing/2014/main" id="{31CBB557-42A5-FDA0-2729-E00DE1F12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801" t="2038" r="-4801" b="13587"/>
          <a:stretch/>
        </p:blipFill>
        <p:spPr>
          <a:xfrm>
            <a:off x="21" y="10"/>
            <a:ext cx="12870404" cy="690194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 fontScale="90000"/>
          </a:bodyPr>
          <a:lstStyle/>
          <a:p>
            <a:pPr algn="l"/>
            <a:r>
              <a:rPr lang="pt-BR" sz="5200" dirty="0">
                <a:solidFill>
                  <a:srgbClr val="FFFFFF"/>
                </a:solidFill>
              </a:rPr>
              <a:t>Meios de transmissão de dados:</a:t>
            </a:r>
            <a:br>
              <a:rPr lang="pt-BR" sz="5200" dirty="0">
                <a:solidFill>
                  <a:srgbClr val="FFFFFF"/>
                </a:solidFill>
              </a:rPr>
            </a:br>
            <a:r>
              <a:rPr lang="pt-BR" sz="5200" dirty="0">
                <a:solidFill>
                  <a:srgbClr val="FFFFFF"/>
                </a:solidFill>
                <a:cs typeface="Sabon Next LT"/>
              </a:rPr>
              <a:t>Com fio</a:t>
            </a:r>
            <a:br>
              <a:rPr lang="pt-BR" sz="5200" dirty="0">
                <a:solidFill>
                  <a:srgbClr val="FFFFFF"/>
                </a:solidFill>
                <a:cs typeface="Sabon Next LT"/>
              </a:rPr>
            </a:br>
            <a:r>
              <a:rPr lang="pt-BR" sz="5200" dirty="0">
                <a:solidFill>
                  <a:srgbClr val="FFFFFF"/>
                </a:solidFill>
                <a:cs typeface="Sabon Next LT"/>
              </a:rPr>
              <a:t>Sem fio</a:t>
            </a:r>
            <a:endParaRPr lang="pt-BR" sz="5200" dirty="0">
              <a:cs typeface="Sabon Next LT"/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</a:rPr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95816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1E9B5-5432-3663-32FB-0C3186BF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Sabon Next LT"/>
              </a:rPr>
              <a:t>O que é NFC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2273AE-6A0D-2001-C6EF-1D033762E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2400" dirty="0">
                <a:solidFill>
                  <a:srgbClr val="4D5156"/>
                </a:solidFill>
                <a:latin typeface="Arial"/>
                <a:cs typeface="Arial"/>
              </a:rPr>
              <a:t>Comunicação por campo de proximidade, ou </a:t>
            </a:r>
            <a:r>
              <a:rPr lang="pt-PT" sz="2400" dirty="0" err="1">
                <a:solidFill>
                  <a:srgbClr val="4D5156"/>
                </a:solidFill>
                <a:latin typeface="Arial"/>
                <a:cs typeface="Arial"/>
              </a:rPr>
              <a:t>near-field</a:t>
            </a:r>
            <a:r>
              <a:rPr lang="pt-PT" sz="2400" dirty="0">
                <a:solidFill>
                  <a:srgbClr val="4D5156"/>
                </a:solidFill>
                <a:latin typeface="Arial"/>
                <a:cs typeface="Arial"/>
              </a:rPr>
              <a:t> </a:t>
            </a:r>
            <a:r>
              <a:rPr lang="pt-PT" sz="2400" dirty="0" err="1">
                <a:solidFill>
                  <a:srgbClr val="4D5156"/>
                </a:solidFill>
                <a:latin typeface="Arial"/>
                <a:cs typeface="Arial"/>
              </a:rPr>
              <a:t>communication</a:t>
            </a:r>
            <a:r>
              <a:rPr lang="pt-PT" sz="2400" dirty="0">
                <a:solidFill>
                  <a:srgbClr val="4D5156"/>
                </a:solidFill>
                <a:latin typeface="Arial"/>
                <a:cs typeface="Arial"/>
              </a:rPr>
              <a:t>, é uma tecnologia que permite a troca de informações sem fio e de forma segura entre dispositivos compatíveis que estejam próximos um do outro, que funciona a 13.56 </a:t>
            </a:r>
            <a:r>
              <a:rPr lang="pt-PT" sz="2400" dirty="0" err="1">
                <a:solidFill>
                  <a:srgbClr val="4D5156"/>
                </a:solidFill>
                <a:latin typeface="Arial"/>
                <a:cs typeface="Arial"/>
              </a:rPr>
              <a:t>MHz.É</a:t>
            </a:r>
            <a:r>
              <a:rPr lang="pt-PT" sz="2400" dirty="0">
                <a:solidFill>
                  <a:srgbClr val="4D5156"/>
                </a:solidFill>
                <a:latin typeface="Arial"/>
                <a:cs typeface="Arial"/>
              </a:rPr>
              <a:t> mais utilizado no pagamento por aproximação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58342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5" name="Picture 3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6" name="Rectangle 32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34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8" name="Group 36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9" name="Picture 38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279B2C9-FB68-D0AB-F458-E97EA84B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Estrutura do NFC</a:t>
            </a:r>
          </a:p>
        </p:txBody>
      </p:sp>
      <p:pic>
        <p:nvPicPr>
          <p:cNvPr id="5" name="Marcador de Posição de Conteúdo 4" descr="O que são tags NFC e para que elas servem? – Tecnoblog">
            <a:extLst>
              <a:ext uri="{FF2B5EF4-FFF2-40B4-BE49-F238E27FC236}">
                <a16:creationId xmlns:a16="http://schemas.microsoft.com/office/drawing/2014/main" id="{6E0B7C9E-E434-C513-A8AF-7E9070481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03229" y="1625751"/>
            <a:ext cx="6402214" cy="36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3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83A109A-B57A-9CBB-6387-F64CBCF1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pt-PT" dirty="0">
                <a:cs typeface="Sabon Next LT"/>
              </a:rPr>
              <a:t>O que é Bluetooth</a:t>
            </a:r>
            <a:endParaRPr lang="pt-PT" dirty="0"/>
          </a:p>
        </p:txBody>
      </p:sp>
      <p:pic>
        <p:nvPicPr>
          <p:cNvPr id="4" name="Imagem 3" descr="www.bluetooth.com/wp-content/uploads/2019/04/Bluet...">
            <a:extLst>
              <a:ext uri="{FF2B5EF4-FFF2-40B4-BE49-F238E27FC236}">
                <a16:creationId xmlns:a16="http://schemas.microsoft.com/office/drawing/2014/main" id="{ED016E08-35CA-A4C6-5512-DDC5B6783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086427-6829-C357-13DE-6D5432393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400" dirty="0">
                <a:latin typeface="Arial"/>
                <a:cs typeface="Arial"/>
              </a:rPr>
              <a:t>Bluetooth é um padrão de tecnologia sem fio de curto alcance usado para troca de dados entre dispositivos fixos e móveis em distâncias curtas e construção de redes de área pessoal. No modo mais utilizado, a potência de transmissão é limitada a 2,5 </a:t>
            </a:r>
            <a:r>
              <a:rPr lang="pt-PT" sz="2400" err="1">
                <a:latin typeface="Arial"/>
                <a:cs typeface="Arial"/>
              </a:rPr>
              <a:t>miliwatts</a:t>
            </a:r>
            <a:r>
              <a:rPr lang="pt-PT" sz="2400" dirty="0">
                <a:latin typeface="Arial"/>
                <a:cs typeface="Arial"/>
              </a:rPr>
              <a:t>, proporcionando um alcance muito curto de até 10 metros.</a:t>
            </a:r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206850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8C113-FDA1-7E33-AE9F-9750DFEA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Sabon Next LT"/>
              </a:rPr>
              <a:t>Estrutura do Bluetooth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BE9261-C8BA-3E03-7C50-7C9E827F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">
                <a:solidFill>
                  <a:srgbClr val="202124"/>
                </a:solidFill>
                <a:latin typeface="Arial"/>
                <a:cs typeface="Arial"/>
              </a:rPr>
              <a:t>É chamada de piconet, e pode ser descrita como uma rede onde um nodo central, denominado mestre, se comunica ativamente com os outros nodos, chamados de escravos, formando uma topologia em estrela.</a:t>
            </a:r>
            <a:endParaRPr lang="pt-PT"/>
          </a:p>
          <a:p>
            <a:r>
              <a:rPr lang="pt">
                <a:solidFill>
                  <a:srgbClr val="202124"/>
                </a:solidFill>
                <a:latin typeface="Arial"/>
                <a:cs typeface="Arial"/>
              </a:rPr>
              <a:t>Vantagens:</a:t>
            </a:r>
            <a:r>
              <a:rPr lang="pt">
                <a:solidFill>
                  <a:srgbClr val="202124"/>
                </a:solidFill>
                <a:latin typeface="Arial"/>
                <a:ea typeface="+mn-lt"/>
                <a:cs typeface="Arial"/>
              </a:rPr>
              <a:t> </a:t>
            </a:r>
            <a:r>
              <a:rPr lang="pt" sz="2400">
                <a:solidFill>
                  <a:srgbClr val="202124"/>
                </a:solidFill>
                <a:latin typeface="Arial"/>
                <a:ea typeface="+mn-lt"/>
                <a:cs typeface="+mn-lt"/>
              </a:rPr>
              <a:t>Baixa latência.</a:t>
            </a:r>
            <a:endParaRPr lang="pt" sz="2400">
              <a:solidFill>
                <a:srgbClr val="202124"/>
              </a:solidFill>
              <a:latin typeface="Arial"/>
              <a:cs typeface="Arial"/>
            </a:endParaRPr>
          </a:p>
          <a:p>
            <a:endParaRPr lang="pt" dirty="0">
              <a:solidFill>
                <a:srgbClr val="202124"/>
              </a:solidFill>
              <a:latin typeface="Arial"/>
              <a:cs typeface="Arial"/>
            </a:endParaRPr>
          </a:p>
          <a:p>
            <a:r>
              <a:rPr lang="pt">
                <a:solidFill>
                  <a:srgbClr val="202124"/>
                </a:solidFill>
                <a:latin typeface="Arial"/>
                <a:cs typeface="Arial"/>
              </a:rPr>
              <a:t>Desvantagens: </a:t>
            </a:r>
            <a:r>
              <a:rPr lang="pt" sz="2400">
                <a:solidFill>
                  <a:srgbClr val="202124"/>
                </a:solidFill>
                <a:latin typeface="Arial"/>
                <a:ea typeface="+mn-lt"/>
                <a:cs typeface="+mn-lt"/>
              </a:rPr>
              <a:t>Alcance limitado na maioria dos dispositivos.</a:t>
            </a:r>
            <a:endParaRPr lang="pt" sz="2400">
              <a:solidFill>
                <a:srgbClr val="202124"/>
              </a:solidFill>
              <a:latin typeface="Arial"/>
              <a:cs typeface="Arial"/>
            </a:endParaRPr>
          </a:p>
          <a:p>
            <a:endParaRPr lang="pt" dirty="0">
              <a:solidFill>
                <a:srgbClr val="202124"/>
              </a:solidFill>
              <a:latin typeface="Arial"/>
              <a:cs typeface="Arial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758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3CD26-E81C-07D7-D8DD-0E10D8D0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Sabon Next LT"/>
              </a:rPr>
              <a:t>O que é </a:t>
            </a:r>
            <a:r>
              <a:rPr lang="pt-PT" dirty="0" err="1">
                <a:cs typeface="Sabon Next LT"/>
              </a:rPr>
              <a:t>Wifi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EEF3E3-1ADF-66DC-A559-0C467FB41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solidFill>
                  <a:srgbClr val="202124"/>
                </a:solidFill>
                <a:ea typeface="+mn-lt"/>
                <a:cs typeface="+mn-lt"/>
              </a:rPr>
              <a:t>O </a:t>
            </a:r>
            <a:r>
              <a:rPr lang="pt-PT" dirty="0">
                <a:solidFill>
                  <a:srgbClr val="040C28"/>
                </a:solidFill>
                <a:ea typeface="+mn-lt"/>
                <a:cs typeface="+mn-lt"/>
              </a:rPr>
              <a:t>Wi-Fi</a:t>
            </a:r>
            <a:r>
              <a:rPr lang="pt-PT" dirty="0">
                <a:solidFill>
                  <a:srgbClr val="202124"/>
                </a:solidFill>
                <a:ea typeface="+mn-lt"/>
                <a:cs typeface="+mn-lt"/>
              </a:rPr>
              <a:t> é uma tecnologia de rede sem fio que serve para fornecer acesso à internet para dispositivos como computadores, smartphones, tablets e </a:t>
            </a:r>
            <a:r>
              <a:rPr lang="pt-PT" err="1">
                <a:solidFill>
                  <a:srgbClr val="202124"/>
                </a:solidFill>
                <a:ea typeface="+mn-lt"/>
                <a:cs typeface="+mn-lt"/>
              </a:rPr>
              <a:t>smart</a:t>
            </a:r>
            <a:r>
              <a:rPr lang="pt-PT" dirty="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202124"/>
                </a:solidFill>
                <a:ea typeface="+mn-lt"/>
                <a:cs typeface="+mn-lt"/>
              </a:rPr>
              <a:t>TVs</a:t>
            </a:r>
            <a:r>
              <a:rPr lang="pt-PT" dirty="0">
                <a:solidFill>
                  <a:srgbClr val="202124"/>
                </a:solidFill>
                <a:ea typeface="+mn-lt"/>
                <a:cs typeface="+mn-lt"/>
              </a:rPr>
              <a:t>, dispensando o uso de cabo de rede.</a:t>
            </a:r>
          </a:p>
          <a:p>
            <a:r>
              <a:rPr lang="pt-PT" dirty="0">
                <a:solidFill>
                  <a:srgbClr val="202124"/>
                </a:solidFill>
              </a:rPr>
              <a:t>Vantagens: </a:t>
            </a:r>
            <a:r>
              <a:rPr lang="pt-PT" sz="2400" dirty="0">
                <a:solidFill>
                  <a:srgbClr val="202124"/>
                </a:solidFill>
                <a:ea typeface="+mn-lt"/>
                <a:cs typeface="+mn-lt"/>
              </a:rPr>
              <a:t>é permitir redes wireless domésticas e corporativas com baixo custo para internet e transferência de arquivos.</a:t>
            </a:r>
            <a:endParaRPr lang="pt-PT" sz="2400" dirty="0">
              <a:solidFill>
                <a:srgbClr val="202124"/>
              </a:solidFill>
            </a:endParaRPr>
          </a:p>
          <a:p>
            <a:r>
              <a:rPr lang="pt-PT" dirty="0">
                <a:solidFill>
                  <a:srgbClr val="202124"/>
                </a:solidFill>
              </a:rPr>
              <a:t>Desvantagens: </a:t>
            </a:r>
            <a:r>
              <a:rPr lang="pt-PT" dirty="0" err="1">
                <a:solidFill>
                  <a:srgbClr val="202124"/>
                </a:solidFill>
              </a:rPr>
              <a:t>Interferencia</a:t>
            </a:r>
            <a:r>
              <a:rPr lang="pt-PT" dirty="0">
                <a:solidFill>
                  <a:srgbClr val="202124"/>
                </a:solidFill>
              </a:rPr>
              <a:t> de sinal</a:t>
            </a:r>
          </a:p>
        </p:txBody>
      </p:sp>
    </p:spTree>
    <p:extLst>
      <p:ext uri="{BB962C8B-B14F-4D97-AF65-F5344CB8AC3E}">
        <p14:creationId xmlns:p14="http://schemas.microsoft.com/office/powerpoint/2010/main" val="127138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5" name="Group 16">
            <a:extLst>
              <a:ext uri="{FF2B5EF4-FFF2-40B4-BE49-F238E27FC236}">
                <a16:creationId xmlns:a16="http://schemas.microsoft.com/office/drawing/2014/main" id="{FB401999-5720-4575-98E2-EEB6FBF2F7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0"/>
            <a:ext cx="3997615" cy="6816079"/>
            <a:chOff x="8059620" y="41922"/>
            <a:chExt cx="3997615" cy="681607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6D8AE7E-E070-48A0-8121-AF9231A29B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63E7FD8-D40B-42E4-94BB-840789AD9F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2B0E47-E5A6-4D74-8D29-B747480C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47800"/>
            <a:ext cx="10895107" cy="1312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Estrutura do Wifi</a:t>
            </a:r>
          </a:p>
        </p:txBody>
      </p:sp>
      <p:pic>
        <p:nvPicPr>
          <p:cNvPr id="4" name="Marcador de Posição de Conteúdo 3" descr="🤔 Entendendo a Internet · cardtunic · TabNews">
            <a:extLst>
              <a:ext uri="{FF2B5EF4-FFF2-40B4-BE49-F238E27FC236}">
                <a16:creationId xmlns:a16="http://schemas.microsoft.com/office/drawing/2014/main" id="{A228E1B2-AC05-123E-7690-915390E48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21495" b="16283"/>
          <a:stretch/>
        </p:blipFill>
        <p:spPr>
          <a:xfrm>
            <a:off x="5255" y="2971800"/>
            <a:ext cx="1218674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24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4B9E2-8714-3A71-1E54-FFCAD0AE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Sabon Next LT"/>
              </a:rPr>
              <a:t>O que é Rede de telefonia celular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54AE73-DD9E-6C6B-8144-3ECDD9D4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latin typeface="Arial"/>
                <a:cs typeface="Arial"/>
              </a:rPr>
              <a:t>A rede de telefonia móvel celular é uma rede de telecomunicações projetada para o provisionamento de serviços de telefonia móvel, ou seja, para a comunicação entre uma ou mais estações móveis.</a:t>
            </a:r>
          </a:p>
          <a:p>
            <a:r>
              <a:rPr lang="pt-PT" dirty="0">
                <a:latin typeface="Arial"/>
                <a:cs typeface="Arial"/>
              </a:rPr>
              <a:t>Vantagem: </a:t>
            </a:r>
            <a:r>
              <a:rPr lang="pt-PT" dirty="0">
                <a:latin typeface="Arial"/>
                <a:ea typeface="+mn-lt"/>
                <a:cs typeface="+mn-lt"/>
              </a:rPr>
              <a:t>Flexibilidade</a:t>
            </a:r>
          </a:p>
          <a:p>
            <a:r>
              <a:rPr lang="pt-PT" dirty="0">
                <a:latin typeface="Arial"/>
                <a:ea typeface="+mn-lt"/>
                <a:cs typeface="+mn-lt"/>
              </a:rPr>
              <a:t>Desvantagens: </a:t>
            </a:r>
            <a:r>
              <a:rPr lang="pt-PT" dirty="0">
                <a:solidFill>
                  <a:srgbClr val="202124"/>
                </a:solidFill>
                <a:latin typeface="Arial"/>
                <a:ea typeface="+mn-lt"/>
                <a:cs typeface="+mn-lt"/>
              </a:rPr>
              <a:t>Segurança descentralizada.</a:t>
            </a:r>
            <a:endParaRPr lang="pt-PT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29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B8A2B-5E43-D301-09E7-46972EF1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Sabon Next LT"/>
              </a:rPr>
              <a:t>Fontes: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AA8051-3012-3C40-97F8-0E2BEE9E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Wikipedia.com</a:t>
            </a:r>
          </a:p>
          <a:p>
            <a:r>
              <a:rPr lang="pt-PT" dirty="0"/>
              <a:t>Mundotech.com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4857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Desgastados colorido">
            <a:extLst>
              <a:ext uri="{FF2B5EF4-FFF2-40B4-BE49-F238E27FC236}">
                <a16:creationId xmlns:a16="http://schemas.microsoft.com/office/drawing/2014/main" id="{B84F3F57-E3B9-1E75-A2AC-72C30F8C2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894" r="-2" b="-2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O que é o cabo coaxial(cabo de tv)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r>
              <a:rPr lang="pt-BR" sz="1800" dirty="0">
                <a:solidFill>
                  <a:srgbClr val="FFFFFF"/>
                </a:solidFill>
              </a:rPr>
              <a:t>O cabo coaxial é um tipo de cabo usado para transmitir sinais. Este tipo de cabo é constituído por um fio de cobre condutor revestido por um material isolante e rodeado de uma blindagem. A velocidade do cabo coaxial é de 20 Mb/s .</a:t>
            </a:r>
            <a:r>
              <a:rPr lang="pt-BR" sz="1800" dirty="0">
                <a:solidFill>
                  <a:schemeClr val="bg1"/>
                </a:solidFill>
                <a:ea typeface="+mn-lt"/>
                <a:cs typeface="+mn-lt"/>
              </a:rPr>
              <a:t>Vantagem: sofre menos com interferências Desvantagem:</a:t>
            </a:r>
          </a:p>
          <a:p>
            <a:r>
              <a:rPr lang="pt-BR" sz="1800" dirty="0">
                <a:solidFill>
                  <a:schemeClr val="bg1"/>
                </a:solidFill>
                <a:ea typeface="+mn-lt"/>
                <a:cs typeface="+mn-lt"/>
              </a:rPr>
              <a:t>a rede pode cair inteira se acontecer um rompimento no cabo.</a:t>
            </a:r>
            <a:endParaRPr lang="pt-BR" sz="1800">
              <a:solidFill>
                <a:schemeClr val="bg1"/>
              </a:solidFill>
            </a:endParaRPr>
          </a:p>
          <a:p>
            <a:endParaRPr lang="pt-B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44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Estrutura do cabo coaxial</a:t>
            </a:r>
          </a:p>
        </p:txBody>
      </p:sp>
      <p:pic>
        <p:nvPicPr>
          <p:cNvPr id="4" name="Marcador de Posição de Conteúdo 3" descr="Uma imagem com esboço, design&#10;&#10;Descrição gerada automaticamente">
            <a:extLst>
              <a:ext uri="{FF2B5EF4-FFF2-40B4-BE49-F238E27FC236}">
                <a16:creationId xmlns:a16="http://schemas.microsoft.com/office/drawing/2014/main" id="{775A0476-BAC1-824C-3722-EF12B031F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03229" y="1425681"/>
            <a:ext cx="6402214" cy="40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Threads vermelhos e escrever">
            <a:extLst>
              <a:ext uri="{FF2B5EF4-FFF2-40B4-BE49-F238E27FC236}">
                <a16:creationId xmlns:a16="http://schemas.microsoft.com/office/drawing/2014/main" id="{DE08F7DE-D148-ED9A-C783-D8BC5BBEB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501" r="-2" b="2074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O que é fibra ótica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r>
              <a:rPr lang="pt-BR" sz="1800" dirty="0">
                <a:solidFill>
                  <a:srgbClr val="FFFFFF"/>
                </a:solidFill>
              </a:rPr>
              <a:t>As fibras óticas são filamentos flexíveis fabricados em materiais transparentes como fibras de vidro ou plástico e que são utilizadas como meio de propagação da luz.  A velocidade gira em torno de 10 a 40 Gbps. </a:t>
            </a:r>
            <a:endParaRPr lang="pt-PT"/>
          </a:p>
          <a:p>
            <a:r>
              <a:rPr lang="pt-BR" sz="1800" dirty="0" err="1">
                <a:solidFill>
                  <a:srgbClr val="FFFFFF"/>
                </a:solidFill>
              </a:rPr>
              <a:t>Vantagem:É</a:t>
            </a:r>
            <a:r>
              <a:rPr lang="pt-BR" sz="1800" dirty="0">
                <a:solidFill>
                  <a:srgbClr val="FFFFFF"/>
                </a:solidFill>
              </a:rPr>
              <a:t> muito mais </a:t>
            </a:r>
            <a:r>
              <a:rPr lang="pt-BR" sz="1800" dirty="0" err="1">
                <a:solidFill>
                  <a:srgbClr val="FFFFFF"/>
                </a:solidFill>
              </a:rPr>
              <a:t>rapido</a:t>
            </a:r>
            <a:r>
              <a:rPr lang="pt-BR" sz="1800" dirty="0">
                <a:solidFill>
                  <a:srgbClr val="FFFFFF"/>
                </a:solidFill>
              </a:rPr>
              <a:t> que outros meios</a:t>
            </a:r>
            <a:endParaRPr lang="pt-BR"/>
          </a:p>
          <a:p>
            <a:r>
              <a:rPr lang="pt-BR" sz="1800" dirty="0">
                <a:solidFill>
                  <a:srgbClr val="FFFFFF"/>
                </a:solidFill>
              </a:rPr>
              <a:t>Desvantagem: O seu preço é muito mais caro</a:t>
            </a:r>
          </a:p>
        </p:txBody>
      </p:sp>
    </p:spTree>
    <p:extLst>
      <p:ext uri="{BB962C8B-B14F-4D97-AF65-F5344CB8AC3E}">
        <p14:creationId xmlns:p14="http://schemas.microsoft.com/office/powerpoint/2010/main" val="251436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96275" y="336607"/>
            <a:ext cx="5996619" cy="2113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Estrutura da fibra ótica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4" name="Marcador de Posição de Conteúdo 3" descr="Uma imagem com design, escova&#10;&#10;Descrição gerada automaticamente">
            <a:extLst>
              <a:ext uri="{FF2B5EF4-FFF2-40B4-BE49-F238E27FC236}">
                <a16:creationId xmlns:a16="http://schemas.microsoft.com/office/drawing/2014/main" id="{E9C4DA0F-7C0A-805F-D25A-C556EF518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77503" y="2667000"/>
            <a:ext cx="10036993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2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A corda foi interrompida">
            <a:extLst>
              <a:ext uri="{FF2B5EF4-FFF2-40B4-BE49-F238E27FC236}">
                <a16:creationId xmlns:a16="http://schemas.microsoft.com/office/drawing/2014/main" id="{0EF36897-2B87-63BE-6A55-12F49007C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9983" r="-2" b="2495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O que é  o cabo par trançado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r>
              <a:rPr lang="pt-BR" sz="1800" dirty="0">
                <a:solidFill>
                  <a:srgbClr val="FFFFFF"/>
                </a:solidFill>
              </a:rPr>
              <a:t>Cabos de par trançado são um tipo de cabo usado principalmente para transmitir sinais de dados em redes de comunicação. Sua velocidade  varia entre 300 a 115000 </a:t>
            </a:r>
            <a:r>
              <a:rPr lang="pt-BR" sz="1800" dirty="0" err="1">
                <a:solidFill>
                  <a:srgbClr val="FFFFFF"/>
                </a:solidFill>
              </a:rPr>
              <a:t>Gpbs</a:t>
            </a:r>
            <a:r>
              <a:rPr lang="pt-BR" sz="1800" dirty="0">
                <a:solidFill>
                  <a:srgbClr val="FFFFFF"/>
                </a:solidFill>
              </a:rPr>
              <a:t>.</a:t>
            </a:r>
            <a:endParaRPr lang="pt-PT"/>
          </a:p>
          <a:p>
            <a:r>
              <a:rPr lang="pt-BR" sz="1800" dirty="0">
                <a:solidFill>
                  <a:srgbClr val="FFFFFF"/>
                </a:solidFill>
              </a:rPr>
              <a:t> Vantagens: Impede a </a:t>
            </a:r>
            <a:r>
              <a:rPr lang="pt-BR" sz="1800" err="1">
                <a:solidFill>
                  <a:srgbClr val="FFFFFF"/>
                </a:solidFill>
              </a:rPr>
              <a:t>interferencia</a:t>
            </a:r>
            <a:r>
              <a:rPr lang="pt-BR" sz="1800" dirty="0">
                <a:solidFill>
                  <a:srgbClr val="FFFFFF"/>
                </a:solidFill>
              </a:rPr>
              <a:t> </a:t>
            </a:r>
            <a:r>
              <a:rPr lang="pt-BR" sz="1800" err="1">
                <a:solidFill>
                  <a:srgbClr val="FFFFFF"/>
                </a:solidFill>
              </a:rPr>
              <a:t>eletrica</a:t>
            </a:r>
            <a:endParaRPr lang="pt-BR" sz="1800">
              <a:solidFill>
                <a:srgbClr val="FFFFFF"/>
              </a:solidFill>
            </a:endParaRPr>
          </a:p>
          <a:p>
            <a:r>
              <a:rPr lang="pt-BR" sz="1800" dirty="0" err="1">
                <a:solidFill>
                  <a:srgbClr val="FFFFFF"/>
                </a:solidFill>
              </a:rPr>
              <a:t>Desvaantagens</a:t>
            </a:r>
            <a:r>
              <a:rPr lang="pt-BR" sz="1800" dirty="0">
                <a:solidFill>
                  <a:srgbClr val="FFFFFF"/>
                </a:solidFill>
              </a:rPr>
              <a:t>: </a:t>
            </a:r>
            <a:r>
              <a:rPr lang="pt-BR" sz="1800" dirty="0" err="1">
                <a:solidFill>
                  <a:srgbClr val="FFFFFF"/>
                </a:solidFill>
              </a:rPr>
              <a:t>Interferencia</a:t>
            </a:r>
            <a:r>
              <a:rPr lang="pt-BR" sz="1800" dirty="0">
                <a:solidFill>
                  <a:srgbClr val="FFFFFF"/>
                </a:solidFill>
              </a:rPr>
              <a:t> de ruído</a:t>
            </a:r>
          </a:p>
        </p:txBody>
      </p:sp>
    </p:spTree>
    <p:extLst>
      <p:ext uri="{BB962C8B-B14F-4D97-AF65-F5344CB8AC3E}">
        <p14:creationId xmlns:p14="http://schemas.microsoft.com/office/powerpoint/2010/main" val="300983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D82D56-D377-48D4-8DE9-6A0A8DB5E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-2"/>
            <a:ext cx="2696853" cy="4598233"/>
            <a:chOff x="8059620" y="41922"/>
            <a:chExt cx="3997615" cy="681607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8CD235-5DAC-4779-B652-AEF90B9844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48802B-B281-498F-88C5-E240B74438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1" y="559813"/>
            <a:ext cx="5181599" cy="5612387"/>
          </a:xfrm>
        </p:spPr>
        <p:txBody>
          <a:bodyPr anchor="ctr">
            <a:normAutofit/>
          </a:bodyPr>
          <a:lstStyle/>
          <a:p>
            <a:r>
              <a:rPr lang="pt-PT" dirty="0">
                <a:cs typeface="Sabon Next LT"/>
              </a:rPr>
              <a:t>Estrutura do cabo par trançado</a:t>
            </a:r>
            <a:endParaRPr dirty="0"/>
          </a:p>
        </p:txBody>
      </p:sp>
      <p:pic>
        <p:nvPicPr>
          <p:cNvPr id="4" name="Marcador de Posição de Conteúdo 3" descr="CABO DE REDE U UTP PRETO CAT5E CAPA DUPLA MPT POR METRO - RAICROM  TECNOLOGIA AO SEU">
            <a:extLst>
              <a:ext uri="{FF2B5EF4-FFF2-40B4-BE49-F238E27FC236}">
                <a16:creationId xmlns:a16="http://schemas.microsoft.com/office/drawing/2014/main" id="{EFDAAA8E-AF84-506E-CE18-5DEA5AE52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0" y="776287"/>
            <a:ext cx="5180013" cy="5180013"/>
          </a:xfrm>
        </p:spPr>
      </p:pic>
    </p:spTree>
    <p:extLst>
      <p:ext uri="{BB962C8B-B14F-4D97-AF65-F5344CB8AC3E}">
        <p14:creationId xmlns:p14="http://schemas.microsoft.com/office/powerpoint/2010/main" val="110253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D82D56-D377-48D4-8DE9-6A0A8DB5E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-2"/>
            <a:ext cx="2696853" cy="4598233"/>
            <a:chOff x="8059620" y="41922"/>
            <a:chExt cx="3997615" cy="681607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8CD235-5DAC-4779-B652-AEF90B9844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48802B-B281-498F-88C5-E240B74438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1" y="559813"/>
            <a:ext cx="5181599" cy="5612387"/>
          </a:xfrm>
        </p:spPr>
        <p:txBody>
          <a:bodyPr anchor="ctr">
            <a:normAutofit/>
          </a:bodyPr>
          <a:lstStyle/>
          <a:p>
            <a:r>
              <a:rPr lang="pt-PT" dirty="0">
                <a:cs typeface="Sabon Next LT"/>
              </a:rPr>
              <a:t>O que é RFID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77000" y="559813"/>
            <a:ext cx="5180106" cy="5612387"/>
          </a:xfrm>
        </p:spPr>
        <p:txBody>
          <a:bodyPr anchor="ctr">
            <a:normAutofit/>
          </a:bodyPr>
          <a:lstStyle/>
          <a:p>
            <a:r>
              <a:rPr lang="pt-BR" sz="1800" dirty="0">
                <a:solidFill>
                  <a:srgbClr val="040C28"/>
                </a:solidFill>
                <a:ea typeface="+mn-lt"/>
                <a:cs typeface="+mn-lt"/>
              </a:rPr>
              <a:t>RFID</a:t>
            </a:r>
            <a:r>
              <a:rPr lang="pt-BR" sz="1800" dirty="0">
                <a:solidFill>
                  <a:srgbClr val="202124"/>
                </a:solidFill>
                <a:ea typeface="+mn-lt"/>
                <a:cs typeface="+mn-lt"/>
              </a:rPr>
              <a:t>: Radio Frequency </a:t>
            </a:r>
            <a:r>
              <a:rPr lang="pt-BR" sz="1800" err="1">
                <a:solidFill>
                  <a:srgbClr val="202124"/>
                </a:solidFill>
                <a:ea typeface="+mn-lt"/>
                <a:cs typeface="+mn-lt"/>
              </a:rPr>
              <a:t>Identification</a:t>
            </a:r>
            <a:r>
              <a:rPr lang="pt-BR" sz="1800" dirty="0">
                <a:solidFill>
                  <a:srgbClr val="202124"/>
                </a:solidFill>
                <a:ea typeface="+mn-lt"/>
                <a:cs typeface="+mn-lt"/>
              </a:rPr>
              <a:t>, ou Identificação por Radiofrequência. Ele é usado na separação, transporte, estoque, manipulação de objetos, inventário de produtos e controle de qualidade. Velocidade do </a:t>
            </a:r>
            <a:r>
              <a:rPr lang="pt-BR" sz="1800" err="1">
                <a:solidFill>
                  <a:srgbClr val="202124"/>
                </a:solidFill>
                <a:ea typeface="+mn-lt"/>
                <a:cs typeface="+mn-lt"/>
              </a:rPr>
              <a:t>Rfid.A</a:t>
            </a:r>
            <a:r>
              <a:rPr lang="pt-BR" sz="1800" dirty="0">
                <a:solidFill>
                  <a:srgbClr val="202124"/>
                </a:solidFill>
                <a:ea typeface="+mn-lt"/>
                <a:cs typeface="+mn-lt"/>
              </a:rPr>
              <a:t> </a:t>
            </a:r>
            <a:r>
              <a:rPr lang="pt-BR" sz="1800" dirty="0">
                <a:solidFill>
                  <a:srgbClr val="040C28"/>
                </a:solidFill>
                <a:ea typeface="+mn-lt"/>
                <a:cs typeface="+mn-lt"/>
              </a:rPr>
              <a:t>velocidade</a:t>
            </a:r>
            <a:r>
              <a:rPr lang="pt-BR" sz="1800" dirty="0">
                <a:solidFill>
                  <a:srgbClr val="202124"/>
                </a:solidFill>
                <a:ea typeface="+mn-lt"/>
                <a:cs typeface="+mn-lt"/>
              </a:rPr>
              <a:t> de transferência de dados em sistemas </a:t>
            </a:r>
            <a:r>
              <a:rPr lang="pt-BR" sz="1800" dirty="0">
                <a:solidFill>
                  <a:srgbClr val="040C28"/>
                </a:solidFill>
                <a:ea typeface="+mn-lt"/>
                <a:cs typeface="+mn-lt"/>
              </a:rPr>
              <a:t>RFID</a:t>
            </a:r>
            <a:r>
              <a:rPr lang="pt-BR" sz="1800" dirty="0">
                <a:solidFill>
                  <a:srgbClr val="202124"/>
                </a:solidFill>
                <a:ea typeface="+mn-lt"/>
                <a:cs typeface="+mn-lt"/>
              </a:rPr>
              <a:t> geralmente é inferior a 10 Kb/s em frequências baixas, mas pode atingir até 640 Kb/s. </a:t>
            </a:r>
            <a:endParaRPr lang="pt-BR" sz="18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BR" sz="1500" dirty="0">
                <a:solidFill>
                  <a:srgbClr val="202124"/>
                </a:solidFill>
              </a:rPr>
              <a:t>Vantagens: </a:t>
            </a:r>
            <a:r>
              <a:rPr lang="pt-BR" sz="1800" dirty="0">
                <a:solidFill>
                  <a:srgbClr val="202124"/>
                </a:solidFill>
                <a:ea typeface="+mn-lt"/>
                <a:cs typeface="+mn-lt"/>
              </a:rPr>
              <a:t>Alta capacidade de armazenamento, leitura e envio dos dados;</a:t>
            </a:r>
            <a:endParaRPr lang="pt-BR" sz="1800" dirty="0">
              <a:solidFill>
                <a:srgbClr val="202124"/>
              </a:solidFill>
            </a:endParaRPr>
          </a:p>
          <a:p>
            <a:endParaRPr lang="pt-BR" sz="1500" dirty="0">
              <a:solidFill>
                <a:srgbClr val="202124"/>
              </a:solidFill>
            </a:endParaRPr>
          </a:p>
          <a:p>
            <a:r>
              <a:rPr lang="pt-BR" sz="1800" dirty="0">
                <a:solidFill>
                  <a:srgbClr val="202124"/>
                </a:solidFill>
              </a:rPr>
              <a:t>Desvantagens: Alto custo</a:t>
            </a:r>
          </a:p>
        </p:txBody>
      </p:sp>
    </p:spTree>
    <p:extLst>
      <p:ext uri="{BB962C8B-B14F-4D97-AF65-F5344CB8AC3E}">
        <p14:creationId xmlns:p14="http://schemas.microsoft.com/office/powerpoint/2010/main" val="384638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65B901-E285-23BD-A33C-CC1A05A5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36607"/>
            <a:ext cx="5996619" cy="2113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Estrutura do Rfid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4" name="Marcador de Posição de Conteúdo 3" descr="RFID">
            <a:extLst>
              <a:ext uri="{FF2B5EF4-FFF2-40B4-BE49-F238E27FC236}">
                <a16:creationId xmlns:a16="http://schemas.microsoft.com/office/drawing/2014/main" id="{93C5349B-AD30-CB2D-F536-1F6F03721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76914" y="2667000"/>
            <a:ext cx="9638172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44348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RightStep">
      <a:dk1>
        <a:srgbClr val="000000"/>
      </a:dk1>
      <a:lt1>
        <a:srgbClr val="FFFFFF"/>
      </a:lt1>
      <a:dk2>
        <a:srgbClr val="412424"/>
      </a:dk2>
      <a:lt2>
        <a:srgbClr val="E8E3E2"/>
      </a:lt2>
      <a:accent1>
        <a:srgbClr val="76AAB9"/>
      </a:accent1>
      <a:accent2>
        <a:srgbClr val="7C93BC"/>
      </a:accent2>
      <a:accent3>
        <a:srgbClr val="9794C8"/>
      </a:accent3>
      <a:accent4>
        <a:srgbClr val="9B7CBC"/>
      </a:accent4>
      <a:accent5>
        <a:srgbClr val="C292C8"/>
      </a:accent5>
      <a:accent6>
        <a:srgbClr val="BC7CA8"/>
      </a:accent6>
      <a:hlink>
        <a:srgbClr val="AB7564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AvenirNext LT Pro Medium</vt:lpstr>
      <vt:lpstr>Sabon Next LT</vt:lpstr>
      <vt:lpstr>DappledVTI</vt:lpstr>
      <vt:lpstr>Meios de transmissão de dados: Com fio Sem fio</vt:lpstr>
      <vt:lpstr>O que é o cabo coaxial(cabo de tv)</vt:lpstr>
      <vt:lpstr>Estrutura do cabo coaxial</vt:lpstr>
      <vt:lpstr>O que é fibra ótica</vt:lpstr>
      <vt:lpstr>Estrutura da fibra ótica</vt:lpstr>
      <vt:lpstr>O que é  o cabo par trançado</vt:lpstr>
      <vt:lpstr>Estrutura do cabo par trançado</vt:lpstr>
      <vt:lpstr>O que é RFID</vt:lpstr>
      <vt:lpstr>Estrutura do Rfid</vt:lpstr>
      <vt:lpstr>O que é NFC</vt:lpstr>
      <vt:lpstr>Estrutura do NFC</vt:lpstr>
      <vt:lpstr>O que é Bluetooth</vt:lpstr>
      <vt:lpstr>Estrutura do Bluetooth</vt:lpstr>
      <vt:lpstr>O que é Wifi</vt:lpstr>
      <vt:lpstr>Estrutura do Wifi</vt:lpstr>
      <vt:lpstr>O que é Rede de telefonia celular</vt:lpstr>
      <vt:lpstr>Fontes: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Meios de transmissão de dados</dc:title>
  <dc:creator>BRUNO THIAGO RIBEIRO</dc:creator>
  <cp:lastModifiedBy>BRUNO THIAGO RIBEIRO</cp:lastModifiedBy>
  <cp:revision>236</cp:revision>
  <dcterms:created xsi:type="dcterms:W3CDTF">2024-03-04T20:10:51Z</dcterms:created>
  <dcterms:modified xsi:type="dcterms:W3CDTF">2024-03-05T14:50:24Z</dcterms:modified>
</cp:coreProperties>
</file>