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37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02.05.2024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02.05.2024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02.05.2024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02.05.2024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02.05.2024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02.05.2024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02.05.2024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02.05.2024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02.05.2024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02.05.2024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02.05.2024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02.05.2024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38882" y="3577456"/>
            <a:ext cx="10909640" cy="1687814"/>
          </a:xfrm>
        </p:spPr>
        <p:txBody>
          <a:bodyPr anchor="b">
            <a:normAutofit/>
          </a:bodyPr>
          <a:lstStyle/>
          <a:p>
            <a:r>
              <a:rPr lang="de-DE" sz="6600"/>
              <a:t>USER STORY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38881" y="5660607"/>
            <a:ext cx="10909643" cy="5526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N2 Bruno Thiago Ribeiro</a:t>
            </a:r>
          </a:p>
        </p:txBody>
      </p:sp>
      <p:pic>
        <p:nvPicPr>
          <p:cNvPr id="5" name="Imagem 4" descr="Rocket League Reviews - OpenCritic">
            <a:extLst>
              <a:ext uri="{FF2B5EF4-FFF2-40B4-BE49-F238E27FC236}">
                <a16:creationId xmlns:a16="http://schemas.microsoft.com/office/drawing/2014/main" id="{5A368A79-5207-EC1D-C5AB-E4F4318C8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645" y="591670"/>
            <a:ext cx="4880114" cy="2742004"/>
          </a:xfrm>
          <a:prstGeom prst="rect">
            <a:avLst/>
          </a:prstGeom>
        </p:spPr>
      </p:pic>
      <p:sp>
        <p:nvSpPr>
          <p:cNvPr id="17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0593B7-443A-CA0A-0E72-6B5D682C8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Comentários</a:t>
            </a:r>
          </a:p>
        </p:txBody>
      </p:sp>
      <p:pic>
        <p:nvPicPr>
          <p:cNvPr id="10" name="Espaço Reservado para Conteúdo 9" descr="Texto&#10;&#10;Descrição gerada automaticamente">
            <a:extLst>
              <a:ext uri="{FF2B5EF4-FFF2-40B4-BE49-F238E27FC236}">
                <a16:creationId xmlns:a16="http://schemas.microsoft.com/office/drawing/2014/main" id="{CE7DE21A-E908-0541-E713-13D2E2E19D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7812" y="2848769"/>
            <a:ext cx="9096375" cy="2305050"/>
          </a:xfrm>
        </p:spPr>
      </p:pic>
    </p:spTree>
    <p:extLst>
      <p:ext uri="{BB962C8B-B14F-4D97-AF65-F5344CB8AC3E}">
        <p14:creationId xmlns:p14="http://schemas.microsoft.com/office/powerpoint/2010/main" val="3103080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F20559-3BEF-ECC7-2773-75AC85711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Comentários</a:t>
            </a:r>
          </a:p>
        </p:txBody>
      </p:sp>
      <p:pic>
        <p:nvPicPr>
          <p:cNvPr id="4" name="Espaço Reservado para Conteúdo 3" descr="Texto, Carta">
            <a:extLst>
              <a:ext uri="{FF2B5EF4-FFF2-40B4-BE49-F238E27FC236}">
                <a16:creationId xmlns:a16="http://schemas.microsoft.com/office/drawing/2014/main" id="{D09DBCE0-2BF7-619C-5F95-AFA22614AF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2100" y="3048794"/>
            <a:ext cx="9067800" cy="1905000"/>
          </a:xfrm>
        </p:spPr>
      </p:pic>
    </p:spTree>
    <p:extLst>
      <p:ext uri="{BB962C8B-B14F-4D97-AF65-F5344CB8AC3E}">
        <p14:creationId xmlns:p14="http://schemas.microsoft.com/office/powerpoint/2010/main" val="2015627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97CB3F-194B-6AC2-E7F8-E88EFCE2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Solução:</a:t>
            </a:r>
          </a:p>
        </p:txBody>
      </p:sp>
      <p:pic>
        <p:nvPicPr>
          <p:cNvPr id="1026" name="Picture 2" descr="Início - Epic Games">
            <a:extLst>
              <a:ext uri="{FF2B5EF4-FFF2-40B4-BE49-F238E27FC236}">
                <a16:creationId xmlns:a16="http://schemas.microsoft.com/office/drawing/2014/main" id="{FA568D07-A90A-4E03-963D-A7CF33705C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360226"/>
            <a:ext cx="2124075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Ícones de Seta Preta Vertical No para download gratuito | Ícone livre,  Ícones, Tatuagem de seta">
            <a:extLst>
              <a:ext uri="{FF2B5EF4-FFF2-40B4-BE49-F238E27FC236}">
                <a16:creationId xmlns:a16="http://schemas.microsoft.com/office/drawing/2014/main" id="{0F7F70ED-E553-4B58-81EE-55664D830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228" y="3522401"/>
            <a:ext cx="1474016" cy="132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ocket League - Wikipedia">
            <a:extLst>
              <a:ext uri="{FF2B5EF4-FFF2-40B4-BE49-F238E27FC236}">
                <a16:creationId xmlns:a16="http://schemas.microsoft.com/office/drawing/2014/main" id="{1847477E-3026-423C-AA5C-C317B9FF5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5002982"/>
            <a:ext cx="2143125" cy="1606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eta Esquerda Imagens – Download Grátis no Freepik">
            <a:extLst>
              <a:ext uri="{FF2B5EF4-FFF2-40B4-BE49-F238E27FC236}">
                <a16:creationId xmlns:a16="http://schemas.microsoft.com/office/drawing/2014/main" id="{8C1C5E12-32C7-4905-97E8-31BFB1DE5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524" y="3220780"/>
            <a:ext cx="965678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Entrar - ícones de rede grátis">
            <a:extLst>
              <a:ext uri="{FF2B5EF4-FFF2-40B4-BE49-F238E27FC236}">
                <a16:creationId xmlns:a16="http://schemas.microsoft.com/office/drawing/2014/main" id="{3DB8B215-7CBF-4780-8883-8DE3A7778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553" y="28866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nálise: Rocket League – ComboCaster">
            <a:extLst>
              <a:ext uri="{FF2B5EF4-FFF2-40B4-BE49-F238E27FC236}">
                <a16:creationId xmlns:a16="http://schemas.microsoft.com/office/drawing/2014/main" id="{6E2E0403-4D78-4C6B-9823-D413BC310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2907" y="5281847"/>
            <a:ext cx="2805352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Borracha Pequena Comum Faber Castell, Multicor : Amazon.com.br: Papelaria e  Escritório">
            <a:extLst>
              <a:ext uri="{FF2B5EF4-FFF2-40B4-BE49-F238E27FC236}">
                <a16:creationId xmlns:a16="http://schemas.microsoft.com/office/drawing/2014/main" id="{5BA14EBC-72F4-4864-AFCD-AC73BAB5C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202" y="2667295"/>
            <a:ext cx="21336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Ícones de seta em SVG, PNG, AI para baixar.">
            <a:extLst>
              <a:ext uri="{FF2B5EF4-FFF2-40B4-BE49-F238E27FC236}">
                <a16:creationId xmlns:a16="http://schemas.microsoft.com/office/drawing/2014/main" id="{5C55BFB5-D535-433C-86A7-698AA9C32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917" y="2431788"/>
            <a:ext cx="2143125" cy="1392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seta.png">
            <a:extLst>
              <a:ext uri="{FF2B5EF4-FFF2-40B4-BE49-F238E27FC236}">
                <a16:creationId xmlns:a16="http://schemas.microsoft.com/office/drawing/2014/main" id="{85B915C4-EB8F-417A-A98A-F7F0BCBAC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95056">
            <a:off x="5883769" y="4043571"/>
            <a:ext cx="3011078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971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10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Tema do Office</vt:lpstr>
      <vt:lpstr>USER STORY</vt:lpstr>
      <vt:lpstr>Comentários</vt:lpstr>
      <vt:lpstr>Comentários</vt:lpstr>
      <vt:lpstr>Solução: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Desenvolvedor</dc:creator>
  <cp:lastModifiedBy>BRUNO THIAGO RIBEIRO</cp:lastModifiedBy>
  <cp:revision>66</cp:revision>
  <dcterms:created xsi:type="dcterms:W3CDTF">2024-05-02T17:03:45Z</dcterms:created>
  <dcterms:modified xsi:type="dcterms:W3CDTF">2024-05-02T18:26:17Z</dcterms:modified>
</cp:coreProperties>
</file>