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de-DE" sz="6600"/>
              <a:t>USER STORY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N2 Bruno Thiago Ribeiro</a:t>
            </a:r>
          </a:p>
        </p:txBody>
      </p:sp>
      <p:pic>
        <p:nvPicPr>
          <p:cNvPr id="5" name="Imagem 4" descr="Rocket League Reviews - OpenCritic">
            <a:extLst>
              <a:ext uri="{FF2B5EF4-FFF2-40B4-BE49-F238E27FC236}">
                <a16:creationId xmlns:a16="http://schemas.microsoft.com/office/drawing/2014/main" id="{5A368A79-5207-EC1D-C5AB-E4F4318C8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645" y="591670"/>
            <a:ext cx="4880114" cy="2742004"/>
          </a:xfrm>
          <a:prstGeom prst="rect">
            <a:avLst/>
          </a:prstGeom>
        </p:spPr>
      </p:pic>
      <p:sp>
        <p:nvSpPr>
          <p:cNvPr id="17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593B7-443A-CA0A-0E72-6B5D682C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</a:t>
            </a:r>
          </a:p>
        </p:txBody>
      </p:sp>
      <p:pic>
        <p:nvPicPr>
          <p:cNvPr id="10" name="Espaço Reservado para Conteúdo 9" descr="Texto&#10;&#10;Descrição gerada automaticamente">
            <a:extLst>
              <a:ext uri="{FF2B5EF4-FFF2-40B4-BE49-F238E27FC236}">
                <a16:creationId xmlns:a16="http://schemas.microsoft.com/office/drawing/2014/main" id="{CE7DE21A-E908-0541-E713-13D2E2E19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812" y="2848769"/>
            <a:ext cx="9096375" cy="2305050"/>
          </a:xfrm>
        </p:spPr>
      </p:pic>
    </p:spTree>
    <p:extLst>
      <p:ext uri="{BB962C8B-B14F-4D97-AF65-F5344CB8AC3E}">
        <p14:creationId xmlns:p14="http://schemas.microsoft.com/office/powerpoint/2010/main" val="310308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20559-3BEF-ECC7-2773-75AC8571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</a:t>
            </a:r>
          </a:p>
        </p:txBody>
      </p:sp>
      <p:pic>
        <p:nvPicPr>
          <p:cNvPr id="4" name="Espaço Reservado para Conteúdo 3" descr="Texto, Carta">
            <a:extLst>
              <a:ext uri="{FF2B5EF4-FFF2-40B4-BE49-F238E27FC236}">
                <a16:creationId xmlns:a16="http://schemas.microsoft.com/office/drawing/2014/main" id="{D09DBCE0-2BF7-619C-5F95-AFA22614A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3048794"/>
            <a:ext cx="9067800" cy="1905000"/>
          </a:xfrm>
        </p:spPr>
      </p:pic>
    </p:spTree>
    <p:extLst>
      <p:ext uri="{BB962C8B-B14F-4D97-AF65-F5344CB8AC3E}">
        <p14:creationId xmlns:p14="http://schemas.microsoft.com/office/powerpoint/2010/main" val="201562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7CB3F-194B-6AC2-E7F8-E88EFCE2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Solução:</a:t>
            </a:r>
          </a:p>
        </p:txBody>
      </p:sp>
      <p:pic>
        <p:nvPicPr>
          <p:cNvPr id="1026" name="Picture 2" descr="Início - Epic Games">
            <a:extLst>
              <a:ext uri="{FF2B5EF4-FFF2-40B4-BE49-F238E27FC236}">
                <a16:creationId xmlns:a16="http://schemas.microsoft.com/office/drawing/2014/main" id="{FA568D07-A90A-4E03-963D-A7CF33705C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60226"/>
            <a:ext cx="21240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cones de Seta Preta Vertical No para download gratuito | Ícone livre,  Ícones, Tatuagem de seta">
            <a:extLst>
              <a:ext uri="{FF2B5EF4-FFF2-40B4-BE49-F238E27FC236}">
                <a16:creationId xmlns:a16="http://schemas.microsoft.com/office/drawing/2014/main" id="{0F7F70ED-E553-4B58-81EE-55664D830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28" y="3522401"/>
            <a:ext cx="1474016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cket League - Wikipedia">
            <a:extLst>
              <a:ext uri="{FF2B5EF4-FFF2-40B4-BE49-F238E27FC236}">
                <a16:creationId xmlns:a16="http://schemas.microsoft.com/office/drawing/2014/main" id="{1847477E-3026-423C-AA5C-C317B9FF5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5002982"/>
            <a:ext cx="2143125" cy="160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movedor Multiuso Florata Suprema 1 litro - Limpador Desincrustante -  Magazine Luiza">
            <a:extLst>
              <a:ext uri="{FF2B5EF4-FFF2-40B4-BE49-F238E27FC236}">
                <a16:creationId xmlns:a16="http://schemas.microsoft.com/office/drawing/2014/main" id="{062BAEBD-2CB4-486D-9EE2-D659CC2AB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333" y="2508250"/>
            <a:ext cx="4286250" cy="280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ta Esquerda Imagens – Download Grátis no Freepik">
            <a:extLst>
              <a:ext uri="{FF2B5EF4-FFF2-40B4-BE49-F238E27FC236}">
                <a16:creationId xmlns:a16="http://schemas.microsoft.com/office/drawing/2014/main" id="{8C1C5E12-32C7-4905-97E8-31BFB1DE5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524" y="3220780"/>
            <a:ext cx="965678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ntrar - ícones de rede grátis">
            <a:extLst>
              <a:ext uri="{FF2B5EF4-FFF2-40B4-BE49-F238E27FC236}">
                <a16:creationId xmlns:a16="http://schemas.microsoft.com/office/drawing/2014/main" id="{3DB8B215-7CBF-4780-8883-8DE3A7778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553" y="2886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nálise: Rocket League – ComboCaster">
            <a:extLst>
              <a:ext uri="{FF2B5EF4-FFF2-40B4-BE49-F238E27FC236}">
                <a16:creationId xmlns:a16="http://schemas.microsoft.com/office/drawing/2014/main" id="{6E2E0403-4D78-4C6B-9823-D413BC310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399" y="26289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omeçar - Dicio, Dicionário Online de Português">
            <a:extLst>
              <a:ext uri="{FF2B5EF4-FFF2-40B4-BE49-F238E27FC236}">
                <a16:creationId xmlns:a16="http://schemas.microsoft.com/office/drawing/2014/main" id="{080488D5-D391-4494-9647-CAFBD66FF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744" y="4820980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97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do Office</vt:lpstr>
      <vt:lpstr>USER STORY</vt:lpstr>
      <vt:lpstr>Comentários</vt:lpstr>
      <vt:lpstr>Comentários</vt:lpstr>
      <vt:lpstr>Solução: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Desenvolvedor</dc:creator>
  <cp:lastModifiedBy>BRUNO THIAGO RIBEIRO</cp:lastModifiedBy>
  <cp:revision>65</cp:revision>
  <dcterms:created xsi:type="dcterms:W3CDTF">2024-05-02T17:03:45Z</dcterms:created>
  <dcterms:modified xsi:type="dcterms:W3CDTF">2024-05-02T18:11:33Z</dcterms:modified>
</cp:coreProperties>
</file>