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2FCF2-AD66-912C-AC43-3757AAA90FAA}" v="159" dt="2024-05-02T17:21:17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de-DE" sz="6600"/>
              <a:t>USER STORY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N2 Bruno Thiago Ribeiro</a:t>
            </a:r>
          </a:p>
        </p:txBody>
      </p:sp>
      <p:pic>
        <p:nvPicPr>
          <p:cNvPr id="5" name="Imagem 4" descr="Rocket League Reviews - OpenCritic">
            <a:extLst>
              <a:ext uri="{FF2B5EF4-FFF2-40B4-BE49-F238E27FC236}">
                <a16:creationId xmlns:a16="http://schemas.microsoft.com/office/drawing/2014/main" id="{5A368A79-5207-EC1D-C5AB-E4F4318C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645" y="591670"/>
            <a:ext cx="4880114" cy="2742004"/>
          </a:xfrm>
          <a:prstGeom prst="rect">
            <a:avLst/>
          </a:prstGeom>
        </p:spPr>
      </p:pic>
      <p:sp>
        <p:nvSpPr>
          <p:cNvPr id="1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593B7-443A-CA0A-0E72-6B5D682C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pic>
        <p:nvPicPr>
          <p:cNvPr id="10" name="Espaço Reservado para Conteúdo 9" descr="Texto&#10;&#10;Descrição gerada automaticamente">
            <a:extLst>
              <a:ext uri="{FF2B5EF4-FFF2-40B4-BE49-F238E27FC236}">
                <a16:creationId xmlns:a16="http://schemas.microsoft.com/office/drawing/2014/main" id="{CE7DE21A-E908-0541-E713-13D2E2E19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812" y="2848769"/>
            <a:ext cx="9096375" cy="2305050"/>
          </a:xfrm>
        </p:spPr>
      </p:pic>
    </p:spTree>
    <p:extLst>
      <p:ext uri="{BB962C8B-B14F-4D97-AF65-F5344CB8AC3E}">
        <p14:creationId xmlns:p14="http://schemas.microsoft.com/office/powerpoint/2010/main" val="310308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20559-3BEF-ECC7-2773-75AC8571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pic>
        <p:nvPicPr>
          <p:cNvPr id="4" name="Espaço Reservado para Conteúdo 3" descr="Texto, Carta">
            <a:extLst>
              <a:ext uri="{FF2B5EF4-FFF2-40B4-BE49-F238E27FC236}">
                <a16:creationId xmlns:a16="http://schemas.microsoft.com/office/drawing/2014/main" id="{D09DBCE0-2BF7-619C-5F95-AFA22614A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3048794"/>
            <a:ext cx="9067800" cy="1905000"/>
          </a:xfrm>
        </p:spPr>
      </p:pic>
    </p:spTree>
    <p:extLst>
      <p:ext uri="{BB962C8B-B14F-4D97-AF65-F5344CB8AC3E}">
        <p14:creationId xmlns:p14="http://schemas.microsoft.com/office/powerpoint/2010/main" val="201562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7CB3F-194B-6AC2-E7F8-E88EFCE2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99120-32B5-E496-A748-BDBC85D8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 solução principal seria a dona do jogo que no caso é a Epic Games  não deixar entrar em partidas que já estão sendo jogadas fazendo isso o jogo se tornaria muito mais justo para os </a:t>
            </a:r>
            <a:r>
              <a:rPr lang="pt-BR" dirty="0" err="1"/>
              <a:t>usuarios</a:t>
            </a:r>
          </a:p>
        </p:txBody>
      </p:sp>
    </p:spTree>
    <p:extLst>
      <p:ext uri="{BB962C8B-B14F-4D97-AF65-F5344CB8AC3E}">
        <p14:creationId xmlns:p14="http://schemas.microsoft.com/office/powerpoint/2010/main" val="419897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USER STORY</vt:lpstr>
      <vt:lpstr>Comentários</vt:lpstr>
      <vt:lpstr>Comentários</vt:lpstr>
      <vt:lpstr>Solução: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Desenvolvedor</dc:creator>
  <cp:lastModifiedBy>BRUNO THIAGO RIBEIRO</cp:lastModifiedBy>
  <cp:revision>63</cp:revision>
  <dcterms:created xsi:type="dcterms:W3CDTF">2024-05-02T17:03:45Z</dcterms:created>
  <dcterms:modified xsi:type="dcterms:W3CDTF">2024-05-02T17:21:49Z</dcterms:modified>
</cp:coreProperties>
</file>