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E188A-78F9-4108-BACF-A71C408A508B}" v="229" dt="2024-02-22T18:31:48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9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5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5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de-DE" sz="5100"/>
              <a:t>Scrum</a:t>
            </a:r>
            <a:br>
              <a:rPr lang="de-DE" sz="5100"/>
            </a:br>
            <a:endParaRPr lang="de-DE" sz="51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220472"/>
            <a:ext cx="9517450" cy="638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err="1"/>
              <a:t>Etapas</a:t>
            </a:r>
            <a:r>
              <a:rPr lang="de-DE" sz="2800" dirty="0"/>
              <a:t> de </a:t>
            </a:r>
            <a:r>
              <a:rPr lang="de-DE" sz="2800" err="1"/>
              <a:t>implementação</a:t>
            </a:r>
            <a:endParaRPr lang="de-DE" sz="2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Sprints do Scrum: tudo o que você precisa saber | Atlassian">
            <a:extLst>
              <a:ext uri="{FF2B5EF4-FFF2-40B4-BE49-F238E27FC236}">
                <a16:creationId xmlns:a16="http://schemas.microsoft.com/office/drawing/2014/main" id="{09CE1547-8038-7B68-3914-5FBEA162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83" y="1395172"/>
            <a:ext cx="4433417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5AB46-EA4A-81DE-404E-D566AA86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AA337-3CAA-7F78-4585-B8B2EE5E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awari.com.br</a:t>
            </a:r>
            <a:endParaRPr lang="pt-BR" dirty="0"/>
          </a:p>
          <a:p>
            <a:pPr>
              <a:buClr>
                <a:srgbClr val="262626"/>
              </a:buClr>
            </a:pPr>
            <a:r>
              <a:rPr lang="pt-BR" sz="2800" dirty="0"/>
              <a:t>miro.com</a:t>
            </a:r>
          </a:p>
        </p:txBody>
      </p:sp>
    </p:spTree>
    <p:extLst>
      <p:ext uri="{BB962C8B-B14F-4D97-AF65-F5344CB8AC3E}">
        <p14:creationId xmlns:p14="http://schemas.microsoft.com/office/powerpoint/2010/main" val="28017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7AB97-77E3-5CC2-7D9F-AA2CCB8A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a metodologia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EAFF1-BA37-CC83-F3DB-0B340293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rgbClr val="4D5156"/>
                </a:solidFill>
                <a:ea typeface="+mn-lt"/>
                <a:cs typeface="+mn-lt"/>
              </a:rPr>
              <a:t>O Scrum </a:t>
            </a:r>
            <a:r>
              <a:rPr lang="pt-BR" sz="2800" dirty="0">
                <a:solidFill>
                  <a:srgbClr val="040C28"/>
                </a:solidFill>
                <a:ea typeface="+mn-lt"/>
                <a:cs typeface="+mn-lt"/>
              </a:rPr>
              <a:t>é uma das formas de utilizar métodos ágeis em seus projetos e tem como principal objetivo auxiliar na gestão e no desenvolvimento de projetos que tenham um prazo curto de entrega</a:t>
            </a:r>
            <a:r>
              <a:rPr lang="pt-BR" sz="2800" dirty="0">
                <a:solidFill>
                  <a:srgbClr val="4D5156"/>
                </a:solidFill>
                <a:ea typeface="+mn-lt"/>
                <a:cs typeface="+mn-lt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5490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C8C6C-DA46-82AE-7438-B51F22C5E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Diferença entre Scrum e Cascata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C227F-3B2E-338D-3DF9-8D2A80D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Scrum e Cascata são metodologias populares no desenvolvimento de software e oferecem abordagens diferentes para gerenciar projetos. </a:t>
            </a:r>
            <a:r>
              <a:rPr lang="pt-BR" sz="2800" dirty="0">
                <a:solidFill>
                  <a:srgbClr val="040C28"/>
                </a:solidFill>
                <a:ea typeface="+mn-lt"/>
                <a:cs typeface="+mn-lt"/>
              </a:rPr>
              <a:t>Enquanto o Scrum é conhecido por sua flexibilidade</a:t>
            </a:r>
            <a:r>
              <a:rPr lang="pt-BR" sz="2400" dirty="0">
                <a:solidFill>
                  <a:srgbClr val="040C28"/>
                </a:solidFill>
                <a:ea typeface="+mn-lt"/>
                <a:cs typeface="+mn-lt"/>
              </a:rPr>
              <a:t> </a:t>
            </a:r>
            <a:r>
              <a:rPr lang="pt-BR" sz="2800" dirty="0">
                <a:solidFill>
                  <a:srgbClr val="040C28"/>
                </a:solidFill>
                <a:ea typeface="+mn-lt"/>
                <a:cs typeface="+mn-lt"/>
              </a:rPr>
              <a:t>e entrega incremental, a Cascata destaca-se por seu planejamento detalhado e controle rigoroso de prazos e custos</a:t>
            </a:r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.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63772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A162C-69D6-5DE9-5459-7A1C4105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1: Formação de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279A7-6276-829B-B143-BA656621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894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Identificar os membros da equipe que atuarão como </a:t>
            </a:r>
            <a:r>
              <a:rPr lang="pt-BR" sz="2800" dirty="0" err="1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Product</a:t>
            </a: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 </a:t>
            </a:r>
            <a:r>
              <a:rPr lang="pt-BR" sz="2800" dirty="0" err="1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Owner</a:t>
            </a: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, Scrum Master e Equipe de Desenvolvimento.</a:t>
            </a:r>
          </a:p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Definir claramente as responsabilidades de cada papel e garantir que todos entendam suas atribuições.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2081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CCEB4-2C6B-BC2C-66E5-B0781C07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2: Definir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A6F3-DC79-14C1-F799-82415B91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Realizar sessões de brainstorming com o cliente e a equipe para identificar e priorizar as necessidades do produto.</a:t>
            </a:r>
          </a:p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Criar uma lista de itens do backlog que seja clara, concisa e de fácil entendimento para todos.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7848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8C5E-38BB-675A-3F7F-58D08950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3: Criar um 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D3C20-2D93-0810-E778-C68B6BDD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Para criar um produto backlog eficiente é entender as necessidades e expectativas do cliente. ...</a:t>
            </a:r>
            <a:endParaRPr lang="pt-BR" sz="2800" dirty="0"/>
          </a:p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Priorize as funcionalidades. ...</a:t>
            </a:r>
            <a:endParaRPr lang="pt-BR" sz="2800" dirty="0"/>
          </a:p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Descreva os itens de forma clara e concisa. ...</a:t>
            </a:r>
            <a:endParaRPr lang="pt-BR" sz="2800" dirty="0"/>
          </a:p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Estime o esforço necessário. ...</a:t>
            </a:r>
            <a:endParaRPr lang="pt-BR" sz="2800" dirty="0"/>
          </a:p>
          <a:p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Mantenha o backlog atualizado.</a:t>
            </a:r>
            <a:endParaRPr lang="pt-BR" sz="2800" dirty="0"/>
          </a:p>
          <a:p>
            <a:pPr>
              <a:buClr>
                <a:srgbClr val="262626"/>
              </a:buClr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5305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E595C-EDB2-0210-F363-AC4DC71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4: Realizar sprints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D49454-456A-C22E-9325-DD8D2A09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rgbClr val="040C28"/>
                </a:solidFill>
                <a:latin typeface="Google Sans"/>
                <a:ea typeface="Google Sans"/>
                <a:cs typeface="Google Sans"/>
              </a:rPr>
              <a:t>Utilizar uma ferramenta para atingir objetivos em um determinado período de tempo – de preferência, em ritmo acelerado</a:t>
            </a:r>
            <a:r>
              <a:rPr lang="pt-BR" sz="2800" dirty="0">
                <a:solidFill>
                  <a:srgbClr val="4D5156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2445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8EB7D-47DD-435B-FA2F-E73124D6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5: Realizar reuniões diárias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5DF7F-9B34-175C-F01C-DF9F4A03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rgbClr val="040C28"/>
                </a:solidFill>
                <a:ea typeface="+mn-lt"/>
                <a:cs typeface="+mn-lt"/>
              </a:rPr>
              <a:t>O objetivo de uma reunião diária de sprint é revisar o progresso e garantir que a equipe do projeto esteja no caminho certo para atingir o objetivo do sprint</a:t>
            </a:r>
            <a:r>
              <a:rPr lang="pt-BR" sz="2800" dirty="0">
                <a:solidFill>
                  <a:srgbClr val="202124"/>
                </a:solidFill>
                <a:ea typeface="+mn-lt"/>
                <a:cs typeface="+mn-lt"/>
              </a:rPr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8237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01FF-F276-2906-E753-881DE6E0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Passo 6: Realizar revisões e retrospectivas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1A85D-ACCD-D3EF-24E1-3142C522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Realizar uma revisão da sprint, apresentando os resultados alcançados ao cliente.</a:t>
            </a:r>
          </a:p>
          <a:p>
            <a:pPr>
              <a:buFont typeface=""/>
              <a:buChar char="•"/>
            </a:pPr>
            <a:r>
              <a:rPr lang="pt-BR" sz="2800" dirty="0">
                <a:solidFill>
                  <a:srgbClr val="303741"/>
                </a:solidFill>
                <a:latin typeface="GeneralSans-Medium"/>
                <a:ea typeface="GeneralSans-Medium"/>
                <a:cs typeface="GeneralSans-Medium"/>
              </a:rPr>
              <a:t>Realizar uma retrospectiva da sprint, identificando pontos positivos e oportunidades de melhoria para as próximas sprints.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30893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SavonVTI</vt:lpstr>
      <vt:lpstr>Scrum </vt:lpstr>
      <vt:lpstr>O que é a metodologia Scrum</vt:lpstr>
      <vt:lpstr>Diferença entre Scrum e Cascata</vt:lpstr>
      <vt:lpstr>Passo 1: Formação de equipe</vt:lpstr>
      <vt:lpstr>Passo 2: Definir objetivos</vt:lpstr>
      <vt:lpstr>Passo 3: Criar um Backlog</vt:lpstr>
      <vt:lpstr>Passo 4: Realizar sprints</vt:lpstr>
      <vt:lpstr>Passo 5: Realizar reuniões diárias</vt:lpstr>
      <vt:lpstr>Passo 6: Realizar revisões e retrospectivas</vt:lpstr>
      <vt:lpstr>Fonte: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90</cp:revision>
  <dcterms:created xsi:type="dcterms:W3CDTF">2024-02-22T17:55:12Z</dcterms:created>
  <dcterms:modified xsi:type="dcterms:W3CDTF">2024-02-22T18:38:13Z</dcterms:modified>
</cp:coreProperties>
</file>