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204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932847" cy="488179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544086"/>
            <a:ext cx="4737200" cy="374291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53076" y="6319984"/>
            <a:ext cx="5834922" cy="396701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80255" y="5943233"/>
            <a:ext cx="4324349" cy="60007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7033015"/>
            <a:ext cx="3919298" cy="325398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078" y="0"/>
            <a:ext cx="18257915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65233" y="2686861"/>
            <a:ext cx="14710410" cy="3473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20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-105765"/>
            <a:ext cx="14431943" cy="39360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39031" y="3877267"/>
            <a:ext cx="9914890" cy="3625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42.png"/><Relationship Id="rId4" Type="http://schemas.openxmlformats.org/officeDocument/2006/relationships/image" Target="../media/image4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jp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Relationship Id="rId18" Type="http://schemas.openxmlformats.org/officeDocument/2006/relationships/image" Target="../media/image60.png"/><Relationship Id="rId19" Type="http://schemas.openxmlformats.org/officeDocument/2006/relationships/image" Target="../media/image61.png"/><Relationship Id="rId20" Type="http://schemas.openxmlformats.org/officeDocument/2006/relationships/image" Target="../media/image62.png"/><Relationship Id="rId21" Type="http://schemas.openxmlformats.org/officeDocument/2006/relationships/image" Target="../media/image63.png"/><Relationship Id="rId22" Type="http://schemas.openxmlformats.org/officeDocument/2006/relationships/image" Target="../media/image64.png"/><Relationship Id="rId23" Type="http://schemas.openxmlformats.org/officeDocument/2006/relationships/image" Target="../media/image65.png"/><Relationship Id="rId24" Type="http://schemas.openxmlformats.org/officeDocument/2006/relationships/image" Target="../media/image66.png"/><Relationship Id="rId25" Type="http://schemas.openxmlformats.org/officeDocument/2006/relationships/image" Target="../media/image67.png"/><Relationship Id="rId26" Type="http://schemas.openxmlformats.org/officeDocument/2006/relationships/image" Target="../media/image68.png"/><Relationship Id="rId27" Type="http://schemas.openxmlformats.org/officeDocument/2006/relationships/image" Target="../media/image69.png"/><Relationship Id="rId28" Type="http://schemas.openxmlformats.org/officeDocument/2006/relationships/image" Target="../media/image70.png"/><Relationship Id="rId29" Type="http://schemas.openxmlformats.org/officeDocument/2006/relationships/image" Target="../media/image71.png"/><Relationship Id="rId30" Type="http://schemas.openxmlformats.org/officeDocument/2006/relationships/image" Target="../media/image72.png"/><Relationship Id="rId31" Type="http://schemas.openxmlformats.org/officeDocument/2006/relationships/image" Target="../media/image73.png"/><Relationship Id="rId32" Type="http://schemas.openxmlformats.org/officeDocument/2006/relationships/image" Target="../media/image74.png"/><Relationship Id="rId33" Type="http://schemas.openxmlformats.org/officeDocument/2006/relationships/image" Target="../media/image75.png"/><Relationship Id="rId34" Type="http://schemas.openxmlformats.org/officeDocument/2006/relationships/image" Target="../media/image76.png"/><Relationship Id="rId35" Type="http://schemas.openxmlformats.org/officeDocument/2006/relationships/image" Target="../media/image77.png"/><Relationship Id="rId36" Type="http://schemas.openxmlformats.org/officeDocument/2006/relationships/image" Target="../media/image78.png"/><Relationship Id="rId37" Type="http://schemas.openxmlformats.org/officeDocument/2006/relationships/image" Target="../media/image79.png"/><Relationship Id="rId38" Type="http://schemas.openxmlformats.org/officeDocument/2006/relationships/image" Target="../media/image80.png"/><Relationship Id="rId39" Type="http://schemas.openxmlformats.org/officeDocument/2006/relationships/image" Target="../media/image81.png"/><Relationship Id="rId40" Type="http://schemas.openxmlformats.org/officeDocument/2006/relationships/image" Target="../media/image82.png"/><Relationship Id="rId41" Type="http://schemas.openxmlformats.org/officeDocument/2006/relationships/image" Target="../media/image83.png"/><Relationship Id="rId42" Type="http://schemas.openxmlformats.org/officeDocument/2006/relationships/image" Target="../media/image84.png"/><Relationship Id="rId43" Type="http://schemas.openxmlformats.org/officeDocument/2006/relationships/image" Target="../media/image85.png"/><Relationship Id="rId44" Type="http://schemas.openxmlformats.org/officeDocument/2006/relationships/image" Target="../media/image86.png"/><Relationship Id="rId45" Type="http://schemas.openxmlformats.org/officeDocument/2006/relationships/image" Target="../media/image87.png"/><Relationship Id="rId46" Type="http://schemas.openxmlformats.org/officeDocument/2006/relationships/image" Target="../media/image88.png"/><Relationship Id="rId47" Type="http://schemas.openxmlformats.org/officeDocument/2006/relationships/image" Target="../media/image89.png"/><Relationship Id="rId48" Type="http://schemas.openxmlformats.org/officeDocument/2006/relationships/image" Target="../media/image90.png"/><Relationship Id="rId49" Type="http://schemas.openxmlformats.org/officeDocument/2006/relationships/image" Target="../media/image91.png"/><Relationship Id="rId50" Type="http://schemas.openxmlformats.org/officeDocument/2006/relationships/image" Target="../media/image92.png"/><Relationship Id="rId51" Type="http://schemas.openxmlformats.org/officeDocument/2006/relationships/image" Target="../media/image93.png"/><Relationship Id="rId52" Type="http://schemas.openxmlformats.org/officeDocument/2006/relationships/image" Target="../media/image94.png"/><Relationship Id="rId53" Type="http://schemas.openxmlformats.org/officeDocument/2006/relationships/image" Target="../media/image95.png"/><Relationship Id="rId54" Type="http://schemas.openxmlformats.org/officeDocument/2006/relationships/image" Target="../media/image96.png"/><Relationship Id="rId55" Type="http://schemas.openxmlformats.org/officeDocument/2006/relationships/image" Target="../media/image97.png"/><Relationship Id="rId56" Type="http://schemas.openxmlformats.org/officeDocument/2006/relationships/image" Target="../media/image98.png"/><Relationship Id="rId57" Type="http://schemas.openxmlformats.org/officeDocument/2006/relationships/image" Target="../media/image99.png"/><Relationship Id="rId58" Type="http://schemas.openxmlformats.org/officeDocument/2006/relationships/image" Target="../media/image100.png"/><Relationship Id="rId59" Type="http://schemas.openxmlformats.org/officeDocument/2006/relationships/image" Target="../media/image101.png"/><Relationship Id="rId60" Type="http://schemas.openxmlformats.org/officeDocument/2006/relationships/image" Target="../media/image102.png"/><Relationship Id="rId61" Type="http://schemas.openxmlformats.org/officeDocument/2006/relationships/image" Target="../media/image103.png"/><Relationship Id="rId62" Type="http://schemas.openxmlformats.org/officeDocument/2006/relationships/image" Target="../media/image104.png"/><Relationship Id="rId63" Type="http://schemas.openxmlformats.org/officeDocument/2006/relationships/image" Target="../media/image105.png"/><Relationship Id="rId64" Type="http://schemas.openxmlformats.org/officeDocument/2006/relationships/image" Target="../media/image106.png"/><Relationship Id="rId65" Type="http://schemas.openxmlformats.org/officeDocument/2006/relationships/image" Target="../media/image107.png"/><Relationship Id="rId66" Type="http://schemas.openxmlformats.org/officeDocument/2006/relationships/image" Target="../media/image108.png"/><Relationship Id="rId67" Type="http://schemas.openxmlformats.org/officeDocument/2006/relationships/image" Target="../media/image109.png"/><Relationship Id="rId68" Type="http://schemas.openxmlformats.org/officeDocument/2006/relationships/image" Target="../media/image110.png"/><Relationship Id="rId69" Type="http://schemas.openxmlformats.org/officeDocument/2006/relationships/image" Target="../media/image111.png"/><Relationship Id="rId70" Type="http://schemas.openxmlformats.org/officeDocument/2006/relationships/image" Target="../media/image11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83840" marR="5080" indent="-2771775">
              <a:lnSpc>
                <a:spcPct val="116599"/>
              </a:lnSpc>
              <a:spcBef>
                <a:spcPts val="95"/>
              </a:spcBef>
            </a:pPr>
            <a:r>
              <a:rPr dirty="0" sz="9700" spc="3725"/>
              <a:t>O</a:t>
            </a:r>
            <a:r>
              <a:rPr dirty="0" sz="9700" spc="480"/>
              <a:t> </a:t>
            </a:r>
            <a:r>
              <a:rPr dirty="0" sz="9700" spc="1930"/>
              <a:t>que</a:t>
            </a:r>
            <a:r>
              <a:rPr dirty="0" sz="9700" spc="484"/>
              <a:t> </a:t>
            </a:r>
            <a:r>
              <a:rPr dirty="0" sz="9700" spc="2325"/>
              <a:t>é</a:t>
            </a:r>
            <a:r>
              <a:rPr dirty="0" sz="9700" spc="480"/>
              <a:t> </a:t>
            </a:r>
            <a:r>
              <a:rPr dirty="0" sz="9700" spc="2340"/>
              <a:t>Segurança </a:t>
            </a:r>
            <a:r>
              <a:rPr dirty="0" sz="9700" spc="1639"/>
              <a:t>Cibernética</a:t>
            </a:r>
            <a:endParaRPr sz="9700"/>
          </a:p>
        </p:txBody>
      </p:sp>
      <p:sp>
        <p:nvSpPr>
          <p:cNvPr id="3" name="object 3" descr=""/>
          <p:cNvSpPr txBox="1"/>
          <p:nvPr/>
        </p:nvSpPr>
        <p:spPr>
          <a:xfrm>
            <a:off x="8360827" y="6513037"/>
            <a:ext cx="1597025" cy="4197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50" spc="-105">
                <a:solidFill>
                  <a:srgbClr val="FFFFFF"/>
                </a:solidFill>
                <a:latin typeface="Verdana"/>
                <a:cs typeface="Verdana"/>
              </a:rPr>
              <a:t>G3-</a:t>
            </a:r>
            <a:r>
              <a:rPr dirty="0" sz="255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65">
                <a:solidFill>
                  <a:srgbClr val="FFFFFF"/>
                </a:solidFill>
                <a:latin typeface="Verdana"/>
                <a:cs typeface="Verdana"/>
              </a:rPr>
              <a:t>SCCP</a:t>
            </a:r>
            <a:endParaRPr sz="2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928737" cy="470000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359194"/>
            <a:ext cx="6260771" cy="3927805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06100" y="2652"/>
              <a:ext cx="7581899" cy="1028434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4365492" y="5561799"/>
              <a:ext cx="3076575" cy="4102100"/>
            </a:xfrm>
            <a:custGeom>
              <a:avLst/>
              <a:gdLst/>
              <a:ahLst/>
              <a:cxnLst/>
              <a:rect l="l" t="t" r="r" b="b"/>
              <a:pathLst>
                <a:path w="3076575" h="4102100">
                  <a:moveTo>
                    <a:pt x="2181936" y="1405890"/>
                  </a:moveTo>
                  <a:lnTo>
                    <a:pt x="2180094" y="1358468"/>
                  </a:lnTo>
                  <a:lnTo>
                    <a:pt x="2174697" y="1312049"/>
                  </a:lnTo>
                  <a:lnTo>
                    <a:pt x="2165858" y="1266736"/>
                  </a:lnTo>
                  <a:lnTo>
                    <a:pt x="2153716" y="1222692"/>
                  </a:lnTo>
                  <a:lnTo>
                    <a:pt x="2138413" y="1180033"/>
                  </a:lnTo>
                  <a:lnTo>
                    <a:pt x="2120074" y="1138910"/>
                  </a:lnTo>
                  <a:lnTo>
                    <a:pt x="2098852" y="1099451"/>
                  </a:lnTo>
                  <a:lnTo>
                    <a:pt x="2074875" y="1061796"/>
                  </a:lnTo>
                  <a:lnTo>
                    <a:pt x="2048281" y="1026083"/>
                  </a:lnTo>
                  <a:lnTo>
                    <a:pt x="2019198" y="992441"/>
                  </a:lnTo>
                  <a:lnTo>
                    <a:pt x="1987765" y="961009"/>
                  </a:lnTo>
                  <a:lnTo>
                    <a:pt x="1954136" y="931926"/>
                  </a:lnTo>
                  <a:lnTo>
                    <a:pt x="1918411" y="905332"/>
                  </a:lnTo>
                  <a:lnTo>
                    <a:pt x="1880768" y="881354"/>
                  </a:lnTo>
                  <a:lnTo>
                    <a:pt x="1841309" y="860120"/>
                  </a:lnTo>
                  <a:lnTo>
                    <a:pt x="1800186" y="841794"/>
                  </a:lnTo>
                  <a:lnTo>
                    <a:pt x="1757527" y="826490"/>
                  </a:lnTo>
                  <a:lnTo>
                    <a:pt x="1713484" y="814349"/>
                  </a:lnTo>
                  <a:lnTo>
                    <a:pt x="1668170" y="805510"/>
                  </a:lnTo>
                  <a:lnTo>
                    <a:pt x="1621751" y="800100"/>
                  </a:lnTo>
                  <a:lnTo>
                    <a:pt x="1574330" y="798271"/>
                  </a:lnTo>
                  <a:lnTo>
                    <a:pt x="1526921" y="800100"/>
                  </a:lnTo>
                  <a:lnTo>
                    <a:pt x="1480489" y="805510"/>
                  </a:lnTo>
                  <a:lnTo>
                    <a:pt x="1435176" y="814349"/>
                  </a:lnTo>
                  <a:lnTo>
                    <a:pt x="1391132" y="826490"/>
                  </a:lnTo>
                  <a:lnTo>
                    <a:pt x="1348473" y="841794"/>
                  </a:lnTo>
                  <a:lnTo>
                    <a:pt x="1307350" y="860120"/>
                  </a:lnTo>
                  <a:lnTo>
                    <a:pt x="1267891" y="881354"/>
                  </a:lnTo>
                  <a:lnTo>
                    <a:pt x="1230223" y="905332"/>
                  </a:lnTo>
                  <a:lnTo>
                    <a:pt x="1194511" y="931926"/>
                  </a:lnTo>
                  <a:lnTo>
                    <a:pt x="1160868" y="961009"/>
                  </a:lnTo>
                  <a:lnTo>
                    <a:pt x="1129436" y="992441"/>
                  </a:lnTo>
                  <a:lnTo>
                    <a:pt x="1100353" y="1026083"/>
                  </a:lnTo>
                  <a:lnTo>
                    <a:pt x="1073759" y="1061796"/>
                  </a:lnTo>
                  <a:lnTo>
                    <a:pt x="1049782" y="1099451"/>
                  </a:lnTo>
                  <a:lnTo>
                    <a:pt x="1028547" y="1138910"/>
                  </a:lnTo>
                  <a:lnTo>
                    <a:pt x="1010221" y="1180033"/>
                  </a:lnTo>
                  <a:lnTo>
                    <a:pt x="994918" y="1222692"/>
                  </a:lnTo>
                  <a:lnTo>
                    <a:pt x="982776" y="1266736"/>
                  </a:lnTo>
                  <a:lnTo>
                    <a:pt x="973937" y="1312049"/>
                  </a:lnTo>
                  <a:lnTo>
                    <a:pt x="968527" y="1358468"/>
                  </a:lnTo>
                  <a:lnTo>
                    <a:pt x="966698" y="1405890"/>
                  </a:lnTo>
                  <a:lnTo>
                    <a:pt x="966698" y="1603895"/>
                  </a:lnTo>
                  <a:lnTo>
                    <a:pt x="1106703" y="1603895"/>
                  </a:lnTo>
                  <a:lnTo>
                    <a:pt x="1106703" y="1405890"/>
                  </a:lnTo>
                  <a:lnTo>
                    <a:pt x="1109116" y="1358138"/>
                  </a:lnTo>
                  <a:lnTo>
                    <a:pt x="1116215" y="1311757"/>
                  </a:lnTo>
                  <a:lnTo>
                    <a:pt x="1127760" y="1266977"/>
                  </a:lnTo>
                  <a:lnTo>
                    <a:pt x="1143508" y="1224038"/>
                  </a:lnTo>
                  <a:lnTo>
                    <a:pt x="1163218" y="1183170"/>
                  </a:lnTo>
                  <a:lnTo>
                    <a:pt x="1186675" y="1144612"/>
                  </a:lnTo>
                  <a:lnTo>
                    <a:pt x="1213612" y="1108608"/>
                  </a:lnTo>
                  <a:lnTo>
                    <a:pt x="1243812" y="1075385"/>
                  </a:lnTo>
                  <a:lnTo>
                    <a:pt x="1277048" y="1045184"/>
                  </a:lnTo>
                  <a:lnTo>
                    <a:pt x="1313053" y="1018235"/>
                  </a:lnTo>
                  <a:lnTo>
                    <a:pt x="1351610" y="994791"/>
                  </a:lnTo>
                  <a:lnTo>
                    <a:pt x="1392478" y="975080"/>
                  </a:lnTo>
                  <a:lnTo>
                    <a:pt x="1435430" y="959332"/>
                  </a:lnTo>
                  <a:lnTo>
                    <a:pt x="1480210" y="947788"/>
                  </a:lnTo>
                  <a:lnTo>
                    <a:pt x="1526590" y="940689"/>
                  </a:lnTo>
                  <a:lnTo>
                    <a:pt x="1574330" y="938276"/>
                  </a:lnTo>
                  <a:lnTo>
                    <a:pt x="1622082" y="940689"/>
                  </a:lnTo>
                  <a:lnTo>
                    <a:pt x="1668449" y="947788"/>
                  </a:lnTo>
                  <a:lnTo>
                    <a:pt x="1713230" y="959332"/>
                  </a:lnTo>
                  <a:lnTo>
                    <a:pt x="1756168" y="975080"/>
                  </a:lnTo>
                  <a:lnTo>
                    <a:pt x="1797037" y="994791"/>
                  </a:lnTo>
                  <a:lnTo>
                    <a:pt x="1835594" y="1018235"/>
                  </a:lnTo>
                  <a:lnTo>
                    <a:pt x="1871611" y="1045184"/>
                  </a:lnTo>
                  <a:lnTo>
                    <a:pt x="1904834" y="1075385"/>
                  </a:lnTo>
                  <a:lnTo>
                    <a:pt x="1935035" y="1108608"/>
                  </a:lnTo>
                  <a:lnTo>
                    <a:pt x="1961972" y="1144612"/>
                  </a:lnTo>
                  <a:lnTo>
                    <a:pt x="1985429" y="1183170"/>
                  </a:lnTo>
                  <a:lnTo>
                    <a:pt x="2005139" y="1224038"/>
                  </a:lnTo>
                  <a:lnTo>
                    <a:pt x="2020887" y="1266977"/>
                  </a:lnTo>
                  <a:lnTo>
                    <a:pt x="2032431" y="1311757"/>
                  </a:lnTo>
                  <a:lnTo>
                    <a:pt x="2039531" y="1358138"/>
                  </a:lnTo>
                  <a:lnTo>
                    <a:pt x="2041944" y="1405890"/>
                  </a:lnTo>
                  <a:lnTo>
                    <a:pt x="2041944" y="1603895"/>
                  </a:lnTo>
                  <a:lnTo>
                    <a:pt x="2181936" y="1603895"/>
                  </a:lnTo>
                  <a:lnTo>
                    <a:pt x="2181936" y="1405890"/>
                  </a:lnTo>
                  <a:close/>
                </a:path>
                <a:path w="3076575" h="4102100">
                  <a:moveTo>
                    <a:pt x="2295106" y="1796326"/>
                  </a:moveTo>
                  <a:lnTo>
                    <a:pt x="2286558" y="1754111"/>
                  </a:lnTo>
                  <a:lnTo>
                    <a:pt x="2263267" y="1719605"/>
                  </a:lnTo>
                  <a:lnTo>
                    <a:pt x="2228748" y="1696326"/>
                  </a:lnTo>
                  <a:lnTo>
                    <a:pt x="2186533" y="1687779"/>
                  </a:lnTo>
                  <a:lnTo>
                    <a:pt x="1797354" y="1687779"/>
                  </a:lnTo>
                  <a:lnTo>
                    <a:pt x="1797354" y="2066721"/>
                  </a:lnTo>
                  <a:lnTo>
                    <a:pt x="1791677" y="2117140"/>
                  </a:lnTo>
                  <a:lnTo>
                    <a:pt x="1775193" y="2163978"/>
                  </a:lnTo>
                  <a:lnTo>
                    <a:pt x="1748726" y="2205786"/>
                  </a:lnTo>
                  <a:lnTo>
                    <a:pt x="1713128" y="2241105"/>
                  </a:lnTo>
                  <a:lnTo>
                    <a:pt x="1752244" y="2523896"/>
                  </a:lnTo>
                  <a:lnTo>
                    <a:pt x="1735734" y="2563291"/>
                  </a:lnTo>
                  <a:lnTo>
                    <a:pt x="1710702" y="2571572"/>
                  </a:lnTo>
                  <a:lnTo>
                    <a:pt x="1437932" y="2571572"/>
                  </a:lnTo>
                  <a:lnTo>
                    <a:pt x="1401152" y="2549817"/>
                  </a:lnTo>
                  <a:lnTo>
                    <a:pt x="1396111" y="2532875"/>
                  </a:lnTo>
                  <a:lnTo>
                    <a:pt x="1396377" y="2523896"/>
                  </a:lnTo>
                  <a:lnTo>
                    <a:pt x="1435506" y="2241105"/>
                  </a:lnTo>
                  <a:lnTo>
                    <a:pt x="1399908" y="2205799"/>
                  </a:lnTo>
                  <a:lnTo>
                    <a:pt x="1373441" y="2163991"/>
                  </a:lnTo>
                  <a:lnTo>
                    <a:pt x="1356956" y="2117140"/>
                  </a:lnTo>
                  <a:lnTo>
                    <a:pt x="1351280" y="2066721"/>
                  </a:lnTo>
                  <a:lnTo>
                    <a:pt x="1355813" y="2021827"/>
                  </a:lnTo>
                  <a:lnTo>
                    <a:pt x="1368831" y="1979980"/>
                  </a:lnTo>
                  <a:lnTo>
                    <a:pt x="1389418" y="1942096"/>
                  </a:lnTo>
                  <a:lnTo>
                    <a:pt x="1416672" y="1909064"/>
                  </a:lnTo>
                  <a:lnTo>
                    <a:pt x="1449692" y="1881809"/>
                  </a:lnTo>
                  <a:lnTo>
                    <a:pt x="1487576" y="1861223"/>
                  </a:lnTo>
                  <a:lnTo>
                    <a:pt x="1529422" y="1848205"/>
                  </a:lnTo>
                  <a:lnTo>
                    <a:pt x="1574317" y="1843671"/>
                  </a:lnTo>
                  <a:lnTo>
                    <a:pt x="1619211" y="1848205"/>
                  </a:lnTo>
                  <a:lnTo>
                    <a:pt x="1661045" y="1861223"/>
                  </a:lnTo>
                  <a:lnTo>
                    <a:pt x="1698929" y="1881809"/>
                  </a:lnTo>
                  <a:lnTo>
                    <a:pt x="1731949" y="1909064"/>
                  </a:lnTo>
                  <a:lnTo>
                    <a:pt x="1759204" y="1942096"/>
                  </a:lnTo>
                  <a:lnTo>
                    <a:pt x="1779790" y="1979980"/>
                  </a:lnTo>
                  <a:lnTo>
                    <a:pt x="1792808" y="2021827"/>
                  </a:lnTo>
                  <a:lnTo>
                    <a:pt x="1797354" y="2066721"/>
                  </a:lnTo>
                  <a:lnTo>
                    <a:pt x="1797354" y="1687779"/>
                  </a:lnTo>
                  <a:lnTo>
                    <a:pt x="962101" y="1687779"/>
                  </a:lnTo>
                  <a:lnTo>
                    <a:pt x="919886" y="1696326"/>
                  </a:lnTo>
                  <a:lnTo>
                    <a:pt x="885367" y="1719605"/>
                  </a:lnTo>
                  <a:lnTo>
                    <a:pt x="862088" y="1754111"/>
                  </a:lnTo>
                  <a:lnTo>
                    <a:pt x="853541" y="1796326"/>
                  </a:lnTo>
                  <a:lnTo>
                    <a:pt x="853541" y="2618956"/>
                  </a:lnTo>
                  <a:lnTo>
                    <a:pt x="862088" y="2661145"/>
                  </a:lnTo>
                  <a:lnTo>
                    <a:pt x="885367" y="2695651"/>
                  </a:lnTo>
                  <a:lnTo>
                    <a:pt x="919886" y="2718943"/>
                  </a:lnTo>
                  <a:lnTo>
                    <a:pt x="962101" y="2727490"/>
                  </a:lnTo>
                  <a:lnTo>
                    <a:pt x="2186533" y="2727490"/>
                  </a:lnTo>
                  <a:lnTo>
                    <a:pt x="2228748" y="2718943"/>
                  </a:lnTo>
                  <a:lnTo>
                    <a:pt x="2263267" y="2695651"/>
                  </a:lnTo>
                  <a:lnTo>
                    <a:pt x="2286558" y="2661145"/>
                  </a:lnTo>
                  <a:lnTo>
                    <a:pt x="2295106" y="2618956"/>
                  </a:lnTo>
                  <a:lnTo>
                    <a:pt x="2295106" y="2571572"/>
                  </a:lnTo>
                  <a:lnTo>
                    <a:pt x="2295106" y="1843671"/>
                  </a:lnTo>
                  <a:lnTo>
                    <a:pt x="2295106" y="1796326"/>
                  </a:lnTo>
                  <a:close/>
                </a:path>
                <a:path w="3076575" h="4102100">
                  <a:moveTo>
                    <a:pt x="3076079" y="546100"/>
                  </a:moveTo>
                  <a:lnTo>
                    <a:pt x="3075114" y="546100"/>
                  </a:lnTo>
                  <a:lnTo>
                    <a:pt x="3061792" y="520700"/>
                  </a:lnTo>
                  <a:lnTo>
                    <a:pt x="3041700" y="508000"/>
                  </a:lnTo>
                  <a:lnTo>
                    <a:pt x="3016567" y="495300"/>
                  </a:lnTo>
                  <a:lnTo>
                    <a:pt x="2951835" y="495300"/>
                  </a:lnTo>
                  <a:lnTo>
                    <a:pt x="2951835" y="774700"/>
                  </a:lnTo>
                  <a:lnTo>
                    <a:pt x="2951835" y="1346200"/>
                  </a:lnTo>
                  <a:lnTo>
                    <a:pt x="2951048" y="1409700"/>
                  </a:lnTo>
                  <a:lnTo>
                    <a:pt x="2948724" y="1473200"/>
                  </a:lnTo>
                  <a:lnTo>
                    <a:pt x="2944901" y="1536700"/>
                  </a:lnTo>
                  <a:lnTo>
                    <a:pt x="2939631" y="1600200"/>
                  </a:lnTo>
                  <a:lnTo>
                    <a:pt x="2932938" y="1676400"/>
                  </a:lnTo>
                  <a:lnTo>
                    <a:pt x="2924886" y="1739900"/>
                  </a:lnTo>
                  <a:lnTo>
                    <a:pt x="2915513" y="1790700"/>
                  </a:lnTo>
                  <a:lnTo>
                    <a:pt x="2904858" y="1854200"/>
                  </a:lnTo>
                  <a:lnTo>
                    <a:pt x="2892958" y="1917700"/>
                  </a:lnTo>
                  <a:lnTo>
                    <a:pt x="2879864" y="1981200"/>
                  </a:lnTo>
                  <a:lnTo>
                    <a:pt x="2865628" y="2044700"/>
                  </a:lnTo>
                  <a:lnTo>
                    <a:pt x="2850286" y="2095500"/>
                  </a:lnTo>
                  <a:lnTo>
                    <a:pt x="2833865" y="2159000"/>
                  </a:lnTo>
                  <a:lnTo>
                    <a:pt x="2816441" y="2209800"/>
                  </a:lnTo>
                  <a:lnTo>
                    <a:pt x="2798026" y="2273300"/>
                  </a:lnTo>
                  <a:lnTo>
                    <a:pt x="2778683" y="2324100"/>
                  </a:lnTo>
                  <a:lnTo>
                    <a:pt x="2758440" y="2374900"/>
                  </a:lnTo>
                  <a:lnTo>
                    <a:pt x="2737358" y="2425700"/>
                  </a:lnTo>
                  <a:lnTo>
                    <a:pt x="2715463" y="2489200"/>
                  </a:lnTo>
                  <a:lnTo>
                    <a:pt x="2692819" y="2540000"/>
                  </a:lnTo>
                  <a:lnTo>
                    <a:pt x="2669451" y="2590800"/>
                  </a:lnTo>
                  <a:lnTo>
                    <a:pt x="2645397" y="2641600"/>
                  </a:lnTo>
                  <a:lnTo>
                    <a:pt x="2620721" y="2679700"/>
                  </a:lnTo>
                  <a:lnTo>
                    <a:pt x="2595461" y="2730500"/>
                  </a:lnTo>
                  <a:lnTo>
                    <a:pt x="2569641" y="2781300"/>
                  </a:lnTo>
                  <a:lnTo>
                    <a:pt x="2543327" y="2832100"/>
                  </a:lnTo>
                  <a:lnTo>
                    <a:pt x="2516555" y="2870200"/>
                  </a:lnTo>
                  <a:lnTo>
                    <a:pt x="2489377" y="2921000"/>
                  </a:lnTo>
                  <a:lnTo>
                    <a:pt x="2461818" y="2959100"/>
                  </a:lnTo>
                  <a:lnTo>
                    <a:pt x="2433929" y="2997200"/>
                  </a:lnTo>
                  <a:lnTo>
                    <a:pt x="2405748" y="3048000"/>
                  </a:lnTo>
                  <a:lnTo>
                    <a:pt x="2348712" y="3124200"/>
                  </a:lnTo>
                  <a:lnTo>
                    <a:pt x="2175243" y="3352800"/>
                  </a:lnTo>
                  <a:lnTo>
                    <a:pt x="2146439" y="3378200"/>
                  </a:lnTo>
                  <a:lnTo>
                    <a:pt x="2117788" y="3416300"/>
                  </a:lnTo>
                  <a:lnTo>
                    <a:pt x="2089315" y="3441700"/>
                  </a:lnTo>
                  <a:lnTo>
                    <a:pt x="2061083" y="3479800"/>
                  </a:lnTo>
                  <a:lnTo>
                    <a:pt x="2033130" y="3505200"/>
                  </a:lnTo>
                  <a:lnTo>
                    <a:pt x="2005495" y="3530600"/>
                  </a:lnTo>
                  <a:lnTo>
                    <a:pt x="1978215" y="3568700"/>
                  </a:lnTo>
                  <a:lnTo>
                    <a:pt x="1951355" y="3594100"/>
                  </a:lnTo>
                  <a:lnTo>
                    <a:pt x="1924926" y="3619500"/>
                  </a:lnTo>
                  <a:lnTo>
                    <a:pt x="1899005" y="3644900"/>
                  </a:lnTo>
                  <a:lnTo>
                    <a:pt x="1873618" y="3670300"/>
                  </a:lnTo>
                  <a:lnTo>
                    <a:pt x="1848802" y="3683000"/>
                  </a:lnTo>
                  <a:lnTo>
                    <a:pt x="1824621" y="3708400"/>
                  </a:lnTo>
                  <a:lnTo>
                    <a:pt x="1801088" y="3733800"/>
                  </a:lnTo>
                  <a:lnTo>
                    <a:pt x="1778279" y="3746500"/>
                  </a:lnTo>
                  <a:lnTo>
                    <a:pt x="1756219" y="3771900"/>
                  </a:lnTo>
                  <a:lnTo>
                    <a:pt x="1734947" y="3784600"/>
                  </a:lnTo>
                  <a:lnTo>
                    <a:pt x="1714525" y="3810000"/>
                  </a:lnTo>
                  <a:lnTo>
                    <a:pt x="1676349" y="3835400"/>
                  </a:lnTo>
                  <a:lnTo>
                    <a:pt x="1642059" y="3860800"/>
                  </a:lnTo>
                  <a:lnTo>
                    <a:pt x="1626476" y="3873500"/>
                  </a:lnTo>
                  <a:lnTo>
                    <a:pt x="1606511" y="3886200"/>
                  </a:lnTo>
                  <a:lnTo>
                    <a:pt x="1585125" y="3898900"/>
                  </a:lnTo>
                  <a:lnTo>
                    <a:pt x="1562785" y="3898900"/>
                  </a:lnTo>
                  <a:lnTo>
                    <a:pt x="1539976" y="3911600"/>
                  </a:lnTo>
                  <a:lnTo>
                    <a:pt x="1517154" y="3898900"/>
                  </a:lnTo>
                  <a:lnTo>
                    <a:pt x="1494815" y="3898900"/>
                  </a:lnTo>
                  <a:lnTo>
                    <a:pt x="1473415" y="3886200"/>
                  </a:lnTo>
                  <a:lnTo>
                    <a:pt x="1453438" y="3873500"/>
                  </a:lnTo>
                  <a:lnTo>
                    <a:pt x="1437855" y="3860800"/>
                  </a:lnTo>
                  <a:lnTo>
                    <a:pt x="1421218" y="3848100"/>
                  </a:lnTo>
                  <a:lnTo>
                    <a:pt x="1403565" y="3835400"/>
                  </a:lnTo>
                  <a:lnTo>
                    <a:pt x="1384947" y="3822700"/>
                  </a:lnTo>
                  <a:lnTo>
                    <a:pt x="1365402" y="3810000"/>
                  </a:lnTo>
                  <a:lnTo>
                    <a:pt x="1344968" y="3784600"/>
                  </a:lnTo>
                  <a:lnTo>
                    <a:pt x="1323708" y="3771900"/>
                  </a:lnTo>
                  <a:lnTo>
                    <a:pt x="1301648" y="3746500"/>
                  </a:lnTo>
                  <a:lnTo>
                    <a:pt x="1278826" y="3733800"/>
                  </a:lnTo>
                  <a:lnTo>
                    <a:pt x="1255306" y="3708400"/>
                  </a:lnTo>
                  <a:lnTo>
                    <a:pt x="1231125" y="3683000"/>
                  </a:lnTo>
                  <a:lnTo>
                    <a:pt x="1206309" y="3670300"/>
                  </a:lnTo>
                  <a:lnTo>
                    <a:pt x="1180922" y="3644900"/>
                  </a:lnTo>
                  <a:lnTo>
                    <a:pt x="1155001" y="3619500"/>
                  </a:lnTo>
                  <a:lnTo>
                    <a:pt x="1128572" y="3594100"/>
                  </a:lnTo>
                  <a:lnTo>
                    <a:pt x="1101712" y="3568700"/>
                  </a:lnTo>
                  <a:lnTo>
                    <a:pt x="1074432" y="3530600"/>
                  </a:lnTo>
                  <a:lnTo>
                    <a:pt x="1046797" y="3505200"/>
                  </a:lnTo>
                  <a:lnTo>
                    <a:pt x="1018844" y="3479800"/>
                  </a:lnTo>
                  <a:lnTo>
                    <a:pt x="990612" y="3441700"/>
                  </a:lnTo>
                  <a:lnTo>
                    <a:pt x="962152" y="3416300"/>
                  </a:lnTo>
                  <a:lnTo>
                    <a:pt x="933488" y="3378200"/>
                  </a:lnTo>
                  <a:lnTo>
                    <a:pt x="904697" y="3352800"/>
                  </a:lnTo>
                  <a:lnTo>
                    <a:pt x="731227" y="3124200"/>
                  </a:lnTo>
                  <a:lnTo>
                    <a:pt x="674192" y="3048000"/>
                  </a:lnTo>
                  <a:lnTo>
                    <a:pt x="646010" y="2997200"/>
                  </a:lnTo>
                  <a:lnTo>
                    <a:pt x="618121" y="2959100"/>
                  </a:lnTo>
                  <a:lnTo>
                    <a:pt x="590562" y="2921000"/>
                  </a:lnTo>
                  <a:lnTo>
                    <a:pt x="563372" y="2870200"/>
                  </a:lnTo>
                  <a:lnTo>
                    <a:pt x="536600" y="2832100"/>
                  </a:lnTo>
                  <a:lnTo>
                    <a:pt x="510286" y="2781300"/>
                  </a:lnTo>
                  <a:lnTo>
                    <a:pt x="484479" y="2730500"/>
                  </a:lnTo>
                  <a:lnTo>
                    <a:pt x="459219" y="2679700"/>
                  </a:lnTo>
                  <a:lnTo>
                    <a:pt x="434530" y="2641600"/>
                  </a:lnTo>
                  <a:lnTo>
                    <a:pt x="410489" y="2590800"/>
                  </a:lnTo>
                  <a:lnTo>
                    <a:pt x="387121" y="2540000"/>
                  </a:lnTo>
                  <a:lnTo>
                    <a:pt x="364464" y="2489200"/>
                  </a:lnTo>
                  <a:lnTo>
                    <a:pt x="342582" y="2425700"/>
                  </a:lnTo>
                  <a:lnTo>
                    <a:pt x="321500" y="2374900"/>
                  </a:lnTo>
                  <a:lnTo>
                    <a:pt x="301256" y="2324100"/>
                  </a:lnTo>
                  <a:lnTo>
                    <a:pt x="281914" y="2273300"/>
                  </a:lnTo>
                  <a:lnTo>
                    <a:pt x="263499" y="2209800"/>
                  </a:lnTo>
                  <a:lnTo>
                    <a:pt x="246062" y="2159000"/>
                  </a:lnTo>
                  <a:lnTo>
                    <a:pt x="229654" y="2095500"/>
                  </a:lnTo>
                  <a:lnTo>
                    <a:pt x="214312" y="2044700"/>
                  </a:lnTo>
                  <a:lnTo>
                    <a:pt x="200063" y="1981200"/>
                  </a:lnTo>
                  <a:lnTo>
                    <a:pt x="186982" y="1917700"/>
                  </a:lnTo>
                  <a:lnTo>
                    <a:pt x="175082" y="1854200"/>
                  </a:lnTo>
                  <a:lnTo>
                    <a:pt x="164426" y="1790700"/>
                  </a:lnTo>
                  <a:lnTo>
                    <a:pt x="155054" y="1739900"/>
                  </a:lnTo>
                  <a:lnTo>
                    <a:pt x="147002" y="1676400"/>
                  </a:lnTo>
                  <a:lnTo>
                    <a:pt x="140309" y="1600200"/>
                  </a:lnTo>
                  <a:lnTo>
                    <a:pt x="135039" y="1536700"/>
                  </a:lnTo>
                  <a:lnTo>
                    <a:pt x="131216" y="1473200"/>
                  </a:lnTo>
                  <a:lnTo>
                    <a:pt x="128892" y="1409700"/>
                  </a:lnTo>
                  <a:lnTo>
                    <a:pt x="128104" y="1346200"/>
                  </a:lnTo>
                  <a:lnTo>
                    <a:pt x="128104" y="774700"/>
                  </a:lnTo>
                  <a:lnTo>
                    <a:pt x="137502" y="723900"/>
                  </a:lnTo>
                  <a:lnTo>
                    <a:pt x="163423" y="673100"/>
                  </a:lnTo>
                  <a:lnTo>
                    <a:pt x="202539" y="647700"/>
                  </a:lnTo>
                  <a:lnTo>
                    <a:pt x="251485" y="622300"/>
                  </a:lnTo>
                  <a:lnTo>
                    <a:pt x="310756" y="622300"/>
                  </a:lnTo>
                  <a:lnTo>
                    <a:pt x="346354" y="609600"/>
                  </a:lnTo>
                  <a:lnTo>
                    <a:pt x="385483" y="609600"/>
                  </a:lnTo>
                  <a:lnTo>
                    <a:pt x="427774" y="596900"/>
                  </a:lnTo>
                  <a:lnTo>
                    <a:pt x="472897" y="596900"/>
                  </a:lnTo>
                  <a:lnTo>
                    <a:pt x="520496" y="584200"/>
                  </a:lnTo>
                  <a:lnTo>
                    <a:pt x="570217" y="584200"/>
                  </a:lnTo>
                  <a:lnTo>
                    <a:pt x="621728" y="571500"/>
                  </a:lnTo>
                  <a:lnTo>
                    <a:pt x="893800" y="508000"/>
                  </a:lnTo>
                  <a:lnTo>
                    <a:pt x="948690" y="482600"/>
                  </a:lnTo>
                  <a:lnTo>
                    <a:pt x="1056170" y="457200"/>
                  </a:lnTo>
                  <a:lnTo>
                    <a:pt x="1108062" y="431800"/>
                  </a:lnTo>
                  <a:lnTo>
                    <a:pt x="1158265" y="419100"/>
                  </a:lnTo>
                  <a:lnTo>
                    <a:pt x="1206423" y="393700"/>
                  </a:lnTo>
                  <a:lnTo>
                    <a:pt x="1252194" y="368300"/>
                  </a:lnTo>
                  <a:lnTo>
                    <a:pt x="1295222" y="342900"/>
                  </a:lnTo>
                  <a:lnTo>
                    <a:pt x="1335163" y="317500"/>
                  </a:lnTo>
                  <a:lnTo>
                    <a:pt x="1371676" y="292100"/>
                  </a:lnTo>
                  <a:lnTo>
                    <a:pt x="1404404" y="266700"/>
                  </a:lnTo>
                  <a:lnTo>
                    <a:pt x="1433004" y="241300"/>
                  </a:lnTo>
                  <a:lnTo>
                    <a:pt x="1455686" y="215900"/>
                  </a:lnTo>
                  <a:lnTo>
                    <a:pt x="1481696" y="203200"/>
                  </a:lnTo>
                  <a:lnTo>
                    <a:pt x="1510118" y="190500"/>
                  </a:lnTo>
                  <a:lnTo>
                    <a:pt x="1569834" y="190500"/>
                  </a:lnTo>
                  <a:lnTo>
                    <a:pt x="1598244" y="203200"/>
                  </a:lnTo>
                  <a:lnTo>
                    <a:pt x="1624266" y="215900"/>
                  </a:lnTo>
                  <a:lnTo>
                    <a:pt x="1646948" y="241300"/>
                  </a:lnTo>
                  <a:lnTo>
                    <a:pt x="1675549" y="266700"/>
                  </a:lnTo>
                  <a:lnTo>
                    <a:pt x="1708277" y="292100"/>
                  </a:lnTo>
                  <a:lnTo>
                    <a:pt x="1744789" y="317500"/>
                  </a:lnTo>
                  <a:lnTo>
                    <a:pt x="1784731" y="342900"/>
                  </a:lnTo>
                  <a:lnTo>
                    <a:pt x="1827758" y="368300"/>
                  </a:lnTo>
                  <a:lnTo>
                    <a:pt x="1873516" y="393700"/>
                  </a:lnTo>
                  <a:lnTo>
                    <a:pt x="1921675" y="419100"/>
                  </a:lnTo>
                  <a:lnTo>
                    <a:pt x="1971878" y="431800"/>
                  </a:lnTo>
                  <a:lnTo>
                    <a:pt x="2023770" y="457200"/>
                  </a:lnTo>
                  <a:lnTo>
                    <a:pt x="2131250" y="482600"/>
                  </a:lnTo>
                  <a:lnTo>
                    <a:pt x="2186140" y="508000"/>
                  </a:lnTo>
                  <a:lnTo>
                    <a:pt x="2458212" y="571500"/>
                  </a:lnTo>
                  <a:lnTo>
                    <a:pt x="2509723" y="584200"/>
                  </a:lnTo>
                  <a:lnTo>
                    <a:pt x="2559443" y="584200"/>
                  </a:lnTo>
                  <a:lnTo>
                    <a:pt x="2607030" y="596900"/>
                  </a:lnTo>
                  <a:lnTo>
                    <a:pt x="2652153" y="596900"/>
                  </a:lnTo>
                  <a:lnTo>
                    <a:pt x="2694444" y="609600"/>
                  </a:lnTo>
                  <a:lnTo>
                    <a:pt x="2733573" y="609600"/>
                  </a:lnTo>
                  <a:lnTo>
                    <a:pt x="2769184" y="622300"/>
                  </a:lnTo>
                  <a:lnTo>
                    <a:pt x="2828442" y="622300"/>
                  </a:lnTo>
                  <a:lnTo>
                    <a:pt x="2877388" y="647700"/>
                  </a:lnTo>
                  <a:lnTo>
                    <a:pt x="2916504" y="673100"/>
                  </a:lnTo>
                  <a:lnTo>
                    <a:pt x="2942437" y="723900"/>
                  </a:lnTo>
                  <a:lnTo>
                    <a:pt x="2951835" y="774700"/>
                  </a:lnTo>
                  <a:lnTo>
                    <a:pt x="2951835" y="495300"/>
                  </a:lnTo>
                  <a:lnTo>
                    <a:pt x="2946184" y="495300"/>
                  </a:lnTo>
                  <a:lnTo>
                    <a:pt x="2907055" y="482600"/>
                  </a:lnTo>
                  <a:lnTo>
                    <a:pt x="2865590" y="482600"/>
                  </a:lnTo>
                  <a:lnTo>
                    <a:pt x="2821978" y="469900"/>
                  </a:lnTo>
                  <a:lnTo>
                    <a:pt x="2776410" y="457200"/>
                  </a:lnTo>
                  <a:lnTo>
                    <a:pt x="2729103" y="457200"/>
                  </a:lnTo>
                  <a:lnTo>
                    <a:pt x="2630068" y="431800"/>
                  </a:lnTo>
                  <a:lnTo>
                    <a:pt x="2578747" y="431800"/>
                  </a:lnTo>
                  <a:lnTo>
                    <a:pt x="2258263" y="355600"/>
                  </a:lnTo>
                  <a:lnTo>
                    <a:pt x="2204656" y="330200"/>
                  </a:lnTo>
                  <a:lnTo>
                    <a:pt x="2099068" y="304800"/>
                  </a:lnTo>
                  <a:lnTo>
                    <a:pt x="2047494" y="279400"/>
                  </a:lnTo>
                  <a:lnTo>
                    <a:pt x="1997011" y="266700"/>
                  </a:lnTo>
                  <a:lnTo>
                    <a:pt x="1947824" y="241300"/>
                  </a:lnTo>
                  <a:lnTo>
                    <a:pt x="1900123" y="228600"/>
                  </a:lnTo>
                  <a:lnTo>
                    <a:pt x="1854123" y="203200"/>
                  </a:lnTo>
                  <a:lnTo>
                    <a:pt x="1832076" y="190500"/>
                  </a:lnTo>
                  <a:lnTo>
                    <a:pt x="1810016" y="177800"/>
                  </a:lnTo>
                  <a:lnTo>
                    <a:pt x="1768005" y="152400"/>
                  </a:lnTo>
                  <a:lnTo>
                    <a:pt x="1728304" y="127000"/>
                  </a:lnTo>
                  <a:lnTo>
                    <a:pt x="1691093" y="101600"/>
                  </a:lnTo>
                  <a:lnTo>
                    <a:pt x="1656600" y="76200"/>
                  </a:lnTo>
                  <a:lnTo>
                    <a:pt x="1625003" y="50800"/>
                  </a:lnTo>
                  <a:lnTo>
                    <a:pt x="1596517" y="25400"/>
                  </a:lnTo>
                  <a:lnTo>
                    <a:pt x="1584375" y="12700"/>
                  </a:lnTo>
                  <a:lnTo>
                    <a:pt x="1570672" y="0"/>
                  </a:lnTo>
                  <a:lnTo>
                    <a:pt x="1509280" y="0"/>
                  </a:lnTo>
                  <a:lnTo>
                    <a:pt x="1495564" y="12700"/>
                  </a:lnTo>
                  <a:lnTo>
                    <a:pt x="1483423" y="25400"/>
                  </a:lnTo>
                  <a:lnTo>
                    <a:pt x="1454937" y="50800"/>
                  </a:lnTo>
                  <a:lnTo>
                    <a:pt x="1423339" y="76200"/>
                  </a:lnTo>
                  <a:lnTo>
                    <a:pt x="1388846" y="101600"/>
                  </a:lnTo>
                  <a:lnTo>
                    <a:pt x="1351635" y="127000"/>
                  </a:lnTo>
                  <a:lnTo>
                    <a:pt x="1311922" y="152400"/>
                  </a:lnTo>
                  <a:lnTo>
                    <a:pt x="1269923" y="177800"/>
                  </a:lnTo>
                  <a:lnTo>
                    <a:pt x="1225816" y="203200"/>
                  </a:lnTo>
                  <a:lnTo>
                    <a:pt x="1179804" y="228600"/>
                  </a:lnTo>
                  <a:lnTo>
                    <a:pt x="1132103" y="241300"/>
                  </a:lnTo>
                  <a:lnTo>
                    <a:pt x="1082916" y="266700"/>
                  </a:lnTo>
                  <a:lnTo>
                    <a:pt x="1032433" y="279400"/>
                  </a:lnTo>
                  <a:lnTo>
                    <a:pt x="980871" y="304800"/>
                  </a:lnTo>
                  <a:lnTo>
                    <a:pt x="875284" y="330200"/>
                  </a:lnTo>
                  <a:lnTo>
                    <a:pt x="821664" y="355600"/>
                  </a:lnTo>
                  <a:lnTo>
                    <a:pt x="501180" y="431800"/>
                  </a:lnTo>
                  <a:lnTo>
                    <a:pt x="449859" y="431800"/>
                  </a:lnTo>
                  <a:lnTo>
                    <a:pt x="350824" y="457200"/>
                  </a:lnTo>
                  <a:lnTo>
                    <a:pt x="303517" y="457200"/>
                  </a:lnTo>
                  <a:lnTo>
                    <a:pt x="257949" y="469900"/>
                  </a:lnTo>
                  <a:lnTo>
                    <a:pt x="214337" y="482600"/>
                  </a:lnTo>
                  <a:lnTo>
                    <a:pt x="172859" y="482600"/>
                  </a:lnTo>
                  <a:lnTo>
                    <a:pt x="133743" y="495300"/>
                  </a:lnTo>
                  <a:lnTo>
                    <a:pt x="63347" y="495300"/>
                  </a:lnTo>
                  <a:lnTo>
                    <a:pt x="38227" y="508000"/>
                  </a:lnTo>
                  <a:lnTo>
                    <a:pt x="18135" y="520700"/>
                  </a:lnTo>
                  <a:lnTo>
                    <a:pt x="4826" y="546100"/>
                  </a:lnTo>
                  <a:lnTo>
                    <a:pt x="0" y="571500"/>
                  </a:lnTo>
                  <a:lnTo>
                    <a:pt x="0" y="1231900"/>
                  </a:lnTo>
                  <a:lnTo>
                    <a:pt x="698" y="1295400"/>
                  </a:lnTo>
                  <a:lnTo>
                    <a:pt x="2755" y="1371600"/>
                  </a:lnTo>
                  <a:lnTo>
                    <a:pt x="6159" y="1435100"/>
                  </a:lnTo>
                  <a:lnTo>
                    <a:pt x="10858" y="1498600"/>
                  </a:lnTo>
                  <a:lnTo>
                    <a:pt x="16814" y="1562100"/>
                  </a:lnTo>
                  <a:lnTo>
                    <a:pt x="24003" y="1625600"/>
                  </a:lnTo>
                  <a:lnTo>
                    <a:pt x="32397" y="1689100"/>
                  </a:lnTo>
                  <a:lnTo>
                    <a:pt x="41960" y="1752600"/>
                  </a:lnTo>
                  <a:lnTo>
                    <a:pt x="52641" y="1816100"/>
                  </a:lnTo>
                  <a:lnTo>
                    <a:pt x="64427" y="1866900"/>
                  </a:lnTo>
                  <a:lnTo>
                    <a:pt x="77266" y="1930400"/>
                  </a:lnTo>
                  <a:lnTo>
                    <a:pt x="91135" y="1993900"/>
                  </a:lnTo>
                  <a:lnTo>
                    <a:pt x="106006" y="2057400"/>
                  </a:lnTo>
                  <a:lnTo>
                    <a:pt x="121843" y="2108200"/>
                  </a:lnTo>
                  <a:lnTo>
                    <a:pt x="138595" y="2171700"/>
                  </a:lnTo>
                  <a:lnTo>
                    <a:pt x="156235" y="2222500"/>
                  </a:lnTo>
                  <a:lnTo>
                    <a:pt x="174752" y="2273300"/>
                  </a:lnTo>
                  <a:lnTo>
                    <a:pt x="194081" y="2336800"/>
                  </a:lnTo>
                  <a:lnTo>
                    <a:pt x="214198" y="2387600"/>
                  </a:lnTo>
                  <a:lnTo>
                    <a:pt x="235089" y="2438400"/>
                  </a:lnTo>
                  <a:lnTo>
                    <a:pt x="256692" y="2489200"/>
                  </a:lnTo>
                  <a:lnTo>
                    <a:pt x="278980" y="2540000"/>
                  </a:lnTo>
                  <a:lnTo>
                    <a:pt x="301929" y="2590800"/>
                  </a:lnTo>
                  <a:lnTo>
                    <a:pt x="325501" y="2641600"/>
                  </a:lnTo>
                  <a:lnTo>
                    <a:pt x="349656" y="2692400"/>
                  </a:lnTo>
                  <a:lnTo>
                    <a:pt x="374370" y="2743200"/>
                  </a:lnTo>
                  <a:lnTo>
                    <a:pt x="399605" y="2794000"/>
                  </a:lnTo>
                  <a:lnTo>
                    <a:pt x="425323" y="2844800"/>
                  </a:lnTo>
                  <a:lnTo>
                    <a:pt x="451485" y="2882900"/>
                  </a:lnTo>
                  <a:lnTo>
                    <a:pt x="478078" y="2933700"/>
                  </a:lnTo>
                  <a:lnTo>
                    <a:pt x="505053" y="2984500"/>
                  </a:lnTo>
                  <a:lnTo>
                    <a:pt x="532371" y="3022600"/>
                  </a:lnTo>
                  <a:lnTo>
                    <a:pt x="560019" y="3060700"/>
                  </a:lnTo>
                  <a:lnTo>
                    <a:pt x="587933" y="3111500"/>
                  </a:lnTo>
                  <a:lnTo>
                    <a:pt x="616102" y="3149600"/>
                  </a:lnTo>
                  <a:lnTo>
                    <a:pt x="673061" y="3225800"/>
                  </a:lnTo>
                  <a:lnTo>
                    <a:pt x="701763" y="3276600"/>
                  </a:lnTo>
                  <a:lnTo>
                    <a:pt x="759498" y="3352800"/>
                  </a:lnTo>
                  <a:lnTo>
                    <a:pt x="788454" y="3378200"/>
                  </a:lnTo>
                  <a:lnTo>
                    <a:pt x="875233" y="3492500"/>
                  </a:lnTo>
                  <a:lnTo>
                    <a:pt x="904024" y="3517900"/>
                  </a:lnTo>
                  <a:lnTo>
                    <a:pt x="961212" y="3594100"/>
                  </a:lnTo>
                  <a:lnTo>
                    <a:pt x="1017612" y="3644900"/>
                  </a:lnTo>
                  <a:lnTo>
                    <a:pt x="1045451" y="3683000"/>
                  </a:lnTo>
                  <a:lnTo>
                    <a:pt x="1072984" y="3708400"/>
                  </a:lnTo>
                  <a:lnTo>
                    <a:pt x="1100201" y="3733800"/>
                  </a:lnTo>
                  <a:lnTo>
                    <a:pt x="1153502" y="3784600"/>
                  </a:lnTo>
                  <a:lnTo>
                    <a:pt x="1205090" y="3835400"/>
                  </a:lnTo>
                  <a:lnTo>
                    <a:pt x="1254683" y="3886200"/>
                  </a:lnTo>
                  <a:lnTo>
                    <a:pt x="1278648" y="3911600"/>
                  </a:lnTo>
                  <a:lnTo>
                    <a:pt x="1302016" y="3924300"/>
                  </a:lnTo>
                  <a:lnTo>
                    <a:pt x="1324749" y="3949700"/>
                  </a:lnTo>
                  <a:lnTo>
                    <a:pt x="1346822" y="3962400"/>
                  </a:lnTo>
                  <a:lnTo>
                    <a:pt x="1368183" y="3987800"/>
                  </a:lnTo>
                  <a:lnTo>
                    <a:pt x="1388821" y="4000500"/>
                  </a:lnTo>
                  <a:lnTo>
                    <a:pt x="1408684" y="4013200"/>
                  </a:lnTo>
                  <a:lnTo>
                    <a:pt x="1427746" y="4038600"/>
                  </a:lnTo>
                  <a:lnTo>
                    <a:pt x="1445971" y="4051300"/>
                  </a:lnTo>
                  <a:lnTo>
                    <a:pt x="1463332" y="4064000"/>
                  </a:lnTo>
                  <a:lnTo>
                    <a:pt x="1479778" y="4076700"/>
                  </a:lnTo>
                  <a:lnTo>
                    <a:pt x="1495298" y="4089400"/>
                  </a:lnTo>
                  <a:lnTo>
                    <a:pt x="1516659" y="4102100"/>
                  </a:lnTo>
                  <a:lnTo>
                    <a:pt x="1563293" y="4102100"/>
                  </a:lnTo>
                  <a:lnTo>
                    <a:pt x="1584642" y="4089400"/>
                  </a:lnTo>
                  <a:lnTo>
                    <a:pt x="1600161" y="4076700"/>
                  </a:lnTo>
                  <a:lnTo>
                    <a:pt x="1616608" y="4064000"/>
                  </a:lnTo>
                  <a:lnTo>
                    <a:pt x="1633969" y="4051300"/>
                  </a:lnTo>
                  <a:lnTo>
                    <a:pt x="1652193" y="4038600"/>
                  </a:lnTo>
                  <a:lnTo>
                    <a:pt x="1671256" y="4013200"/>
                  </a:lnTo>
                  <a:lnTo>
                    <a:pt x="1691119" y="4000500"/>
                  </a:lnTo>
                  <a:lnTo>
                    <a:pt x="1711756" y="3987800"/>
                  </a:lnTo>
                  <a:lnTo>
                    <a:pt x="1733118" y="3962400"/>
                  </a:lnTo>
                  <a:lnTo>
                    <a:pt x="1755190" y="3949700"/>
                  </a:lnTo>
                  <a:lnTo>
                    <a:pt x="1777923" y="3924300"/>
                  </a:lnTo>
                  <a:lnTo>
                    <a:pt x="1801291" y="3911600"/>
                  </a:lnTo>
                  <a:lnTo>
                    <a:pt x="1849793" y="3860800"/>
                  </a:lnTo>
                  <a:lnTo>
                    <a:pt x="1900415" y="3810000"/>
                  </a:lnTo>
                  <a:lnTo>
                    <a:pt x="1952891" y="3759200"/>
                  </a:lnTo>
                  <a:lnTo>
                    <a:pt x="2006955" y="3708400"/>
                  </a:lnTo>
                  <a:lnTo>
                    <a:pt x="2034489" y="3683000"/>
                  </a:lnTo>
                  <a:lnTo>
                    <a:pt x="2062314" y="3644900"/>
                  </a:lnTo>
                  <a:lnTo>
                    <a:pt x="2118728" y="3594100"/>
                  </a:lnTo>
                  <a:lnTo>
                    <a:pt x="2175903" y="3517900"/>
                  </a:lnTo>
                  <a:lnTo>
                    <a:pt x="2204707" y="3492500"/>
                  </a:lnTo>
                  <a:lnTo>
                    <a:pt x="2291486" y="3378200"/>
                  </a:lnTo>
                  <a:lnTo>
                    <a:pt x="2320429" y="3352800"/>
                  </a:lnTo>
                  <a:lnTo>
                    <a:pt x="2378164" y="3276600"/>
                  </a:lnTo>
                  <a:lnTo>
                    <a:pt x="2406878" y="3225800"/>
                  </a:lnTo>
                  <a:lnTo>
                    <a:pt x="2463838" y="3149600"/>
                  </a:lnTo>
                  <a:lnTo>
                    <a:pt x="2492006" y="3111500"/>
                  </a:lnTo>
                  <a:lnTo>
                    <a:pt x="2519921" y="3060700"/>
                  </a:lnTo>
                  <a:lnTo>
                    <a:pt x="2547569" y="3022600"/>
                  </a:lnTo>
                  <a:lnTo>
                    <a:pt x="2574887" y="2984500"/>
                  </a:lnTo>
                  <a:lnTo>
                    <a:pt x="2601861" y="2933700"/>
                  </a:lnTo>
                  <a:lnTo>
                    <a:pt x="2628442" y="2882900"/>
                  </a:lnTo>
                  <a:lnTo>
                    <a:pt x="2654617" y="2844800"/>
                  </a:lnTo>
                  <a:lnTo>
                    <a:pt x="2680335" y="2794000"/>
                  </a:lnTo>
                  <a:lnTo>
                    <a:pt x="2705570" y="2743200"/>
                  </a:lnTo>
                  <a:lnTo>
                    <a:pt x="2730284" y="2692400"/>
                  </a:lnTo>
                  <a:lnTo>
                    <a:pt x="2754439" y="2641600"/>
                  </a:lnTo>
                  <a:lnTo>
                    <a:pt x="2778010" y="2590800"/>
                  </a:lnTo>
                  <a:lnTo>
                    <a:pt x="2800959" y="2540000"/>
                  </a:lnTo>
                  <a:lnTo>
                    <a:pt x="2823248" y="2489200"/>
                  </a:lnTo>
                  <a:lnTo>
                    <a:pt x="2844850" y="2438400"/>
                  </a:lnTo>
                  <a:lnTo>
                    <a:pt x="2865729" y="2387600"/>
                  </a:lnTo>
                  <a:lnTo>
                    <a:pt x="2885859" y="2336800"/>
                  </a:lnTo>
                  <a:lnTo>
                    <a:pt x="2905188" y="2273300"/>
                  </a:lnTo>
                  <a:lnTo>
                    <a:pt x="2923692" y="2222500"/>
                  </a:lnTo>
                  <a:lnTo>
                    <a:pt x="2941345" y="2171700"/>
                  </a:lnTo>
                  <a:lnTo>
                    <a:pt x="2958096" y="2108200"/>
                  </a:lnTo>
                  <a:lnTo>
                    <a:pt x="2973933" y="2057400"/>
                  </a:lnTo>
                  <a:lnTo>
                    <a:pt x="2988792" y="1993900"/>
                  </a:lnTo>
                  <a:lnTo>
                    <a:pt x="3002673" y="1930400"/>
                  </a:lnTo>
                  <a:lnTo>
                    <a:pt x="3015513" y="1866900"/>
                  </a:lnTo>
                  <a:lnTo>
                    <a:pt x="3027299" y="1816100"/>
                  </a:lnTo>
                  <a:lnTo>
                    <a:pt x="3037979" y="1752600"/>
                  </a:lnTo>
                  <a:lnTo>
                    <a:pt x="3047542" y="1689100"/>
                  </a:lnTo>
                  <a:lnTo>
                    <a:pt x="3055924" y="1625600"/>
                  </a:lnTo>
                  <a:lnTo>
                    <a:pt x="3063125" y="1562100"/>
                  </a:lnTo>
                  <a:lnTo>
                    <a:pt x="3069082" y="1498600"/>
                  </a:lnTo>
                  <a:lnTo>
                    <a:pt x="3073781" y="1435100"/>
                  </a:lnTo>
                  <a:lnTo>
                    <a:pt x="3076079" y="1384300"/>
                  </a:lnTo>
                  <a:lnTo>
                    <a:pt x="3076079" y="546100"/>
                  </a:lnTo>
                  <a:close/>
                </a:path>
              </a:pathLst>
            </a:custGeom>
            <a:solidFill>
              <a:srgbClr val="A2ED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4568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0" spc="1705"/>
              <a:t>conceito:</a:t>
            </a:r>
            <a:endParaRPr sz="11000"/>
          </a:p>
        </p:txBody>
      </p:sp>
      <p:sp>
        <p:nvSpPr>
          <p:cNvPr id="9" name="object 9" descr=""/>
          <p:cNvSpPr txBox="1"/>
          <p:nvPr/>
        </p:nvSpPr>
        <p:spPr>
          <a:xfrm>
            <a:off x="416546" y="4505258"/>
            <a:ext cx="12136755" cy="3549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4000" spc="114">
                <a:solidFill>
                  <a:srgbClr val="FFFFFF"/>
                </a:solidFill>
                <a:latin typeface="Arial"/>
                <a:cs typeface="Arial"/>
              </a:rPr>
              <a:t>Segurança</a:t>
            </a:r>
            <a:r>
              <a:rPr dirty="0" sz="4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70">
                <a:solidFill>
                  <a:srgbClr val="FFFFFF"/>
                </a:solidFill>
                <a:latin typeface="Arial"/>
                <a:cs typeface="Arial"/>
              </a:rPr>
              <a:t>cibernética</a:t>
            </a:r>
            <a:r>
              <a:rPr dirty="0" sz="4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65">
                <a:solidFill>
                  <a:srgbClr val="FFFFFF"/>
                </a:solidFill>
                <a:latin typeface="Arial"/>
                <a:cs typeface="Arial"/>
              </a:rPr>
              <a:t>é</a:t>
            </a:r>
            <a:r>
              <a:rPr dirty="0" sz="4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35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4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305">
                <a:solidFill>
                  <a:srgbClr val="FFFFFF"/>
                </a:solidFill>
                <a:latin typeface="Arial"/>
                <a:cs typeface="Arial"/>
              </a:rPr>
              <a:t>forma</a:t>
            </a:r>
            <a:r>
              <a:rPr dirty="0" sz="4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19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4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180">
                <a:solidFill>
                  <a:srgbClr val="FFFFFF"/>
                </a:solidFill>
                <a:latin typeface="Arial"/>
                <a:cs typeface="Arial"/>
              </a:rPr>
              <a:t>proteger</a:t>
            </a:r>
            <a:r>
              <a:rPr dirty="0" sz="4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90">
                <a:solidFill>
                  <a:srgbClr val="FFFFFF"/>
                </a:solidFill>
                <a:latin typeface="Arial"/>
                <a:cs typeface="Arial"/>
              </a:rPr>
              <a:t>seus </a:t>
            </a:r>
            <a:r>
              <a:rPr dirty="0" sz="4000" spc="204">
                <a:solidFill>
                  <a:srgbClr val="FFFFFF"/>
                </a:solidFill>
                <a:latin typeface="Arial"/>
                <a:cs typeface="Arial"/>
              </a:rPr>
              <a:t>sistemas</a:t>
            </a:r>
            <a:r>
              <a:rPr dirty="0" sz="4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185">
                <a:solidFill>
                  <a:srgbClr val="FFFFFF"/>
                </a:solidFill>
                <a:latin typeface="Arial"/>
                <a:cs typeface="Arial"/>
              </a:rPr>
              <a:t>como</a:t>
            </a:r>
            <a:r>
              <a:rPr dirty="0" sz="4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235">
                <a:solidFill>
                  <a:srgbClr val="FFFFFF"/>
                </a:solidFill>
                <a:latin typeface="Arial"/>
                <a:cs typeface="Arial"/>
              </a:rPr>
              <a:t>exemplo</a:t>
            </a:r>
            <a:r>
              <a:rPr dirty="0" sz="4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210">
                <a:solidFill>
                  <a:srgbClr val="FFFFFF"/>
                </a:solidFill>
                <a:latin typeface="Arial"/>
                <a:cs typeface="Arial"/>
              </a:rPr>
              <a:t>computadores</a:t>
            </a:r>
            <a:r>
              <a:rPr dirty="0" sz="4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6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4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80">
                <a:solidFill>
                  <a:srgbClr val="FFFFFF"/>
                </a:solidFill>
                <a:latin typeface="Arial"/>
                <a:cs typeface="Arial"/>
              </a:rPr>
              <a:t>redes </a:t>
            </a:r>
            <a:r>
              <a:rPr dirty="0" sz="4000" spc="19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40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105">
                <a:solidFill>
                  <a:srgbClr val="FFFFFF"/>
                </a:solidFill>
                <a:latin typeface="Arial"/>
                <a:cs typeface="Arial"/>
              </a:rPr>
              <a:t>possíveis</a:t>
            </a:r>
            <a:r>
              <a:rPr dirty="0" sz="4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195">
                <a:solidFill>
                  <a:srgbClr val="FFFFFF"/>
                </a:solidFill>
                <a:latin typeface="Arial"/>
                <a:cs typeface="Arial"/>
              </a:rPr>
              <a:t>ameaças</a:t>
            </a:r>
            <a:r>
              <a:rPr dirty="0" sz="40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130">
                <a:solidFill>
                  <a:srgbClr val="FFFFFF"/>
                </a:solidFill>
                <a:latin typeface="Arial"/>
                <a:cs typeface="Arial"/>
              </a:rPr>
              <a:t>digitais.</a:t>
            </a:r>
            <a:r>
              <a:rPr dirty="0" sz="4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Esses</a:t>
            </a:r>
            <a:r>
              <a:rPr dirty="0" sz="40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250">
                <a:solidFill>
                  <a:srgbClr val="FFFFFF"/>
                </a:solidFill>
                <a:latin typeface="Arial"/>
                <a:cs typeface="Arial"/>
              </a:rPr>
              <a:t>ataques </a:t>
            </a:r>
            <a:r>
              <a:rPr dirty="0" sz="4000" spc="195">
                <a:solidFill>
                  <a:srgbClr val="FFFFFF"/>
                </a:solidFill>
                <a:latin typeface="Arial"/>
                <a:cs typeface="Arial"/>
              </a:rPr>
              <a:t>buscam</a:t>
            </a:r>
            <a:r>
              <a:rPr dirty="0" sz="4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95">
                <a:solidFill>
                  <a:srgbClr val="FFFFFF"/>
                </a:solidFill>
                <a:latin typeface="Arial"/>
                <a:cs typeface="Arial"/>
              </a:rPr>
              <a:t>invadir,</a:t>
            </a:r>
            <a:r>
              <a:rPr dirty="0" sz="4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160">
                <a:solidFill>
                  <a:srgbClr val="FFFFFF"/>
                </a:solidFill>
                <a:latin typeface="Arial"/>
                <a:cs typeface="Arial"/>
              </a:rPr>
              <a:t>alterar</a:t>
            </a:r>
            <a:r>
              <a:rPr dirty="0" sz="4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6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4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145">
                <a:solidFill>
                  <a:srgbClr val="FFFFFF"/>
                </a:solidFill>
                <a:latin typeface="Arial"/>
                <a:cs typeface="Arial"/>
              </a:rPr>
              <a:t>danificar</a:t>
            </a:r>
            <a:r>
              <a:rPr dirty="0" sz="4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18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4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260">
                <a:solidFill>
                  <a:srgbClr val="FFFFFF"/>
                </a:solidFill>
                <a:latin typeface="Arial"/>
                <a:cs typeface="Arial"/>
              </a:rPr>
              <a:t>dados </a:t>
            </a:r>
            <a:r>
              <a:rPr dirty="0" sz="4000" spc="100">
                <a:solidFill>
                  <a:srgbClr val="FFFFFF"/>
                </a:solidFill>
                <a:latin typeface="Arial"/>
                <a:cs typeface="Arial"/>
              </a:rPr>
              <a:t>confidenciais</a:t>
            </a:r>
            <a:r>
              <a:rPr dirty="0" sz="4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19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4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235">
                <a:solidFill>
                  <a:srgbClr val="FFFFFF"/>
                </a:solidFill>
                <a:latin typeface="Arial"/>
                <a:cs typeface="Arial"/>
              </a:rPr>
              <a:t>determinado</a:t>
            </a:r>
            <a:r>
              <a:rPr dirty="0" sz="4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75">
                <a:solidFill>
                  <a:srgbClr val="FFFFFF"/>
                </a:solidFill>
                <a:latin typeface="Arial"/>
                <a:cs typeface="Arial"/>
              </a:rPr>
              <a:t>usuário.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34919"/>
            <a:ext cx="8437931" cy="285208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276819" cy="440938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00506" y="0"/>
            <a:ext cx="4787493" cy="102742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27033" y="7007717"/>
            <a:ext cx="190505" cy="19048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4438" y="5887398"/>
            <a:ext cx="3921478" cy="39115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500518" y="2746366"/>
            <a:ext cx="1589976" cy="18437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59009" y="2818117"/>
            <a:ext cx="8985250" cy="15132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750" spc="1610"/>
              <a:t>Importância</a:t>
            </a:r>
            <a:endParaRPr sz="9750"/>
          </a:p>
        </p:txBody>
      </p:sp>
      <p:sp>
        <p:nvSpPr>
          <p:cNvPr id="9" name="object 9" descr=""/>
          <p:cNvSpPr txBox="1"/>
          <p:nvPr/>
        </p:nvSpPr>
        <p:spPr>
          <a:xfrm>
            <a:off x="4631518" y="4937304"/>
            <a:ext cx="11822430" cy="4022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4999"/>
              </a:lnSpc>
              <a:spcBef>
                <a:spcPts val="100"/>
              </a:spcBef>
            </a:pPr>
            <a:r>
              <a:rPr dirty="0" sz="3800" spc="5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135">
                <a:solidFill>
                  <a:srgbClr val="FFFFFF"/>
                </a:solidFill>
                <a:latin typeface="Arial"/>
                <a:cs typeface="Arial"/>
              </a:rPr>
              <a:t>segurança</a:t>
            </a:r>
            <a:r>
              <a:rPr dirty="0" sz="3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65">
                <a:solidFill>
                  <a:srgbClr val="FFFFFF"/>
                </a:solidFill>
                <a:latin typeface="Arial"/>
                <a:cs typeface="Arial"/>
              </a:rPr>
              <a:t>cibernética</a:t>
            </a:r>
            <a:r>
              <a:rPr dirty="0" sz="3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120">
                <a:solidFill>
                  <a:srgbClr val="FFFFFF"/>
                </a:solidFill>
                <a:latin typeface="Arial"/>
                <a:cs typeface="Arial"/>
              </a:rPr>
              <a:t>ela</a:t>
            </a:r>
            <a:r>
              <a:rPr dirty="0" sz="3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>
                <a:solidFill>
                  <a:srgbClr val="FFFFFF"/>
                </a:solidFill>
                <a:latin typeface="Arial"/>
                <a:cs typeface="Arial"/>
              </a:rPr>
              <a:t>é</a:t>
            </a:r>
            <a:r>
              <a:rPr dirty="0" sz="3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290">
                <a:solidFill>
                  <a:srgbClr val="FFFFFF"/>
                </a:solidFill>
                <a:latin typeface="Arial"/>
                <a:cs typeface="Arial"/>
              </a:rPr>
              <a:t>muito</a:t>
            </a:r>
            <a:r>
              <a:rPr dirty="0" sz="3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245">
                <a:solidFill>
                  <a:srgbClr val="FFFFFF"/>
                </a:solidFill>
                <a:latin typeface="Arial"/>
                <a:cs typeface="Arial"/>
              </a:rPr>
              <a:t>importante </a:t>
            </a:r>
            <a:r>
              <a:rPr dirty="0" sz="3800" spc="180">
                <a:solidFill>
                  <a:srgbClr val="FFFFFF"/>
                </a:solidFill>
                <a:latin typeface="Arial"/>
                <a:cs typeface="Arial"/>
              </a:rPr>
              <a:t>porque</a:t>
            </a:r>
            <a:r>
              <a:rPr dirty="0" sz="3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215">
                <a:solidFill>
                  <a:srgbClr val="FFFFFF"/>
                </a:solidFill>
                <a:latin typeface="Arial"/>
                <a:cs typeface="Arial"/>
              </a:rPr>
              <a:t>são</a:t>
            </a:r>
            <a:r>
              <a:rPr dirty="0" sz="3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240">
                <a:solidFill>
                  <a:srgbClr val="FFFFFF"/>
                </a:solidFill>
                <a:latin typeface="Arial"/>
                <a:cs typeface="Arial"/>
              </a:rPr>
              <a:t>implementadas</a:t>
            </a:r>
            <a:r>
              <a:rPr dirty="0" sz="3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150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dirty="0" sz="3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27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200">
                <a:solidFill>
                  <a:srgbClr val="FFFFFF"/>
                </a:solidFill>
                <a:latin typeface="Arial"/>
                <a:cs typeface="Arial"/>
              </a:rPr>
              <a:t>objetivo</a:t>
            </a:r>
            <a:r>
              <a:rPr dirty="0" sz="3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15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3800" spc="170">
                <a:solidFill>
                  <a:srgbClr val="FFFFFF"/>
                </a:solidFill>
                <a:latin typeface="Arial"/>
                <a:cs typeface="Arial"/>
              </a:rPr>
              <a:t>minimizar</a:t>
            </a:r>
            <a:r>
              <a:rPr dirty="0" sz="3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175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3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245">
                <a:solidFill>
                  <a:srgbClr val="FFFFFF"/>
                </a:solidFill>
                <a:latin typeface="Arial"/>
                <a:cs typeface="Arial"/>
              </a:rPr>
              <a:t>danos</a:t>
            </a:r>
            <a:r>
              <a:rPr dirty="0" sz="3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17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3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355">
                <a:solidFill>
                  <a:srgbClr val="FFFFFF"/>
                </a:solidFill>
                <a:latin typeface="Arial"/>
                <a:cs typeface="Arial"/>
              </a:rPr>
              <a:t>uma</a:t>
            </a:r>
            <a:r>
              <a:rPr dirty="0" sz="3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210">
                <a:solidFill>
                  <a:srgbClr val="FFFFFF"/>
                </a:solidFill>
                <a:latin typeface="Arial"/>
                <a:cs typeface="Arial"/>
              </a:rPr>
              <a:t>invasão</a:t>
            </a:r>
            <a:r>
              <a:rPr dirty="0" sz="3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25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dirty="0" sz="3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210">
                <a:solidFill>
                  <a:srgbClr val="FFFFFF"/>
                </a:solidFill>
                <a:latin typeface="Arial"/>
                <a:cs typeface="Arial"/>
              </a:rPr>
              <a:t>outras </a:t>
            </a:r>
            <a:r>
              <a:rPr dirty="0" sz="3800" spc="85">
                <a:solidFill>
                  <a:srgbClr val="FFFFFF"/>
                </a:solidFill>
                <a:latin typeface="Arial"/>
                <a:cs typeface="Arial"/>
              </a:rPr>
              <a:t>ações</a:t>
            </a:r>
            <a:r>
              <a:rPr dirty="0" sz="3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80">
                <a:solidFill>
                  <a:srgbClr val="FFFFFF"/>
                </a:solidFill>
                <a:latin typeface="Arial"/>
                <a:cs typeface="Arial"/>
              </a:rPr>
              <a:t>maliciosas,</a:t>
            </a:r>
            <a:r>
              <a:rPr dirty="0" sz="3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195">
                <a:solidFill>
                  <a:srgbClr val="FFFFFF"/>
                </a:solidFill>
                <a:latin typeface="Arial"/>
                <a:cs typeface="Arial"/>
              </a:rPr>
              <a:t>assim</a:t>
            </a:r>
            <a:r>
              <a:rPr dirty="0" sz="3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150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dirty="0" sz="3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33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180">
                <a:solidFill>
                  <a:srgbClr val="FFFFFF"/>
                </a:solidFill>
                <a:latin typeface="Arial"/>
                <a:cs typeface="Arial"/>
              </a:rPr>
              <a:t>empresa</a:t>
            </a:r>
            <a:r>
              <a:rPr dirty="0" sz="3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175">
                <a:solidFill>
                  <a:srgbClr val="FFFFFF"/>
                </a:solidFill>
                <a:latin typeface="Arial"/>
                <a:cs typeface="Arial"/>
              </a:rPr>
              <a:t>utilizando </a:t>
            </a:r>
            <a:r>
              <a:rPr dirty="0" sz="3800" spc="155">
                <a:solidFill>
                  <a:srgbClr val="FFFFFF"/>
                </a:solidFill>
                <a:latin typeface="Arial"/>
                <a:cs typeface="Arial"/>
              </a:rPr>
              <a:t>este</a:t>
            </a:r>
            <a:r>
              <a:rPr dirty="0" sz="3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310">
                <a:solidFill>
                  <a:srgbClr val="FFFFFF"/>
                </a:solidFill>
                <a:latin typeface="Arial"/>
                <a:cs typeface="Arial"/>
              </a:rPr>
              <a:t>método</a:t>
            </a:r>
            <a:r>
              <a:rPr dirty="0" sz="3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110">
                <a:solidFill>
                  <a:srgbClr val="FFFFFF"/>
                </a:solidFill>
                <a:latin typeface="Arial"/>
                <a:cs typeface="Arial"/>
              </a:rPr>
              <a:t>consegue</a:t>
            </a:r>
            <a:r>
              <a:rPr dirty="0" sz="3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265">
                <a:solidFill>
                  <a:srgbClr val="FFFFFF"/>
                </a:solidFill>
                <a:latin typeface="Arial"/>
                <a:cs typeface="Arial"/>
              </a:rPr>
              <a:t>não</a:t>
            </a:r>
            <a:r>
              <a:rPr dirty="0" sz="3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254">
                <a:solidFill>
                  <a:srgbClr val="FFFFFF"/>
                </a:solidFill>
                <a:latin typeface="Arial"/>
                <a:cs typeface="Arial"/>
              </a:rPr>
              <a:t>afetar</a:t>
            </a:r>
            <a:r>
              <a:rPr dirty="0" sz="3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215">
                <a:solidFill>
                  <a:srgbClr val="FFFFFF"/>
                </a:solidFill>
                <a:latin typeface="Arial"/>
                <a:cs typeface="Arial"/>
              </a:rPr>
              <a:t>sua</a:t>
            </a:r>
            <a:r>
              <a:rPr dirty="0" sz="3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175">
                <a:solidFill>
                  <a:srgbClr val="FFFFFF"/>
                </a:solidFill>
                <a:latin typeface="Arial"/>
                <a:cs typeface="Arial"/>
              </a:rPr>
              <a:t>reputação</a:t>
            </a:r>
            <a:r>
              <a:rPr dirty="0" sz="3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-5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3800" spc="27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60">
                <a:solidFill>
                  <a:srgbClr val="FFFFFF"/>
                </a:solidFill>
                <a:latin typeface="Arial"/>
                <a:cs typeface="Arial"/>
              </a:rPr>
              <a:t>cliente</a:t>
            </a:r>
            <a:r>
              <a:rPr dirty="0" sz="3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200">
                <a:solidFill>
                  <a:srgbClr val="FFFFFF"/>
                </a:solidFill>
                <a:latin typeface="Arial"/>
                <a:cs typeface="Arial"/>
              </a:rPr>
              <a:t>vai</a:t>
            </a:r>
            <a:r>
              <a:rPr dirty="0" sz="3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254">
                <a:solidFill>
                  <a:srgbClr val="FFFFFF"/>
                </a:solidFill>
                <a:latin typeface="Arial"/>
                <a:cs typeface="Arial"/>
              </a:rPr>
              <a:t>manter</a:t>
            </a:r>
            <a:r>
              <a:rPr dirty="0" sz="3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33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130">
                <a:solidFill>
                  <a:srgbClr val="FFFFFF"/>
                </a:solidFill>
                <a:latin typeface="Arial"/>
                <a:cs typeface="Arial"/>
              </a:rPr>
              <a:t>confiança</a:t>
            </a:r>
            <a:r>
              <a:rPr dirty="0" sz="3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285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dirty="0" sz="3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spc="170">
                <a:solidFill>
                  <a:srgbClr val="FFFFFF"/>
                </a:solidFill>
                <a:latin typeface="Arial"/>
                <a:cs typeface="Arial"/>
              </a:rPr>
              <a:t>empresa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661281" cy="67436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3008254" y="99307"/>
            <a:ext cx="5280025" cy="10187940"/>
            <a:chOff x="13008254" y="99307"/>
            <a:chExt cx="5280025" cy="1018794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08254" y="99307"/>
              <a:ext cx="5279745" cy="1018769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60200" y="224433"/>
              <a:ext cx="4220138" cy="422012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3860201" y="224432"/>
              <a:ext cx="4220210" cy="4220210"/>
            </a:xfrm>
            <a:custGeom>
              <a:avLst/>
              <a:gdLst/>
              <a:ahLst/>
              <a:cxnLst/>
              <a:rect l="l" t="t" r="r" b="b"/>
              <a:pathLst>
                <a:path w="4220209" h="4220210">
                  <a:moveTo>
                    <a:pt x="3376116" y="4220129"/>
                  </a:moveTo>
                  <a:lnTo>
                    <a:pt x="844021" y="4220129"/>
                  </a:lnTo>
                  <a:lnTo>
                    <a:pt x="796151" y="4218792"/>
                  </a:lnTo>
                  <a:lnTo>
                    <a:pt x="748978" y="4214829"/>
                  </a:lnTo>
                  <a:lnTo>
                    <a:pt x="702574" y="4208311"/>
                  </a:lnTo>
                  <a:lnTo>
                    <a:pt x="657011" y="4199309"/>
                  </a:lnTo>
                  <a:lnTo>
                    <a:pt x="612359" y="4187895"/>
                  </a:lnTo>
                  <a:lnTo>
                    <a:pt x="568690" y="4174141"/>
                  </a:lnTo>
                  <a:lnTo>
                    <a:pt x="526077" y="4158118"/>
                  </a:lnTo>
                  <a:lnTo>
                    <a:pt x="484589" y="4139897"/>
                  </a:lnTo>
                  <a:lnTo>
                    <a:pt x="444299" y="4119550"/>
                  </a:lnTo>
                  <a:lnTo>
                    <a:pt x="405278" y="4097148"/>
                  </a:lnTo>
                  <a:lnTo>
                    <a:pt x="367597" y="4072762"/>
                  </a:lnTo>
                  <a:lnTo>
                    <a:pt x="331329" y="4046465"/>
                  </a:lnTo>
                  <a:lnTo>
                    <a:pt x="296543" y="4018327"/>
                  </a:lnTo>
                  <a:lnTo>
                    <a:pt x="263312" y="3988420"/>
                  </a:lnTo>
                  <a:lnTo>
                    <a:pt x="231708" y="3956816"/>
                  </a:lnTo>
                  <a:lnTo>
                    <a:pt x="201801" y="3923585"/>
                  </a:lnTo>
                  <a:lnTo>
                    <a:pt x="173663" y="3888799"/>
                  </a:lnTo>
                  <a:lnTo>
                    <a:pt x="147366" y="3852531"/>
                  </a:lnTo>
                  <a:lnTo>
                    <a:pt x="122980" y="3814850"/>
                  </a:lnTo>
                  <a:lnTo>
                    <a:pt x="100578" y="3775829"/>
                  </a:lnTo>
                  <a:lnTo>
                    <a:pt x="80231" y="3735539"/>
                  </a:lnTo>
                  <a:lnTo>
                    <a:pt x="62010" y="3694051"/>
                  </a:lnTo>
                  <a:lnTo>
                    <a:pt x="45987" y="3651438"/>
                  </a:lnTo>
                  <a:lnTo>
                    <a:pt x="32233" y="3607769"/>
                  </a:lnTo>
                  <a:lnTo>
                    <a:pt x="20819" y="3563118"/>
                  </a:lnTo>
                  <a:lnTo>
                    <a:pt x="11818" y="3517554"/>
                  </a:lnTo>
                  <a:lnTo>
                    <a:pt x="5299" y="3471150"/>
                  </a:lnTo>
                  <a:lnTo>
                    <a:pt x="1336" y="3423977"/>
                  </a:lnTo>
                  <a:lnTo>
                    <a:pt x="0" y="3376118"/>
                  </a:lnTo>
                  <a:lnTo>
                    <a:pt x="0" y="844016"/>
                  </a:lnTo>
                  <a:lnTo>
                    <a:pt x="1336" y="796155"/>
                  </a:lnTo>
                  <a:lnTo>
                    <a:pt x="5299" y="748981"/>
                  </a:lnTo>
                  <a:lnTo>
                    <a:pt x="11818" y="702576"/>
                  </a:lnTo>
                  <a:lnTo>
                    <a:pt x="20819" y="657012"/>
                  </a:lnTo>
                  <a:lnTo>
                    <a:pt x="32233" y="612359"/>
                  </a:lnTo>
                  <a:lnTo>
                    <a:pt x="45987" y="568690"/>
                  </a:lnTo>
                  <a:lnTo>
                    <a:pt x="62010" y="526076"/>
                  </a:lnTo>
                  <a:lnTo>
                    <a:pt x="80231" y="484588"/>
                  </a:lnTo>
                  <a:lnTo>
                    <a:pt x="100578" y="444297"/>
                  </a:lnTo>
                  <a:lnTo>
                    <a:pt x="122980" y="405276"/>
                  </a:lnTo>
                  <a:lnTo>
                    <a:pt x="147366" y="367595"/>
                  </a:lnTo>
                  <a:lnTo>
                    <a:pt x="173663" y="331326"/>
                  </a:lnTo>
                  <a:lnTo>
                    <a:pt x="201801" y="296541"/>
                  </a:lnTo>
                  <a:lnTo>
                    <a:pt x="231708" y="263310"/>
                  </a:lnTo>
                  <a:lnTo>
                    <a:pt x="263312" y="231705"/>
                  </a:lnTo>
                  <a:lnTo>
                    <a:pt x="296543" y="201799"/>
                  </a:lnTo>
                  <a:lnTo>
                    <a:pt x="331329" y="173661"/>
                  </a:lnTo>
                  <a:lnTo>
                    <a:pt x="367597" y="147364"/>
                  </a:lnTo>
                  <a:lnTo>
                    <a:pt x="405278" y="122979"/>
                  </a:lnTo>
                  <a:lnTo>
                    <a:pt x="444299" y="100577"/>
                  </a:lnTo>
                  <a:lnTo>
                    <a:pt x="484589" y="80230"/>
                  </a:lnTo>
                  <a:lnTo>
                    <a:pt x="526077" y="62009"/>
                  </a:lnTo>
                  <a:lnTo>
                    <a:pt x="568690" y="45986"/>
                  </a:lnTo>
                  <a:lnTo>
                    <a:pt x="612359" y="32232"/>
                  </a:lnTo>
                  <a:lnTo>
                    <a:pt x="657011" y="20819"/>
                  </a:lnTo>
                  <a:lnTo>
                    <a:pt x="702574" y="11818"/>
                  </a:lnTo>
                  <a:lnTo>
                    <a:pt x="748978" y="5300"/>
                  </a:lnTo>
                  <a:lnTo>
                    <a:pt x="796151" y="1336"/>
                  </a:lnTo>
                  <a:lnTo>
                    <a:pt x="844021" y="0"/>
                  </a:lnTo>
                  <a:lnTo>
                    <a:pt x="3376117" y="0"/>
                  </a:lnTo>
                  <a:lnTo>
                    <a:pt x="3423987" y="1336"/>
                  </a:lnTo>
                  <a:lnTo>
                    <a:pt x="3471159" y="5300"/>
                  </a:lnTo>
                  <a:lnTo>
                    <a:pt x="3517563" y="11818"/>
                  </a:lnTo>
                  <a:lnTo>
                    <a:pt x="3521827" y="12660"/>
                  </a:lnTo>
                  <a:lnTo>
                    <a:pt x="844021" y="12660"/>
                  </a:lnTo>
                  <a:lnTo>
                    <a:pt x="795257" y="14074"/>
                  </a:lnTo>
                  <a:lnTo>
                    <a:pt x="747224" y="18265"/>
                  </a:lnTo>
                  <a:lnTo>
                    <a:pt x="700001" y="25154"/>
                  </a:lnTo>
                  <a:lnTo>
                    <a:pt x="653666" y="34661"/>
                  </a:lnTo>
                  <a:lnTo>
                    <a:pt x="608299" y="46709"/>
                  </a:lnTo>
                  <a:lnTo>
                    <a:pt x="563977" y="61219"/>
                  </a:lnTo>
                  <a:lnTo>
                    <a:pt x="520780" y="78112"/>
                  </a:lnTo>
                  <a:lnTo>
                    <a:pt x="478785" y="97309"/>
                  </a:lnTo>
                  <a:lnTo>
                    <a:pt x="438073" y="118732"/>
                  </a:lnTo>
                  <a:lnTo>
                    <a:pt x="398720" y="142302"/>
                  </a:lnTo>
                  <a:lnTo>
                    <a:pt x="360807" y="167940"/>
                  </a:lnTo>
                  <a:lnTo>
                    <a:pt x="324412" y="195568"/>
                  </a:lnTo>
                  <a:lnTo>
                    <a:pt x="289612" y="225107"/>
                  </a:lnTo>
                  <a:lnTo>
                    <a:pt x="256488" y="256479"/>
                  </a:lnTo>
                  <a:lnTo>
                    <a:pt x="225118" y="289604"/>
                  </a:lnTo>
                  <a:lnTo>
                    <a:pt x="195580" y="324404"/>
                  </a:lnTo>
                  <a:lnTo>
                    <a:pt x="167953" y="360801"/>
                  </a:lnTo>
                  <a:lnTo>
                    <a:pt x="142316" y="398715"/>
                  </a:lnTo>
                  <a:lnTo>
                    <a:pt x="118746" y="438068"/>
                  </a:lnTo>
                  <a:lnTo>
                    <a:pt x="97324" y="478782"/>
                  </a:lnTo>
                  <a:lnTo>
                    <a:pt x="78128" y="520778"/>
                  </a:lnTo>
                  <a:lnTo>
                    <a:pt x="61236" y="563976"/>
                  </a:lnTo>
                  <a:lnTo>
                    <a:pt x="46727" y="608299"/>
                  </a:lnTo>
                  <a:lnTo>
                    <a:pt x="34679" y="653668"/>
                  </a:lnTo>
                  <a:lnTo>
                    <a:pt x="25172" y="700004"/>
                  </a:lnTo>
                  <a:lnTo>
                    <a:pt x="18284" y="747228"/>
                  </a:lnTo>
                  <a:lnTo>
                    <a:pt x="14093" y="795262"/>
                  </a:lnTo>
                  <a:lnTo>
                    <a:pt x="12679" y="844016"/>
                  </a:lnTo>
                  <a:lnTo>
                    <a:pt x="12679" y="3376118"/>
                  </a:lnTo>
                  <a:lnTo>
                    <a:pt x="14093" y="3424871"/>
                  </a:lnTo>
                  <a:lnTo>
                    <a:pt x="18284" y="3472904"/>
                  </a:lnTo>
                  <a:lnTo>
                    <a:pt x="25172" y="3520128"/>
                  </a:lnTo>
                  <a:lnTo>
                    <a:pt x="34679" y="3566463"/>
                  </a:lnTo>
                  <a:lnTo>
                    <a:pt x="46727" y="3611832"/>
                  </a:lnTo>
                  <a:lnTo>
                    <a:pt x="61236" y="3656155"/>
                  </a:lnTo>
                  <a:lnTo>
                    <a:pt x="78128" y="3699353"/>
                  </a:lnTo>
                  <a:lnTo>
                    <a:pt x="97324" y="3741349"/>
                  </a:lnTo>
                  <a:lnTo>
                    <a:pt x="118746" y="3782063"/>
                  </a:lnTo>
                  <a:lnTo>
                    <a:pt x="142316" y="3821417"/>
                  </a:lnTo>
                  <a:lnTo>
                    <a:pt x="167953" y="3859331"/>
                  </a:lnTo>
                  <a:lnTo>
                    <a:pt x="195580" y="3895729"/>
                  </a:lnTo>
                  <a:lnTo>
                    <a:pt x="225118" y="3930529"/>
                  </a:lnTo>
                  <a:lnTo>
                    <a:pt x="256488" y="3963655"/>
                  </a:lnTo>
                  <a:lnTo>
                    <a:pt x="289612" y="3995027"/>
                  </a:lnTo>
                  <a:lnTo>
                    <a:pt x="324412" y="4024567"/>
                  </a:lnTo>
                  <a:lnTo>
                    <a:pt x="360807" y="4052195"/>
                  </a:lnTo>
                  <a:lnTo>
                    <a:pt x="398720" y="4077834"/>
                  </a:lnTo>
                  <a:lnTo>
                    <a:pt x="438073" y="4101405"/>
                  </a:lnTo>
                  <a:lnTo>
                    <a:pt x="478785" y="4122828"/>
                  </a:lnTo>
                  <a:lnTo>
                    <a:pt x="520780" y="4142026"/>
                  </a:lnTo>
                  <a:lnTo>
                    <a:pt x="563977" y="4158919"/>
                  </a:lnTo>
                  <a:lnTo>
                    <a:pt x="608299" y="4173429"/>
                  </a:lnTo>
                  <a:lnTo>
                    <a:pt x="653666" y="4185478"/>
                  </a:lnTo>
                  <a:lnTo>
                    <a:pt x="700001" y="4194986"/>
                  </a:lnTo>
                  <a:lnTo>
                    <a:pt x="747224" y="4201874"/>
                  </a:lnTo>
                  <a:lnTo>
                    <a:pt x="795257" y="4206065"/>
                  </a:lnTo>
                  <a:lnTo>
                    <a:pt x="844021" y="4207480"/>
                  </a:lnTo>
                  <a:lnTo>
                    <a:pt x="3521768" y="4207480"/>
                  </a:lnTo>
                  <a:lnTo>
                    <a:pt x="3517563" y="4208311"/>
                  </a:lnTo>
                  <a:lnTo>
                    <a:pt x="3471159" y="4214829"/>
                  </a:lnTo>
                  <a:lnTo>
                    <a:pt x="3423987" y="4218792"/>
                  </a:lnTo>
                  <a:lnTo>
                    <a:pt x="3376116" y="4220129"/>
                  </a:lnTo>
                  <a:close/>
                </a:path>
                <a:path w="4220209" h="4220210">
                  <a:moveTo>
                    <a:pt x="3521768" y="4207480"/>
                  </a:moveTo>
                  <a:lnTo>
                    <a:pt x="3376116" y="4207480"/>
                  </a:lnTo>
                  <a:lnTo>
                    <a:pt x="3424880" y="4206065"/>
                  </a:lnTo>
                  <a:lnTo>
                    <a:pt x="3472914" y="4201874"/>
                  </a:lnTo>
                  <a:lnTo>
                    <a:pt x="3520137" y="4194986"/>
                  </a:lnTo>
                  <a:lnTo>
                    <a:pt x="3566473" y="4185478"/>
                  </a:lnTo>
                  <a:lnTo>
                    <a:pt x="3611841" y="4173429"/>
                  </a:lnTo>
                  <a:lnTo>
                    <a:pt x="3656164" y="4158919"/>
                  </a:lnTo>
                  <a:lnTo>
                    <a:pt x="3699363" y="4142026"/>
                  </a:lnTo>
                  <a:lnTo>
                    <a:pt x="3741358" y="4122828"/>
                  </a:lnTo>
                  <a:lnTo>
                    <a:pt x="3782072" y="4101405"/>
                  </a:lnTo>
                  <a:lnTo>
                    <a:pt x="3821426" y="4077834"/>
                  </a:lnTo>
                  <a:lnTo>
                    <a:pt x="3859341" y="4052195"/>
                  </a:lnTo>
                  <a:lnTo>
                    <a:pt x="3895738" y="4024567"/>
                  </a:lnTo>
                  <a:lnTo>
                    <a:pt x="3930538" y="3995027"/>
                  </a:lnTo>
                  <a:lnTo>
                    <a:pt x="3963664" y="3963655"/>
                  </a:lnTo>
                  <a:lnTo>
                    <a:pt x="3995036" y="3930529"/>
                  </a:lnTo>
                  <a:lnTo>
                    <a:pt x="4024576" y="3895729"/>
                  </a:lnTo>
                  <a:lnTo>
                    <a:pt x="4052204" y="3859331"/>
                  </a:lnTo>
                  <a:lnTo>
                    <a:pt x="4077843" y="3821417"/>
                  </a:lnTo>
                  <a:lnTo>
                    <a:pt x="4101414" y="3782063"/>
                  </a:lnTo>
                  <a:lnTo>
                    <a:pt x="4122837" y="3741349"/>
                  </a:lnTo>
                  <a:lnTo>
                    <a:pt x="4142035" y="3699353"/>
                  </a:lnTo>
                  <a:lnTo>
                    <a:pt x="4158928" y="3656155"/>
                  </a:lnTo>
                  <a:lnTo>
                    <a:pt x="4173438" y="3611832"/>
                  </a:lnTo>
                  <a:lnTo>
                    <a:pt x="4185487" y="3566463"/>
                  </a:lnTo>
                  <a:lnTo>
                    <a:pt x="4194995" y="3520128"/>
                  </a:lnTo>
                  <a:lnTo>
                    <a:pt x="4201883" y="3472904"/>
                  </a:lnTo>
                  <a:lnTo>
                    <a:pt x="4206074" y="3424871"/>
                  </a:lnTo>
                  <a:lnTo>
                    <a:pt x="4207489" y="3376118"/>
                  </a:lnTo>
                  <a:lnTo>
                    <a:pt x="4207489" y="844016"/>
                  </a:lnTo>
                  <a:lnTo>
                    <a:pt x="4206074" y="795262"/>
                  </a:lnTo>
                  <a:lnTo>
                    <a:pt x="4201883" y="747228"/>
                  </a:lnTo>
                  <a:lnTo>
                    <a:pt x="4194995" y="700004"/>
                  </a:lnTo>
                  <a:lnTo>
                    <a:pt x="4185487" y="653668"/>
                  </a:lnTo>
                  <a:lnTo>
                    <a:pt x="4173438" y="608299"/>
                  </a:lnTo>
                  <a:lnTo>
                    <a:pt x="4158928" y="563976"/>
                  </a:lnTo>
                  <a:lnTo>
                    <a:pt x="4142035" y="520778"/>
                  </a:lnTo>
                  <a:lnTo>
                    <a:pt x="4122837" y="478782"/>
                  </a:lnTo>
                  <a:lnTo>
                    <a:pt x="4101414" y="438068"/>
                  </a:lnTo>
                  <a:lnTo>
                    <a:pt x="4077843" y="398715"/>
                  </a:lnTo>
                  <a:lnTo>
                    <a:pt x="4052204" y="360801"/>
                  </a:lnTo>
                  <a:lnTo>
                    <a:pt x="4024576" y="324404"/>
                  </a:lnTo>
                  <a:lnTo>
                    <a:pt x="3995036" y="289604"/>
                  </a:lnTo>
                  <a:lnTo>
                    <a:pt x="3963664" y="256479"/>
                  </a:lnTo>
                  <a:lnTo>
                    <a:pt x="3930538" y="225107"/>
                  </a:lnTo>
                  <a:lnTo>
                    <a:pt x="3895738" y="195568"/>
                  </a:lnTo>
                  <a:lnTo>
                    <a:pt x="3859341" y="167940"/>
                  </a:lnTo>
                  <a:lnTo>
                    <a:pt x="3821426" y="142302"/>
                  </a:lnTo>
                  <a:lnTo>
                    <a:pt x="3782072" y="118732"/>
                  </a:lnTo>
                  <a:lnTo>
                    <a:pt x="3741358" y="97309"/>
                  </a:lnTo>
                  <a:lnTo>
                    <a:pt x="3699363" y="78112"/>
                  </a:lnTo>
                  <a:lnTo>
                    <a:pt x="3656164" y="61219"/>
                  </a:lnTo>
                  <a:lnTo>
                    <a:pt x="3611841" y="46709"/>
                  </a:lnTo>
                  <a:lnTo>
                    <a:pt x="3566473" y="34661"/>
                  </a:lnTo>
                  <a:lnTo>
                    <a:pt x="3520137" y="25154"/>
                  </a:lnTo>
                  <a:lnTo>
                    <a:pt x="3472914" y="18265"/>
                  </a:lnTo>
                  <a:lnTo>
                    <a:pt x="3424880" y="14074"/>
                  </a:lnTo>
                  <a:lnTo>
                    <a:pt x="3376116" y="12660"/>
                  </a:lnTo>
                  <a:lnTo>
                    <a:pt x="3521827" y="12660"/>
                  </a:lnTo>
                  <a:lnTo>
                    <a:pt x="3563127" y="20819"/>
                  </a:lnTo>
                  <a:lnTo>
                    <a:pt x="3607778" y="32232"/>
                  </a:lnTo>
                  <a:lnTo>
                    <a:pt x="3651447" y="45986"/>
                  </a:lnTo>
                  <a:lnTo>
                    <a:pt x="3694060" y="62009"/>
                  </a:lnTo>
                  <a:lnTo>
                    <a:pt x="3735548" y="80230"/>
                  </a:lnTo>
                  <a:lnTo>
                    <a:pt x="3775838" y="100577"/>
                  </a:lnTo>
                  <a:lnTo>
                    <a:pt x="3814859" y="122979"/>
                  </a:lnTo>
                  <a:lnTo>
                    <a:pt x="3852540" y="147364"/>
                  </a:lnTo>
                  <a:lnTo>
                    <a:pt x="3888809" y="173661"/>
                  </a:lnTo>
                  <a:lnTo>
                    <a:pt x="3923594" y="201799"/>
                  </a:lnTo>
                  <a:lnTo>
                    <a:pt x="3956825" y="231705"/>
                  </a:lnTo>
                  <a:lnTo>
                    <a:pt x="3988429" y="263310"/>
                  </a:lnTo>
                  <a:lnTo>
                    <a:pt x="4018336" y="296541"/>
                  </a:lnTo>
                  <a:lnTo>
                    <a:pt x="4046474" y="331326"/>
                  </a:lnTo>
                  <a:lnTo>
                    <a:pt x="4072771" y="367595"/>
                  </a:lnTo>
                  <a:lnTo>
                    <a:pt x="4097157" y="405276"/>
                  </a:lnTo>
                  <a:lnTo>
                    <a:pt x="4119559" y="444297"/>
                  </a:lnTo>
                  <a:lnTo>
                    <a:pt x="4139906" y="484588"/>
                  </a:lnTo>
                  <a:lnTo>
                    <a:pt x="4158127" y="526076"/>
                  </a:lnTo>
                  <a:lnTo>
                    <a:pt x="4174150" y="568690"/>
                  </a:lnTo>
                  <a:lnTo>
                    <a:pt x="4187904" y="612359"/>
                  </a:lnTo>
                  <a:lnTo>
                    <a:pt x="4199318" y="657012"/>
                  </a:lnTo>
                  <a:lnTo>
                    <a:pt x="4208320" y="702576"/>
                  </a:lnTo>
                  <a:lnTo>
                    <a:pt x="4214838" y="748981"/>
                  </a:lnTo>
                  <a:lnTo>
                    <a:pt x="4218801" y="796155"/>
                  </a:lnTo>
                  <a:lnTo>
                    <a:pt x="4220138" y="844016"/>
                  </a:lnTo>
                  <a:lnTo>
                    <a:pt x="4220138" y="3376118"/>
                  </a:lnTo>
                  <a:lnTo>
                    <a:pt x="4218801" y="3423977"/>
                  </a:lnTo>
                  <a:lnTo>
                    <a:pt x="4214838" y="3471150"/>
                  </a:lnTo>
                  <a:lnTo>
                    <a:pt x="4208320" y="3517554"/>
                  </a:lnTo>
                  <a:lnTo>
                    <a:pt x="4199318" y="3563118"/>
                  </a:lnTo>
                  <a:lnTo>
                    <a:pt x="4187904" y="3607769"/>
                  </a:lnTo>
                  <a:lnTo>
                    <a:pt x="4174150" y="3651438"/>
                  </a:lnTo>
                  <a:lnTo>
                    <a:pt x="4158127" y="3694051"/>
                  </a:lnTo>
                  <a:lnTo>
                    <a:pt x="4139906" y="3735539"/>
                  </a:lnTo>
                  <a:lnTo>
                    <a:pt x="4119559" y="3775829"/>
                  </a:lnTo>
                  <a:lnTo>
                    <a:pt x="4097157" y="3814850"/>
                  </a:lnTo>
                  <a:lnTo>
                    <a:pt x="4072771" y="3852531"/>
                  </a:lnTo>
                  <a:lnTo>
                    <a:pt x="4046474" y="3888799"/>
                  </a:lnTo>
                  <a:lnTo>
                    <a:pt x="4018336" y="3923585"/>
                  </a:lnTo>
                  <a:lnTo>
                    <a:pt x="3988429" y="3956816"/>
                  </a:lnTo>
                  <a:lnTo>
                    <a:pt x="3956825" y="3988420"/>
                  </a:lnTo>
                  <a:lnTo>
                    <a:pt x="3923594" y="4018327"/>
                  </a:lnTo>
                  <a:lnTo>
                    <a:pt x="3888809" y="4046465"/>
                  </a:lnTo>
                  <a:lnTo>
                    <a:pt x="3852540" y="4072762"/>
                  </a:lnTo>
                  <a:lnTo>
                    <a:pt x="3814859" y="4097148"/>
                  </a:lnTo>
                  <a:lnTo>
                    <a:pt x="3775838" y="4119550"/>
                  </a:lnTo>
                  <a:lnTo>
                    <a:pt x="3735548" y="4139897"/>
                  </a:lnTo>
                  <a:lnTo>
                    <a:pt x="3694060" y="4158118"/>
                  </a:lnTo>
                  <a:lnTo>
                    <a:pt x="3651447" y="4174141"/>
                  </a:lnTo>
                  <a:lnTo>
                    <a:pt x="3607778" y="4187895"/>
                  </a:lnTo>
                  <a:lnTo>
                    <a:pt x="3563127" y="4199309"/>
                  </a:lnTo>
                  <a:lnTo>
                    <a:pt x="3521768" y="4207480"/>
                  </a:lnTo>
                  <a:close/>
                </a:path>
              </a:pathLst>
            </a:custGeom>
            <a:solidFill>
              <a:srgbClr val="2BA0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6966591" y="2797071"/>
            <a:ext cx="4290695" cy="6461760"/>
          </a:xfrm>
          <a:custGeom>
            <a:avLst/>
            <a:gdLst/>
            <a:ahLst/>
            <a:cxnLst/>
            <a:rect l="l" t="t" r="r" b="b"/>
            <a:pathLst>
              <a:path w="4290695" h="6461759">
                <a:moveTo>
                  <a:pt x="3949332" y="6461228"/>
                </a:moveTo>
                <a:lnTo>
                  <a:pt x="341171" y="6461228"/>
                </a:lnTo>
                <a:lnTo>
                  <a:pt x="294966" y="6458105"/>
                </a:lnTo>
                <a:lnTo>
                  <a:pt x="250624" y="6449010"/>
                </a:lnTo>
                <a:lnTo>
                  <a:pt x="208553" y="6434354"/>
                </a:lnTo>
                <a:lnTo>
                  <a:pt x="169167" y="6414549"/>
                </a:lnTo>
                <a:lnTo>
                  <a:pt x="132875" y="6390006"/>
                </a:lnTo>
                <a:lnTo>
                  <a:pt x="100088" y="6361135"/>
                </a:lnTo>
                <a:lnTo>
                  <a:pt x="71218" y="6328348"/>
                </a:lnTo>
                <a:lnTo>
                  <a:pt x="46675" y="6292057"/>
                </a:lnTo>
                <a:lnTo>
                  <a:pt x="26871" y="6252671"/>
                </a:lnTo>
                <a:lnTo>
                  <a:pt x="12216" y="6210604"/>
                </a:lnTo>
                <a:lnTo>
                  <a:pt x="3122" y="6166264"/>
                </a:lnTo>
                <a:lnTo>
                  <a:pt x="0" y="6120065"/>
                </a:lnTo>
                <a:lnTo>
                  <a:pt x="0" y="341170"/>
                </a:lnTo>
                <a:lnTo>
                  <a:pt x="3122" y="294966"/>
                </a:lnTo>
                <a:lnTo>
                  <a:pt x="12216" y="250623"/>
                </a:lnTo>
                <a:lnTo>
                  <a:pt x="26871" y="208553"/>
                </a:lnTo>
                <a:lnTo>
                  <a:pt x="46675" y="169166"/>
                </a:lnTo>
                <a:lnTo>
                  <a:pt x="71218" y="132874"/>
                </a:lnTo>
                <a:lnTo>
                  <a:pt x="100088" y="100088"/>
                </a:lnTo>
                <a:lnTo>
                  <a:pt x="132875" y="71218"/>
                </a:lnTo>
                <a:lnTo>
                  <a:pt x="169167" y="46675"/>
                </a:lnTo>
                <a:lnTo>
                  <a:pt x="208553" y="26871"/>
                </a:lnTo>
                <a:lnTo>
                  <a:pt x="250624" y="12216"/>
                </a:lnTo>
                <a:lnTo>
                  <a:pt x="294966" y="3122"/>
                </a:lnTo>
                <a:lnTo>
                  <a:pt x="341171" y="0"/>
                </a:lnTo>
                <a:lnTo>
                  <a:pt x="3949332" y="0"/>
                </a:lnTo>
                <a:lnTo>
                  <a:pt x="3995538" y="3122"/>
                </a:lnTo>
                <a:lnTo>
                  <a:pt x="4039881" y="12216"/>
                </a:lnTo>
                <a:lnTo>
                  <a:pt x="4081951" y="26871"/>
                </a:lnTo>
                <a:lnTo>
                  <a:pt x="4121337" y="46675"/>
                </a:lnTo>
                <a:lnTo>
                  <a:pt x="4157628" y="71218"/>
                </a:lnTo>
                <a:lnTo>
                  <a:pt x="4190414" y="100088"/>
                </a:lnTo>
                <a:lnTo>
                  <a:pt x="4219282" y="132874"/>
                </a:lnTo>
                <a:lnTo>
                  <a:pt x="4243823" y="169166"/>
                </a:lnTo>
                <a:lnTo>
                  <a:pt x="4263626" y="208553"/>
                </a:lnTo>
                <a:lnTo>
                  <a:pt x="4278279" y="250623"/>
                </a:lnTo>
                <a:lnTo>
                  <a:pt x="4287372" y="294966"/>
                </a:lnTo>
                <a:lnTo>
                  <a:pt x="4290495" y="341170"/>
                </a:lnTo>
                <a:lnTo>
                  <a:pt x="4290495" y="6120065"/>
                </a:lnTo>
                <a:lnTo>
                  <a:pt x="4287372" y="6166264"/>
                </a:lnTo>
                <a:lnTo>
                  <a:pt x="4278279" y="6210604"/>
                </a:lnTo>
                <a:lnTo>
                  <a:pt x="4263626" y="6252671"/>
                </a:lnTo>
                <a:lnTo>
                  <a:pt x="4243823" y="6292057"/>
                </a:lnTo>
                <a:lnTo>
                  <a:pt x="4219282" y="6328348"/>
                </a:lnTo>
                <a:lnTo>
                  <a:pt x="4190414" y="6361135"/>
                </a:lnTo>
                <a:lnTo>
                  <a:pt x="4157628" y="6390006"/>
                </a:lnTo>
                <a:lnTo>
                  <a:pt x="4121337" y="6414549"/>
                </a:lnTo>
                <a:lnTo>
                  <a:pt x="4081951" y="6434354"/>
                </a:lnTo>
                <a:lnTo>
                  <a:pt x="4039881" y="6449010"/>
                </a:lnTo>
                <a:lnTo>
                  <a:pt x="3995538" y="6458105"/>
                </a:lnTo>
                <a:lnTo>
                  <a:pt x="3949332" y="6461228"/>
                </a:lnTo>
                <a:close/>
              </a:path>
            </a:pathLst>
          </a:custGeom>
          <a:solidFill>
            <a:srgbClr val="2D2E2F">
              <a:alpha val="30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1496" rIns="0" bIns="0" rtlCol="0" vert="horz">
            <a:spAutoFit/>
          </a:bodyPr>
          <a:lstStyle/>
          <a:p>
            <a:pPr marL="4982210">
              <a:lnSpc>
                <a:spcPct val="100000"/>
              </a:lnSpc>
              <a:spcBef>
                <a:spcPts val="110"/>
              </a:spcBef>
            </a:pPr>
            <a:r>
              <a:rPr dirty="0" sz="9750" spc="1850"/>
              <a:t>História</a:t>
            </a:r>
            <a:endParaRPr sz="9750"/>
          </a:p>
        </p:txBody>
      </p:sp>
      <p:sp>
        <p:nvSpPr>
          <p:cNvPr id="9" name="object 9" descr=""/>
          <p:cNvSpPr txBox="1"/>
          <p:nvPr/>
        </p:nvSpPr>
        <p:spPr>
          <a:xfrm>
            <a:off x="541031" y="4396944"/>
            <a:ext cx="16549369" cy="4580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7145" marR="9525">
              <a:lnSpc>
                <a:spcPct val="114999"/>
              </a:lnSpc>
              <a:spcBef>
                <a:spcPts val="100"/>
              </a:spcBef>
            </a:pPr>
            <a:r>
              <a:rPr dirty="0" sz="2600" spc="100">
                <a:solidFill>
                  <a:srgbClr val="FFFFFF"/>
                </a:solidFill>
                <a:latin typeface="Arial"/>
                <a:cs typeface="Arial"/>
              </a:rPr>
              <a:t>Embora</a:t>
            </a:r>
            <a:r>
              <a:rPr dirty="0" sz="2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85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dirty="0" sz="2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1950</a:t>
            </a:r>
            <a:r>
              <a:rPr dirty="0" sz="2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00">
                <a:solidFill>
                  <a:srgbClr val="FFFFFF"/>
                </a:solidFill>
                <a:latin typeface="Arial"/>
                <a:cs typeface="Arial"/>
              </a:rPr>
              <a:t>surgia</a:t>
            </a:r>
            <a:r>
              <a:rPr dirty="0" sz="2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2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30">
                <a:solidFill>
                  <a:srgbClr val="FFFFFF"/>
                </a:solidFill>
                <a:latin typeface="Arial"/>
                <a:cs typeface="Arial"/>
              </a:rPr>
              <a:t>computadores</a:t>
            </a:r>
            <a:r>
              <a:rPr dirty="0" sz="2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Arial"/>
                <a:cs typeface="Arial"/>
              </a:rPr>
              <a:t>modens,</a:t>
            </a:r>
            <a:r>
              <a:rPr dirty="0" sz="2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45">
                <a:solidFill>
                  <a:srgbClr val="FFFFFF"/>
                </a:solidFill>
                <a:latin typeface="Arial"/>
                <a:cs typeface="Arial"/>
              </a:rPr>
              <a:t>foi</a:t>
            </a:r>
            <a:r>
              <a:rPr dirty="0" sz="2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Arial"/>
                <a:cs typeface="Arial"/>
              </a:rPr>
              <a:t>só</a:t>
            </a:r>
            <a:r>
              <a:rPr dirty="0" sz="2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85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dirty="0" sz="2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1967</a:t>
            </a:r>
            <a:r>
              <a:rPr dirty="0" sz="2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14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z="2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Arial"/>
                <a:cs typeface="Arial"/>
              </a:rPr>
              <a:t>começaram</a:t>
            </a:r>
            <a:r>
              <a:rPr dirty="0" sz="2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229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z="2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Arial"/>
                <a:cs typeface="Arial"/>
              </a:rPr>
              <a:t>preocupar</a:t>
            </a:r>
            <a:r>
              <a:rPr dirty="0" sz="2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Arial"/>
                <a:cs typeface="Arial"/>
              </a:rPr>
              <a:t>com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esse</a:t>
            </a:r>
            <a:r>
              <a:rPr dirty="0" sz="2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225">
                <a:solidFill>
                  <a:srgbClr val="FFFFFF"/>
                </a:solidFill>
                <a:latin typeface="Arial"/>
                <a:cs typeface="Arial"/>
              </a:rPr>
              <a:t>tema</a:t>
            </a:r>
            <a:r>
              <a:rPr dirty="0" sz="2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Arial"/>
                <a:cs typeface="Arial"/>
              </a:rPr>
              <a:t>porque</a:t>
            </a:r>
            <a:r>
              <a:rPr dirty="0" sz="2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229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14">
                <a:solidFill>
                  <a:srgbClr val="FFFFFF"/>
                </a:solidFill>
                <a:latin typeface="Arial"/>
                <a:cs typeface="Arial"/>
              </a:rPr>
              <a:t>empresa</a:t>
            </a:r>
            <a:r>
              <a:rPr dirty="0" sz="2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380">
                <a:solidFill>
                  <a:srgbClr val="FFFFFF"/>
                </a:solidFill>
                <a:latin typeface="Arial"/>
                <a:cs typeface="Arial"/>
              </a:rPr>
              <a:t>IBM</a:t>
            </a:r>
            <a:r>
              <a:rPr dirty="0" sz="2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50">
                <a:solidFill>
                  <a:srgbClr val="FFFFFF"/>
                </a:solidFill>
                <a:latin typeface="Arial"/>
                <a:cs typeface="Arial"/>
              </a:rPr>
              <a:t>(International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4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dirty="0" sz="2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Arial"/>
                <a:cs typeface="Arial"/>
              </a:rPr>
              <a:t>Corporation)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40">
                <a:solidFill>
                  <a:srgbClr val="FFFFFF"/>
                </a:solidFill>
                <a:latin typeface="Arial"/>
                <a:cs typeface="Arial"/>
              </a:rPr>
              <a:t>chamou</a:t>
            </a:r>
            <a:r>
              <a:rPr dirty="0" sz="2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Arial"/>
                <a:cs typeface="Arial"/>
              </a:rPr>
              <a:t>diversos </a:t>
            </a:r>
            <a:r>
              <a:rPr dirty="0" sz="2600" spc="145">
                <a:solidFill>
                  <a:srgbClr val="FFFFFF"/>
                </a:solidFill>
                <a:latin typeface="Arial"/>
                <a:cs typeface="Arial"/>
              </a:rPr>
              <a:t>estudantes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5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55">
                <a:solidFill>
                  <a:srgbClr val="FFFFFF"/>
                </a:solidFill>
                <a:latin typeface="Arial"/>
                <a:cs typeface="Arial"/>
              </a:rPr>
              <a:t>testarem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30">
                <a:solidFill>
                  <a:srgbClr val="FFFFFF"/>
                </a:solidFill>
                <a:latin typeface="Arial"/>
                <a:cs typeface="Arial"/>
              </a:rPr>
              <a:t>computadores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215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14">
                <a:solidFill>
                  <a:srgbClr val="FFFFFF"/>
                </a:solidFill>
                <a:latin typeface="Arial"/>
                <a:cs typeface="Arial"/>
              </a:rPr>
              <a:t>empresa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Arial"/>
                <a:cs typeface="Arial"/>
              </a:rPr>
              <a:t>perceberam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14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esses </a:t>
            </a:r>
            <a:r>
              <a:rPr dirty="0" sz="2600" spc="145">
                <a:solidFill>
                  <a:srgbClr val="FFFFFF"/>
                </a:solidFill>
                <a:latin typeface="Arial"/>
                <a:cs typeface="Arial"/>
              </a:rPr>
              <a:t>estudantes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85">
                <a:solidFill>
                  <a:srgbClr val="FFFFFF"/>
                </a:solidFill>
                <a:latin typeface="Arial"/>
                <a:cs typeface="Arial"/>
              </a:rPr>
              <a:t>estavam </a:t>
            </a:r>
            <a:r>
              <a:rPr dirty="0" sz="2600" spc="105">
                <a:solidFill>
                  <a:srgbClr val="FFFFFF"/>
                </a:solidFill>
                <a:latin typeface="Arial"/>
                <a:cs typeface="Arial"/>
              </a:rPr>
              <a:t>cada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80">
                <a:solidFill>
                  <a:srgbClr val="FFFFFF"/>
                </a:solidFill>
                <a:latin typeface="Arial"/>
                <a:cs typeface="Arial"/>
              </a:rPr>
              <a:t>vez</a:t>
            </a:r>
            <a:r>
              <a:rPr dirty="0" sz="2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55">
                <a:solidFill>
                  <a:srgbClr val="FFFFFF"/>
                </a:solidFill>
                <a:latin typeface="Arial"/>
                <a:cs typeface="Arial"/>
              </a:rPr>
              <a:t>mais</a:t>
            </a:r>
            <a:r>
              <a:rPr dirty="0" sz="2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60">
                <a:solidFill>
                  <a:srgbClr val="FFFFFF"/>
                </a:solidFill>
                <a:latin typeface="Arial"/>
                <a:cs typeface="Arial"/>
              </a:rPr>
              <a:t>aprofundados</a:t>
            </a:r>
            <a:r>
              <a:rPr dirty="0" sz="2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00">
                <a:solidFill>
                  <a:srgbClr val="FFFFFF"/>
                </a:solidFill>
                <a:latin typeface="Arial"/>
                <a:cs typeface="Arial"/>
              </a:rPr>
              <a:t>nessa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Arial"/>
                <a:cs typeface="Arial"/>
              </a:rPr>
              <a:t>tecnologia,</a:t>
            </a:r>
            <a:r>
              <a:rPr dirty="0" sz="2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Arial"/>
                <a:cs typeface="Arial"/>
              </a:rPr>
              <a:t>isso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Arial"/>
                <a:cs typeface="Arial"/>
              </a:rPr>
              <a:t>conseguindo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 acessar</a:t>
            </a:r>
            <a:r>
              <a:rPr dirty="0" sz="2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65">
                <a:solidFill>
                  <a:srgbClr val="FFFFFF"/>
                </a:solidFill>
                <a:latin typeface="Arial"/>
                <a:cs typeface="Arial"/>
              </a:rPr>
              <a:t>dados</a:t>
            </a:r>
            <a:r>
              <a:rPr dirty="0" sz="2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20">
                <a:solidFill>
                  <a:srgbClr val="FFFFFF"/>
                </a:solidFill>
                <a:latin typeface="Arial"/>
                <a:cs typeface="Arial"/>
              </a:rPr>
              <a:t>privados</a:t>
            </a:r>
            <a:r>
              <a:rPr dirty="0" sz="2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90">
                <a:solidFill>
                  <a:srgbClr val="FFFFFF"/>
                </a:solidFill>
                <a:latin typeface="Arial"/>
                <a:cs typeface="Arial"/>
              </a:rPr>
              <a:t>da </a:t>
            </a:r>
            <a:r>
              <a:rPr dirty="0" sz="2600" spc="60">
                <a:solidFill>
                  <a:srgbClr val="FFFFFF"/>
                </a:solidFill>
                <a:latin typeface="Arial"/>
                <a:cs typeface="Arial"/>
              </a:rPr>
              <a:t>empresa.</a:t>
            </a:r>
            <a:endParaRPr sz="2600">
              <a:latin typeface="Arial"/>
              <a:cs typeface="Arial"/>
            </a:endParaRPr>
          </a:p>
          <a:p>
            <a:pPr algn="ctr" marL="12065" marR="5080">
              <a:lnSpc>
                <a:spcPts val="3590"/>
              </a:lnSpc>
              <a:spcBef>
                <a:spcPts val="80"/>
              </a:spcBef>
            </a:pPr>
            <a:r>
              <a:rPr dirty="0" sz="2600" spc="305">
                <a:solidFill>
                  <a:srgbClr val="FFFFFF"/>
                </a:solidFill>
                <a:latin typeface="Arial"/>
                <a:cs typeface="Arial"/>
              </a:rPr>
              <a:t>Mas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00">
                <a:solidFill>
                  <a:srgbClr val="FFFFFF"/>
                </a:solidFill>
                <a:latin typeface="Arial"/>
                <a:cs typeface="Arial"/>
              </a:rPr>
              <a:t>este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75">
                <a:solidFill>
                  <a:srgbClr val="FFFFFF"/>
                </a:solidFill>
                <a:latin typeface="Arial"/>
                <a:cs typeface="Arial"/>
              </a:rPr>
              <a:t>não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65">
                <a:solidFill>
                  <a:srgbClr val="FFFFFF"/>
                </a:solidFill>
                <a:latin typeface="Arial"/>
                <a:cs typeface="Arial"/>
              </a:rPr>
              <a:t>havia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00">
                <a:solidFill>
                  <a:srgbClr val="FFFFFF"/>
                </a:solidFill>
                <a:latin typeface="Arial"/>
                <a:cs typeface="Arial"/>
              </a:rPr>
              <a:t>sido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7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Arial"/>
                <a:cs typeface="Arial"/>
              </a:rPr>
              <a:t>verdadeiro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20">
                <a:solidFill>
                  <a:srgbClr val="FFFFFF"/>
                </a:solidFill>
                <a:latin typeface="Arial"/>
                <a:cs typeface="Arial"/>
              </a:rPr>
              <a:t>nascimento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215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Arial"/>
                <a:cs typeface="Arial"/>
              </a:rPr>
              <a:t>segurança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cibernética, </a:t>
            </a:r>
            <a:r>
              <a:rPr dirty="0" sz="2600" spc="100">
                <a:solidFill>
                  <a:srgbClr val="FFFFFF"/>
                </a:solidFill>
                <a:latin typeface="Arial"/>
                <a:cs typeface="Arial"/>
              </a:rPr>
              <a:t>pois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Arial"/>
                <a:cs typeface="Arial"/>
              </a:rPr>
              <a:t>só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ocorreu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85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55">
                <a:solidFill>
                  <a:srgbClr val="FFFFFF"/>
                </a:solidFill>
                <a:latin typeface="Arial"/>
                <a:cs typeface="Arial"/>
              </a:rPr>
              <a:t>meados </a:t>
            </a:r>
            <a:r>
              <a:rPr dirty="0" sz="2600" spc="1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6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1970</a:t>
            </a:r>
            <a:r>
              <a:rPr dirty="0" sz="2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dirty="0" sz="2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229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ARPA</a:t>
            </a:r>
            <a:r>
              <a:rPr dirty="0" sz="2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14">
                <a:solidFill>
                  <a:srgbClr val="FFFFFF"/>
                </a:solidFill>
                <a:latin typeface="Arial"/>
                <a:cs typeface="Arial"/>
              </a:rPr>
              <a:t>desenvolvendo</a:t>
            </a:r>
            <a:r>
              <a:rPr dirty="0" sz="2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55">
                <a:solidFill>
                  <a:srgbClr val="FFFFFF"/>
                </a:solidFill>
                <a:latin typeface="Arial"/>
                <a:cs typeface="Arial"/>
              </a:rPr>
              <a:t>junto</a:t>
            </a:r>
            <a:r>
              <a:rPr dirty="0" sz="2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dirty="0" sz="2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229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Força</a:t>
            </a:r>
            <a:r>
              <a:rPr dirty="0" sz="2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Arial"/>
                <a:cs typeface="Arial"/>
              </a:rPr>
              <a:t>Aérea</a:t>
            </a:r>
            <a:r>
              <a:rPr dirty="0" sz="2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35">
                <a:solidFill>
                  <a:srgbClr val="FFFFFF"/>
                </a:solidFill>
                <a:latin typeface="Arial"/>
                <a:cs typeface="Arial"/>
              </a:rPr>
              <a:t>dos</a:t>
            </a:r>
            <a:r>
              <a:rPr dirty="0" sz="26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Arial"/>
                <a:cs typeface="Arial"/>
              </a:rPr>
              <a:t>Estados</a:t>
            </a:r>
            <a:r>
              <a:rPr dirty="0" sz="26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80">
                <a:solidFill>
                  <a:srgbClr val="FFFFFF"/>
                </a:solidFill>
                <a:latin typeface="Arial"/>
                <a:cs typeface="Arial"/>
              </a:rPr>
              <a:t>Unidos</a:t>
            </a:r>
            <a:r>
              <a:rPr dirty="0" sz="26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Arial"/>
                <a:cs typeface="Arial"/>
              </a:rPr>
              <a:t>protocolos</a:t>
            </a:r>
            <a:r>
              <a:rPr dirty="0" sz="26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Arial"/>
                <a:cs typeface="Arial"/>
              </a:rPr>
              <a:t>de segurança</a:t>
            </a:r>
            <a:r>
              <a:rPr dirty="0" sz="2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5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dirty="0" sz="2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7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40">
                <a:solidFill>
                  <a:srgbClr val="FFFFFF"/>
                </a:solidFill>
                <a:latin typeface="Arial"/>
                <a:cs typeface="Arial"/>
              </a:rPr>
              <a:t>sistema</a:t>
            </a:r>
            <a:r>
              <a:rPr dirty="0" sz="2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80">
                <a:solidFill>
                  <a:srgbClr val="FFFFFF"/>
                </a:solidFill>
                <a:latin typeface="Arial"/>
                <a:cs typeface="Arial"/>
              </a:rPr>
              <a:t>operacional</a:t>
            </a:r>
            <a:r>
              <a:rPr dirty="0" sz="2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40">
                <a:solidFill>
                  <a:srgbClr val="FFFFFF"/>
                </a:solidFill>
                <a:latin typeface="Arial"/>
                <a:cs typeface="Arial"/>
              </a:rPr>
              <a:t>Honeywell</a:t>
            </a:r>
            <a:r>
              <a:rPr dirty="0" sz="2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80">
                <a:solidFill>
                  <a:srgbClr val="FFFFFF"/>
                </a:solidFill>
                <a:latin typeface="Arial"/>
                <a:cs typeface="Arial"/>
              </a:rPr>
              <a:t>Multics.</a:t>
            </a:r>
            <a:r>
              <a:rPr dirty="0" sz="2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Arial"/>
                <a:cs typeface="Arial"/>
              </a:rPr>
              <a:t>Porém</a:t>
            </a:r>
            <a:r>
              <a:rPr dirty="0" sz="2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45">
                <a:solidFill>
                  <a:srgbClr val="FFFFFF"/>
                </a:solidFill>
                <a:latin typeface="Arial"/>
                <a:cs typeface="Arial"/>
              </a:rPr>
              <a:t>foi</a:t>
            </a:r>
            <a:r>
              <a:rPr dirty="0" sz="2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9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dirty="0" sz="2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05">
                <a:solidFill>
                  <a:srgbClr val="FFFFFF"/>
                </a:solidFill>
                <a:latin typeface="Arial"/>
                <a:cs typeface="Arial"/>
              </a:rPr>
              <a:t>década</a:t>
            </a:r>
            <a:r>
              <a:rPr dirty="0" sz="2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Arial"/>
                <a:cs typeface="Arial"/>
              </a:rPr>
              <a:t>1980</a:t>
            </a:r>
            <a:r>
              <a:rPr dirty="0" sz="2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dirty="0" sz="2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7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Arial"/>
                <a:cs typeface="Arial"/>
              </a:rPr>
              <a:t>conflito </a:t>
            </a:r>
            <a:r>
              <a:rPr dirty="0" sz="2600" spc="140">
                <a:solidFill>
                  <a:srgbClr val="FFFFFF"/>
                </a:solidFill>
                <a:latin typeface="Arial"/>
                <a:cs typeface="Arial"/>
              </a:rPr>
              <a:t>tenso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9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105">
                <a:solidFill>
                  <a:srgbClr val="FFFFFF"/>
                </a:solidFill>
                <a:latin typeface="Arial"/>
                <a:cs typeface="Arial"/>
              </a:rPr>
              <a:t>EUA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 e </a:t>
            </a:r>
            <a:r>
              <a:rPr dirty="0" sz="2600" spc="229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URSS(União </a:t>
            </a:r>
            <a:r>
              <a:rPr dirty="0" sz="2600" spc="155">
                <a:solidFill>
                  <a:srgbClr val="FFFFFF"/>
                </a:solidFill>
                <a:latin typeface="Arial"/>
                <a:cs typeface="Arial"/>
              </a:rPr>
              <a:t>das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 Republicas</a:t>
            </a:r>
            <a:r>
              <a:rPr dirty="0" sz="2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Arial"/>
                <a:cs typeface="Arial"/>
              </a:rPr>
              <a:t>Socialistas</a:t>
            </a:r>
            <a:r>
              <a:rPr dirty="0" sz="2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Arial"/>
                <a:cs typeface="Arial"/>
              </a:rPr>
              <a:t>Soviéticas)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14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45">
                <a:solidFill>
                  <a:srgbClr val="FFFFFF"/>
                </a:solidFill>
                <a:latin typeface="Arial"/>
                <a:cs typeface="Arial"/>
              </a:rPr>
              <a:t>foi</a:t>
            </a:r>
            <a:r>
              <a:rPr dirty="0" sz="2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229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Arial"/>
                <a:cs typeface="Arial"/>
              </a:rPr>
              <a:t>causa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225">
                <a:solidFill>
                  <a:srgbClr val="FFFFFF"/>
                </a:solidFill>
                <a:latin typeface="Arial"/>
                <a:cs typeface="Arial"/>
              </a:rPr>
              <a:t>um </a:t>
            </a:r>
            <a:r>
              <a:rPr dirty="0" sz="2600" spc="160">
                <a:solidFill>
                  <a:srgbClr val="FFFFFF"/>
                </a:solidFill>
                <a:latin typeface="Arial"/>
                <a:cs typeface="Arial"/>
              </a:rPr>
              <a:t>aprimoramento</a:t>
            </a:r>
            <a:r>
              <a:rPr dirty="0" sz="26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9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dirty="0" sz="26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Arial"/>
                <a:cs typeface="Arial"/>
              </a:rPr>
              <a:t>segurança</a:t>
            </a:r>
            <a:r>
              <a:rPr dirty="0" sz="26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cibernética</a:t>
            </a:r>
            <a:r>
              <a:rPr dirty="0" sz="26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40">
                <a:solidFill>
                  <a:srgbClr val="FFFFFF"/>
                </a:solidFill>
                <a:latin typeface="Arial"/>
                <a:cs typeface="Arial"/>
              </a:rPr>
              <a:t>visando</a:t>
            </a:r>
            <a:r>
              <a:rPr dirty="0" sz="26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25">
                <a:solidFill>
                  <a:srgbClr val="FFFFFF"/>
                </a:solidFill>
                <a:latin typeface="Arial"/>
                <a:cs typeface="Arial"/>
              </a:rPr>
              <a:t>combater</a:t>
            </a:r>
            <a:r>
              <a:rPr dirty="0" sz="26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229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6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40">
                <a:solidFill>
                  <a:srgbClr val="FFFFFF"/>
                </a:solidFill>
                <a:latin typeface="Arial"/>
                <a:cs typeface="Arial"/>
              </a:rPr>
              <a:t>espionagem</a:t>
            </a:r>
            <a:r>
              <a:rPr dirty="0" sz="26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75">
                <a:solidFill>
                  <a:srgbClr val="FFFFFF"/>
                </a:solidFill>
                <a:latin typeface="Arial"/>
                <a:cs typeface="Arial"/>
              </a:rPr>
              <a:t>digital.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9481" y="-1"/>
            <a:ext cx="4708519" cy="89789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357024" cy="524734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250311" y="3901407"/>
            <a:ext cx="13888719" cy="482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90" b="1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dirty="0" sz="3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realizar</a:t>
            </a:r>
            <a:r>
              <a:rPr dirty="0" sz="3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protocolos</a:t>
            </a:r>
            <a:r>
              <a:rPr dirty="0" sz="3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55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3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segurança</a:t>
            </a:r>
            <a:r>
              <a:rPr dirty="0" sz="3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FFFFFF"/>
                </a:solidFill>
                <a:latin typeface="Arial"/>
                <a:cs typeface="Arial"/>
              </a:rPr>
              <a:t>cibernética</a:t>
            </a:r>
            <a:r>
              <a:rPr dirty="0" sz="3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90" b="1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3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FFFFF"/>
                </a:solidFill>
                <a:latin typeface="Arial"/>
                <a:cs typeface="Arial"/>
              </a:rPr>
              <a:t>organizações </a:t>
            </a:r>
            <a:r>
              <a:rPr dirty="0" sz="3400" spc="95" b="1">
                <a:solidFill>
                  <a:srgbClr val="FFFFFF"/>
                </a:solidFill>
                <a:latin typeface="Arial"/>
                <a:cs typeface="Arial"/>
              </a:rPr>
              <a:t>contratam</a:t>
            </a:r>
            <a:r>
              <a:rPr dirty="0" sz="3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especialistas</a:t>
            </a:r>
            <a:r>
              <a:rPr dirty="0" sz="3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20" b="1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dirty="0" sz="3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segurança</a:t>
            </a:r>
            <a:r>
              <a:rPr dirty="0" sz="3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90" b="1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dirty="0" sz="3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35" b="1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dirty="0" sz="3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95" b="1">
                <a:solidFill>
                  <a:srgbClr val="FFFFFF"/>
                </a:solidFill>
                <a:latin typeface="Arial"/>
                <a:cs typeface="Arial"/>
              </a:rPr>
              <a:t>intuito</a:t>
            </a:r>
            <a:r>
              <a:rPr dirty="0" sz="3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55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3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FFFFF"/>
                </a:solidFill>
                <a:latin typeface="Arial"/>
                <a:cs typeface="Arial"/>
              </a:rPr>
              <a:t>criar </a:t>
            </a:r>
            <a:r>
              <a:rPr dirty="0" sz="3400" spc="85" b="1">
                <a:solidFill>
                  <a:srgbClr val="FFFFFF"/>
                </a:solidFill>
                <a:latin typeface="Arial"/>
                <a:cs typeface="Arial"/>
              </a:rPr>
              <a:t>estratégias</a:t>
            </a:r>
            <a:r>
              <a:rPr dirty="0" sz="3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35" b="1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dirty="0" sz="3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45" b="1">
                <a:solidFill>
                  <a:srgbClr val="FFFFFF"/>
                </a:solidFill>
                <a:latin typeface="Arial"/>
                <a:cs typeface="Arial"/>
              </a:rPr>
              <a:t>proteger</a:t>
            </a:r>
            <a:r>
              <a:rPr dirty="0" sz="3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3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50" b="1">
                <a:solidFill>
                  <a:srgbClr val="FFFFFF"/>
                </a:solidFill>
                <a:latin typeface="Arial"/>
                <a:cs typeface="Arial"/>
              </a:rPr>
              <a:t>dados.</a:t>
            </a:r>
            <a:r>
              <a:rPr dirty="0" sz="3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3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especialistas</a:t>
            </a:r>
            <a:r>
              <a:rPr dirty="0" sz="3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50" b="1">
                <a:solidFill>
                  <a:srgbClr val="FFFFFF"/>
                </a:solidFill>
                <a:latin typeface="Arial"/>
                <a:cs typeface="Arial"/>
              </a:rPr>
              <a:t>avaliam</a:t>
            </a:r>
            <a:r>
              <a:rPr dirty="0" sz="3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35" b="1">
                <a:solidFill>
                  <a:srgbClr val="FFFFFF"/>
                </a:solidFill>
                <a:latin typeface="Arial"/>
                <a:cs typeface="Arial"/>
              </a:rPr>
              <a:t>os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possíveis</a:t>
            </a:r>
            <a:r>
              <a:rPr dirty="0" sz="34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120" b="1">
                <a:solidFill>
                  <a:srgbClr val="FFFFFF"/>
                </a:solidFill>
                <a:latin typeface="Arial"/>
                <a:cs typeface="Arial"/>
              </a:rPr>
              <a:t>riscos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nos</a:t>
            </a:r>
            <a:r>
              <a:rPr dirty="0" sz="340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60" b="1">
                <a:solidFill>
                  <a:srgbClr val="FFFFFF"/>
                </a:solidFill>
                <a:latin typeface="Arial"/>
                <a:cs typeface="Arial"/>
              </a:rPr>
              <a:t>sistemas</a:t>
            </a:r>
            <a:r>
              <a:rPr dirty="0" sz="34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FFFFF"/>
                </a:solidFill>
                <a:latin typeface="Arial"/>
                <a:cs typeface="Arial"/>
              </a:rPr>
              <a:t>como</a:t>
            </a:r>
            <a:r>
              <a:rPr dirty="0" sz="34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redes,</a:t>
            </a:r>
            <a:r>
              <a:rPr dirty="0" sz="340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FFFFF"/>
                </a:solidFill>
                <a:latin typeface="Arial"/>
                <a:cs typeface="Arial"/>
              </a:rPr>
              <a:t>computadores, </a:t>
            </a:r>
            <a:r>
              <a:rPr dirty="0" sz="3400" spc="-40" b="1">
                <a:solidFill>
                  <a:srgbClr val="FFFFFF"/>
                </a:solidFill>
                <a:latin typeface="Arial"/>
                <a:cs typeface="Arial"/>
              </a:rPr>
              <a:t>aplicações</a:t>
            </a:r>
            <a:r>
              <a:rPr dirty="0" sz="3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4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outros</a:t>
            </a:r>
            <a:r>
              <a:rPr dirty="0" sz="34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dispositivos.</a:t>
            </a:r>
            <a:r>
              <a:rPr dirty="0" sz="34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Assim,</a:t>
            </a:r>
            <a:r>
              <a:rPr dirty="0" sz="34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80" b="1">
                <a:solidFill>
                  <a:srgbClr val="FFFFFF"/>
                </a:solidFill>
                <a:latin typeface="Arial"/>
                <a:cs typeface="Arial"/>
              </a:rPr>
              <a:t>quando</a:t>
            </a:r>
            <a:r>
              <a:rPr dirty="0" sz="34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95" b="1">
                <a:solidFill>
                  <a:srgbClr val="FFFFFF"/>
                </a:solidFill>
                <a:latin typeface="Arial"/>
                <a:cs typeface="Arial"/>
              </a:rPr>
              <a:t>avaliados</a:t>
            </a:r>
            <a:r>
              <a:rPr dirty="0" sz="34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FFFFF"/>
                </a:solidFill>
                <a:latin typeface="Arial"/>
                <a:cs typeface="Arial"/>
              </a:rPr>
              <a:t>eles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criam</a:t>
            </a:r>
            <a:r>
              <a:rPr dirty="0" sz="3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75" b="1">
                <a:solidFill>
                  <a:srgbClr val="FFFFFF"/>
                </a:solidFill>
                <a:latin typeface="Arial"/>
                <a:cs typeface="Arial"/>
              </a:rPr>
              <a:t>uma</a:t>
            </a:r>
            <a:r>
              <a:rPr dirty="0" sz="3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80" b="1">
                <a:solidFill>
                  <a:srgbClr val="FFFFFF"/>
                </a:solidFill>
                <a:latin typeface="Arial"/>
                <a:cs typeface="Arial"/>
              </a:rPr>
              <a:t>estrutura</a:t>
            </a:r>
            <a:r>
              <a:rPr dirty="0" sz="3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55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3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segurança</a:t>
            </a:r>
            <a:r>
              <a:rPr dirty="0" sz="3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z="3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35" b="1">
                <a:solidFill>
                  <a:srgbClr val="FFFFFF"/>
                </a:solidFill>
                <a:latin typeface="Arial"/>
                <a:cs typeface="Arial"/>
              </a:rPr>
              <a:t>acrescente</a:t>
            </a:r>
            <a:r>
              <a:rPr dirty="0" sz="3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75" b="1">
                <a:solidFill>
                  <a:srgbClr val="FFFFFF"/>
                </a:solidFill>
                <a:latin typeface="Arial"/>
                <a:cs typeface="Arial"/>
              </a:rPr>
              <a:t>medidas</a:t>
            </a:r>
            <a:r>
              <a:rPr dirty="0" sz="34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FFFFF"/>
                </a:solidFill>
                <a:latin typeface="Arial"/>
                <a:cs typeface="Arial"/>
              </a:rPr>
              <a:t>contra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3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possíveis</a:t>
            </a:r>
            <a:r>
              <a:rPr dirty="0" sz="3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120" b="1">
                <a:solidFill>
                  <a:srgbClr val="FFFFFF"/>
                </a:solidFill>
                <a:latin typeface="Arial"/>
                <a:cs typeface="Arial"/>
              </a:rPr>
              <a:t>riscos</a:t>
            </a:r>
            <a:r>
              <a:rPr dirty="0" sz="3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55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3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invasões</a:t>
            </a:r>
            <a:r>
              <a:rPr dirty="0" sz="3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55" b="1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 organização,</a:t>
            </a:r>
            <a:r>
              <a:rPr dirty="0" sz="3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85" b="1">
                <a:solidFill>
                  <a:srgbClr val="FFFFFF"/>
                </a:solidFill>
                <a:latin typeface="Arial"/>
                <a:cs typeface="Arial"/>
              </a:rPr>
              <a:t>tornando-</a:t>
            </a:r>
            <a:r>
              <a:rPr dirty="0" sz="3400" spc="28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FFFFF"/>
                </a:solidFill>
                <a:latin typeface="Arial"/>
                <a:cs typeface="Arial"/>
              </a:rPr>
              <a:t>cada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vez</a:t>
            </a:r>
            <a:r>
              <a:rPr dirty="0" sz="3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85" b="1">
                <a:solidFill>
                  <a:srgbClr val="FFFFFF"/>
                </a:solidFill>
                <a:latin typeface="Arial"/>
                <a:cs typeface="Arial"/>
              </a:rPr>
              <a:t>mais</a:t>
            </a:r>
            <a:r>
              <a:rPr dirty="0" sz="3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50" b="1">
                <a:solidFill>
                  <a:srgbClr val="FFFFFF"/>
                </a:solidFill>
                <a:latin typeface="Arial"/>
                <a:cs typeface="Arial"/>
              </a:rPr>
              <a:t>completa</a:t>
            </a:r>
            <a:r>
              <a:rPr dirty="0" sz="3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FFFFF"/>
                </a:solidFill>
                <a:latin typeface="Arial"/>
                <a:cs typeface="Arial"/>
              </a:rPr>
              <a:t>livre</a:t>
            </a:r>
            <a:r>
              <a:rPr dirty="0" sz="3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55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3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FFFFF"/>
                </a:solidFill>
                <a:latin typeface="Arial"/>
                <a:cs typeface="Arial"/>
              </a:rPr>
              <a:t>problemas.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296" y="315334"/>
            <a:ext cx="2884170" cy="4111625"/>
            <a:chOff x="1296" y="315334"/>
            <a:chExt cx="2884170" cy="4111625"/>
          </a:xfrm>
        </p:grpSpPr>
        <p:sp>
          <p:nvSpPr>
            <p:cNvPr id="6" name="object 6" descr=""/>
            <p:cNvSpPr/>
            <p:nvPr/>
          </p:nvSpPr>
          <p:spPr>
            <a:xfrm>
              <a:off x="580076" y="423900"/>
              <a:ext cx="1494155" cy="4003040"/>
            </a:xfrm>
            <a:custGeom>
              <a:avLst/>
              <a:gdLst/>
              <a:ahLst/>
              <a:cxnLst/>
              <a:rect l="l" t="t" r="r" b="b"/>
              <a:pathLst>
                <a:path w="1494155" h="4003040">
                  <a:moveTo>
                    <a:pt x="0" y="1118137"/>
                  </a:moveTo>
                  <a:lnTo>
                    <a:pt x="0" y="923360"/>
                  </a:lnTo>
                  <a:lnTo>
                    <a:pt x="1489" y="904307"/>
                  </a:lnTo>
                  <a:lnTo>
                    <a:pt x="13417" y="865622"/>
                  </a:lnTo>
                  <a:lnTo>
                    <a:pt x="36148" y="827030"/>
                  </a:lnTo>
                  <a:lnTo>
                    <a:pt x="64423" y="796890"/>
                  </a:lnTo>
                  <a:lnTo>
                    <a:pt x="1405971" y="13898"/>
                  </a:lnTo>
                  <a:lnTo>
                    <a:pt x="1411157" y="10773"/>
                  </a:lnTo>
                  <a:lnTo>
                    <a:pt x="1427352" y="3408"/>
                  </a:lnTo>
                  <a:lnTo>
                    <a:pt x="1442263" y="0"/>
                  </a:lnTo>
                  <a:lnTo>
                    <a:pt x="1455883" y="547"/>
                  </a:lnTo>
                  <a:lnTo>
                    <a:pt x="1490145" y="36112"/>
                  </a:lnTo>
                  <a:lnTo>
                    <a:pt x="1492019" y="52326"/>
                  </a:lnTo>
                  <a:lnTo>
                    <a:pt x="1492019" y="255913"/>
                  </a:lnTo>
                  <a:lnTo>
                    <a:pt x="1104617" y="479789"/>
                  </a:lnTo>
                  <a:lnTo>
                    <a:pt x="905987" y="479789"/>
                  </a:lnTo>
                  <a:lnTo>
                    <a:pt x="900479" y="480315"/>
                  </a:lnTo>
                  <a:lnTo>
                    <a:pt x="894608" y="484455"/>
                  </a:lnTo>
                  <a:lnTo>
                    <a:pt x="698542" y="597711"/>
                  </a:lnTo>
                  <a:lnTo>
                    <a:pt x="692349" y="601161"/>
                  </a:lnTo>
                  <a:lnTo>
                    <a:pt x="686956" y="607207"/>
                  </a:lnTo>
                  <a:lnTo>
                    <a:pt x="682506" y="615891"/>
                  </a:lnTo>
                  <a:lnTo>
                    <a:pt x="677320" y="623845"/>
                  </a:lnTo>
                  <a:lnTo>
                    <a:pt x="674727" y="631636"/>
                  </a:lnTo>
                  <a:lnTo>
                    <a:pt x="674727" y="646163"/>
                  </a:lnTo>
                  <a:lnTo>
                    <a:pt x="677320" y="651195"/>
                  </a:lnTo>
                  <a:lnTo>
                    <a:pt x="682506" y="654319"/>
                  </a:lnTo>
                  <a:lnTo>
                    <a:pt x="686956" y="656754"/>
                  </a:lnTo>
                  <a:lnTo>
                    <a:pt x="798391" y="656754"/>
                  </a:lnTo>
                  <a:lnTo>
                    <a:pt x="618629" y="760637"/>
                  </a:lnTo>
                  <a:lnTo>
                    <a:pt x="372712" y="760637"/>
                  </a:lnTo>
                  <a:lnTo>
                    <a:pt x="366999" y="761327"/>
                  </a:lnTo>
                  <a:lnTo>
                    <a:pt x="339099" y="790594"/>
                  </a:lnTo>
                  <a:lnTo>
                    <a:pt x="335636" y="802348"/>
                  </a:lnTo>
                  <a:lnTo>
                    <a:pt x="283534" y="802348"/>
                  </a:lnTo>
                  <a:lnTo>
                    <a:pt x="250010" y="825562"/>
                  </a:lnTo>
                  <a:lnTo>
                    <a:pt x="234388" y="868334"/>
                  </a:lnTo>
                  <a:lnTo>
                    <a:pt x="235040" y="876665"/>
                  </a:lnTo>
                  <a:lnTo>
                    <a:pt x="255912" y="894798"/>
                  </a:lnTo>
                  <a:lnTo>
                    <a:pt x="386474" y="894798"/>
                  </a:lnTo>
                  <a:lnTo>
                    <a:pt x="0" y="1118137"/>
                  </a:lnTo>
                  <a:close/>
                </a:path>
                <a:path w="1494155" h="4003040">
                  <a:moveTo>
                    <a:pt x="798391" y="656754"/>
                  </a:moveTo>
                  <a:lnTo>
                    <a:pt x="686956" y="656754"/>
                  </a:lnTo>
                  <a:lnTo>
                    <a:pt x="692349" y="656226"/>
                  </a:lnTo>
                  <a:lnTo>
                    <a:pt x="698542" y="652778"/>
                  </a:lnTo>
                  <a:lnTo>
                    <a:pt x="894608" y="538506"/>
                  </a:lnTo>
                  <a:lnTo>
                    <a:pt x="917946" y="505596"/>
                  </a:lnTo>
                  <a:lnTo>
                    <a:pt x="917946" y="490339"/>
                  </a:lnTo>
                  <a:lnTo>
                    <a:pt x="915674" y="485347"/>
                  </a:lnTo>
                  <a:lnTo>
                    <a:pt x="911173" y="482912"/>
                  </a:lnTo>
                  <a:lnTo>
                    <a:pt x="905987" y="479789"/>
                  </a:lnTo>
                  <a:lnTo>
                    <a:pt x="1104617" y="479789"/>
                  </a:lnTo>
                  <a:lnTo>
                    <a:pt x="798391" y="656754"/>
                  </a:lnTo>
                  <a:close/>
                </a:path>
                <a:path w="1494155" h="4003040">
                  <a:moveTo>
                    <a:pt x="501221" y="828486"/>
                  </a:moveTo>
                  <a:lnTo>
                    <a:pt x="347105" y="828486"/>
                  </a:lnTo>
                  <a:lnTo>
                    <a:pt x="353183" y="827958"/>
                  </a:lnTo>
                  <a:lnTo>
                    <a:pt x="360435" y="824184"/>
                  </a:lnTo>
                  <a:lnTo>
                    <a:pt x="382982" y="792233"/>
                  </a:lnTo>
                  <a:lnTo>
                    <a:pt x="384785" y="779506"/>
                  </a:lnTo>
                  <a:lnTo>
                    <a:pt x="384785" y="771513"/>
                  </a:lnTo>
                  <a:lnTo>
                    <a:pt x="382395" y="766156"/>
                  </a:lnTo>
                  <a:lnTo>
                    <a:pt x="372712" y="760637"/>
                  </a:lnTo>
                  <a:lnTo>
                    <a:pt x="618629" y="760637"/>
                  </a:lnTo>
                  <a:lnTo>
                    <a:pt x="501221" y="828486"/>
                  </a:lnTo>
                  <a:close/>
                </a:path>
                <a:path w="1494155" h="4003040">
                  <a:moveTo>
                    <a:pt x="386474" y="894798"/>
                  </a:moveTo>
                  <a:lnTo>
                    <a:pt x="255912" y="894798"/>
                  </a:lnTo>
                  <a:lnTo>
                    <a:pt x="262468" y="893105"/>
                  </a:lnTo>
                  <a:lnTo>
                    <a:pt x="269678" y="889598"/>
                  </a:lnTo>
                  <a:lnTo>
                    <a:pt x="299389" y="854108"/>
                  </a:lnTo>
                  <a:lnTo>
                    <a:pt x="304927" y="816393"/>
                  </a:lnTo>
                  <a:lnTo>
                    <a:pt x="301645" y="808602"/>
                  </a:lnTo>
                  <a:lnTo>
                    <a:pt x="295082" y="804423"/>
                  </a:lnTo>
                  <a:lnTo>
                    <a:pt x="289597" y="802474"/>
                  </a:lnTo>
                  <a:lnTo>
                    <a:pt x="283534" y="802348"/>
                  </a:lnTo>
                  <a:lnTo>
                    <a:pt x="335636" y="802348"/>
                  </a:lnTo>
                  <a:lnTo>
                    <a:pt x="335481" y="803056"/>
                  </a:lnTo>
                  <a:lnTo>
                    <a:pt x="335146" y="807546"/>
                  </a:lnTo>
                  <a:lnTo>
                    <a:pt x="335032" y="817083"/>
                  </a:lnTo>
                  <a:lnTo>
                    <a:pt x="337421" y="822602"/>
                  </a:lnTo>
                  <a:lnTo>
                    <a:pt x="342284" y="825726"/>
                  </a:lnTo>
                  <a:lnTo>
                    <a:pt x="347105" y="828486"/>
                  </a:lnTo>
                  <a:lnTo>
                    <a:pt x="501221" y="828486"/>
                  </a:lnTo>
                  <a:lnTo>
                    <a:pt x="386474" y="894798"/>
                  </a:lnTo>
                  <a:close/>
                </a:path>
                <a:path w="1494155" h="4003040">
                  <a:moveTo>
                    <a:pt x="49225" y="4002820"/>
                  </a:moveTo>
                  <a:lnTo>
                    <a:pt x="7900" y="3978442"/>
                  </a:lnTo>
                  <a:lnTo>
                    <a:pt x="2066" y="3946878"/>
                  </a:lnTo>
                  <a:lnTo>
                    <a:pt x="2066" y="3859107"/>
                  </a:lnTo>
                  <a:lnTo>
                    <a:pt x="1494135" y="2995332"/>
                  </a:lnTo>
                  <a:lnTo>
                    <a:pt x="1494135" y="3078438"/>
                  </a:lnTo>
                  <a:lnTo>
                    <a:pt x="1488301" y="3116607"/>
                  </a:lnTo>
                  <a:lnTo>
                    <a:pt x="1470797" y="3156350"/>
                  </a:lnTo>
                  <a:lnTo>
                    <a:pt x="1444867" y="3191660"/>
                  </a:lnTo>
                  <a:lnTo>
                    <a:pt x="1443809" y="3193042"/>
                  </a:lnTo>
                  <a:lnTo>
                    <a:pt x="1442595" y="3194257"/>
                  </a:lnTo>
                  <a:lnTo>
                    <a:pt x="1441216" y="3195306"/>
                  </a:lnTo>
                  <a:lnTo>
                    <a:pt x="1434495" y="3202048"/>
                  </a:lnTo>
                  <a:lnTo>
                    <a:pt x="1427929" y="3207565"/>
                  </a:lnTo>
                  <a:lnTo>
                    <a:pt x="1421000" y="3212437"/>
                  </a:lnTo>
                  <a:lnTo>
                    <a:pt x="1413750" y="3216571"/>
                  </a:lnTo>
                  <a:lnTo>
                    <a:pt x="1356174" y="3250863"/>
                  </a:lnTo>
                  <a:lnTo>
                    <a:pt x="76856" y="3994341"/>
                  </a:lnTo>
                  <a:lnTo>
                    <a:pt x="70402" y="3997531"/>
                  </a:lnTo>
                  <a:lnTo>
                    <a:pt x="64138" y="4000067"/>
                  </a:lnTo>
                  <a:lnTo>
                    <a:pt x="58059" y="4001946"/>
                  </a:lnTo>
                  <a:lnTo>
                    <a:pt x="49225" y="400282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074" y="688918"/>
              <a:ext cx="1494129" cy="35941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680" y="315334"/>
              <a:ext cx="1643472" cy="410737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14464" y="903690"/>
              <a:ext cx="683895" cy="415290"/>
            </a:xfrm>
            <a:custGeom>
              <a:avLst/>
              <a:gdLst/>
              <a:ahLst/>
              <a:cxnLst/>
              <a:rect l="l" t="t" r="r" b="b"/>
              <a:pathLst>
                <a:path w="683894" h="415290">
                  <a:moveTo>
                    <a:pt x="452568" y="176965"/>
                  </a:moveTo>
                  <a:lnTo>
                    <a:pt x="448118" y="174530"/>
                  </a:lnTo>
                  <a:lnTo>
                    <a:pt x="442932" y="171406"/>
                  </a:lnTo>
                  <a:lnTo>
                    <a:pt x="440339" y="166374"/>
                  </a:lnTo>
                  <a:lnTo>
                    <a:pt x="440339" y="151847"/>
                  </a:lnTo>
                  <a:lnTo>
                    <a:pt x="442932" y="144056"/>
                  </a:lnTo>
                  <a:lnTo>
                    <a:pt x="448118" y="136102"/>
                  </a:lnTo>
                  <a:lnTo>
                    <a:pt x="452568" y="127418"/>
                  </a:lnTo>
                  <a:lnTo>
                    <a:pt x="457961" y="121372"/>
                  </a:lnTo>
                  <a:lnTo>
                    <a:pt x="464154" y="117922"/>
                  </a:lnTo>
                  <a:lnTo>
                    <a:pt x="660220" y="4666"/>
                  </a:lnTo>
                  <a:lnTo>
                    <a:pt x="666091" y="526"/>
                  </a:lnTo>
                  <a:lnTo>
                    <a:pt x="671599" y="0"/>
                  </a:lnTo>
                  <a:lnTo>
                    <a:pt x="676785" y="3123"/>
                  </a:lnTo>
                  <a:lnTo>
                    <a:pt x="678736" y="4179"/>
                  </a:lnTo>
                  <a:lnTo>
                    <a:pt x="670593" y="4179"/>
                  </a:lnTo>
                  <a:lnTo>
                    <a:pt x="665728" y="4666"/>
                  </a:lnTo>
                  <a:lnTo>
                    <a:pt x="660220" y="7791"/>
                  </a:lnTo>
                  <a:lnTo>
                    <a:pt x="464154" y="121534"/>
                  </a:lnTo>
                  <a:lnTo>
                    <a:pt x="458646" y="124659"/>
                  </a:lnTo>
                  <a:lnTo>
                    <a:pt x="453626" y="129690"/>
                  </a:lnTo>
                  <a:lnTo>
                    <a:pt x="449124" y="136629"/>
                  </a:lnTo>
                  <a:lnTo>
                    <a:pt x="445681" y="143893"/>
                  </a:lnTo>
                  <a:lnTo>
                    <a:pt x="443938" y="150792"/>
                  </a:lnTo>
                  <a:lnTo>
                    <a:pt x="443938" y="164305"/>
                  </a:lnTo>
                  <a:lnTo>
                    <a:pt x="445681" y="168809"/>
                  </a:lnTo>
                  <a:lnTo>
                    <a:pt x="449124" y="170878"/>
                  </a:lnTo>
                  <a:lnTo>
                    <a:pt x="453626" y="173314"/>
                  </a:lnTo>
                  <a:lnTo>
                    <a:pt x="463570" y="173314"/>
                  </a:lnTo>
                  <a:lnTo>
                    <a:pt x="457961" y="176437"/>
                  </a:lnTo>
                  <a:lnTo>
                    <a:pt x="452568" y="176965"/>
                  </a:lnTo>
                  <a:close/>
                </a:path>
                <a:path w="683894" h="415290">
                  <a:moveTo>
                    <a:pt x="463570" y="173314"/>
                  </a:moveTo>
                  <a:lnTo>
                    <a:pt x="453626" y="173314"/>
                  </a:lnTo>
                  <a:lnTo>
                    <a:pt x="458646" y="172988"/>
                  </a:lnTo>
                  <a:lnTo>
                    <a:pt x="464154" y="169864"/>
                  </a:lnTo>
                  <a:lnTo>
                    <a:pt x="660220" y="55592"/>
                  </a:lnTo>
                  <a:lnTo>
                    <a:pt x="665728" y="52468"/>
                  </a:lnTo>
                  <a:lnTo>
                    <a:pt x="670593" y="47273"/>
                  </a:lnTo>
                  <a:lnTo>
                    <a:pt x="674721" y="40010"/>
                  </a:lnTo>
                  <a:lnTo>
                    <a:pt x="678527" y="33436"/>
                  </a:lnTo>
                  <a:lnTo>
                    <a:pt x="680436" y="26660"/>
                  </a:lnTo>
                  <a:lnTo>
                    <a:pt x="680436" y="13147"/>
                  </a:lnTo>
                  <a:lnTo>
                    <a:pt x="678527" y="8643"/>
                  </a:lnTo>
                  <a:lnTo>
                    <a:pt x="674721" y="6248"/>
                  </a:lnTo>
                  <a:lnTo>
                    <a:pt x="670593" y="4179"/>
                  </a:lnTo>
                  <a:lnTo>
                    <a:pt x="678736" y="4179"/>
                  </a:lnTo>
                  <a:lnTo>
                    <a:pt x="681286" y="5558"/>
                  </a:lnTo>
                  <a:lnTo>
                    <a:pt x="683558" y="10550"/>
                  </a:lnTo>
                  <a:lnTo>
                    <a:pt x="683558" y="25807"/>
                  </a:lnTo>
                  <a:lnTo>
                    <a:pt x="660220" y="58717"/>
                  </a:lnTo>
                  <a:lnTo>
                    <a:pt x="464154" y="172988"/>
                  </a:lnTo>
                  <a:lnTo>
                    <a:pt x="463570" y="173314"/>
                  </a:lnTo>
                  <a:close/>
                </a:path>
                <a:path w="683894" h="415290">
                  <a:moveTo>
                    <a:pt x="112717" y="348697"/>
                  </a:moveTo>
                  <a:lnTo>
                    <a:pt x="107896" y="345937"/>
                  </a:lnTo>
                  <a:lnTo>
                    <a:pt x="103033" y="342813"/>
                  </a:lnTo>
                  <a:lnTo>
                    <a:pt x="100644" y="337294"/>
                  </a:lnTo>
                  <a:lnTo>
                    <a:pt x="100644" y="329300"/>
                  </a:lnTo>
                  <a:lnTo>
                    <a:pt x="116060" y="293478"/>
                  </a:lnTo>
                  <a:lnTo>
                    <a:pt x="138324" y="280848"/>
                  </a:lnTo>
                  <a:lnTo>
                    <a:pt x="148007" y="286367"/>
                  </a:lnTo>
                  <a:lnTo>
                    <a:pt x="136946" y="286367"/>
                  </a:lnTo>
                  <a:lnTo>
                    <a:pt x="131922" y="286895"/>
                  </a:lnTo>
                  <a:lnTo>
                    <a:pt x="126047" y="290344"/>
                  </a:lnTo>
                  <a:lnTo>
                    <a:pt x="119807" y="293833"/>
                  </a:lnTo>
                  <a:lnTo>
                    <a:pt x="114459" y="299189"/>
                  </a:lnTo>
                  <a:lnTo>
                    <a:pt x="109962" y="306454"/>
                  </a:lnTo>
                  <a:lnTo>
                    <a:pt x="106153" y="313028"/>
                  </a:lnTo>
                  <a:lnTo>
                    <a:pt x="104249" y="319966"/>
                  </a:lnTo>
                  <a:lnTo>
                    <a:pt x="104249" y="334169"/>
                  </a:lnTo>
                  <a:lnTo>
                    <a:pt x="106153" y="338673"/>
                  </a:lnTo>
                  <a:lnTo>
                    <a:pt x="114459" y="343178"/>
                  </a:lnTo>
                  <a:lnTo>
                    <a:pt x="127959" y="343178"/>
                  </a:lnTo>
                  <a:lnTo>
                    <a:pt x="126047" y="344395"/>
                  </a:lnTo>
                  <a:lnTo>
                    <a:pt x="118795" y="348169"/>
                  </a:lnTo>
                  <a:lnTo>
                    <a:pt x="112717" y="348697"/>
                  </a:lnTo>
                  <a:close/>
                </a:path>
                <a:path w="683894" h="415290">
                  <a:moveTo>
                    <a:pt x="127959" y="343178"/>
                  </a:moveTo>
                  <a:lnTo>
                    <a:pt x="114459" y="343178"/>
                  </a:lnTo>
                  <a:lnTo>
                    <a:pt x="119807" y="342813"/>
                  </a:lnTo>
                  <a:lnTo>
                    <a:pt x="126047" y="339688"/>
                  </a:lnTo>
                  <a:lnTo>
                    <a:pt x="131922" y="335874"/>
                  </a:lnTo>
                  <a:lnTo>
                    <a:pt x="136946" y="330354"/>
                  </a:lnTo>
                  <a:lnTo>
                    <a:pt x="141079" y="323091"/>
                  </a:lnTo>
                  <a:lnTo>
                    <a:pt x="144887" y="316517"/>
                  </a:lnTo>
                  <a:lnTo>
                    <a:pt x="146792" y="309578"/>
                  </a:lnTo>
                  <a:lnTo>
                    <a:pt x="146792" y="295740"/>
                  </a:lnTo>
                  <a:lnTo>
                    <a:pt x="144887" y="291236"/>
                  </a:lnTo>
                  <a:lnTo>
                    <a:pt x="141079" y="288801"/>
                  </a:lnTo>
                  <a:lnTo>
                    <a:pt x="136946" y="286367"/>
                  </a:lnTo>
                  <a:lnTo>
                    <a:pt x="148007" y="286367"/>
                  </a:lnTo>
                  <a:lnTo>
                    <a:pt x="150397" y="291723"/>
                  </a:lnTo>
                  <a:lnTo>
                    <a:pt x="150397" y="299717"/>
                  </a:lnTo>
                  <a:lnTo>
                    <a:pt x="132611" y="340216"/>
                  </a:lnTo>
                  <a:lnTo>
                    <a:pt x="127959" y="343178"/>
                  </a:lnTo>
                  <a:close/>
                </a:path>
                <a:path w="683894" h="415290">
                  <a:moveTo>
                    <a:pt x="21524" y="415008"/>
                  </a:moveTo>
                  <a:lnTo>
                    <a:pt x="0" y="388545"/>
                  </a:lnTo>
                  <a:lnTo>
                    <a:pt x="652" y="380152"/>
                  </a:lnTo>
                  <a:lnTo>
                    <a:pt x="21524" y="338526"/>
                  </a:lnTo>
                  <a:lnTo>
                    <a:pt x="49146" y="322558"/>
                  </a:lnTo>
                  <a:lnTo>
                    <a:pt x="55209" y="322685"/>
                  </a:lnTo>
                  <a:lnTo>
                    <a:pt x="60694" y="324633"/>
                  </a:lnTo>
                  <a:lnTo>
                    <a:pt x="67257" y="328813"/>
                  </a:lnTo>
                  <a:lnTo>
                    <a:pt x="67326" y="328975"/>
                  </a:lnTo>
                  <a:lnTo>
                    <a:pt x="50848" y="328975"/>
                  </a:lnTo>
                  <a:lnTo>
                    <a:pt x="43596" y="329502"/>
                  </a:lnTo>
                  <a:lnTo>
                    <a:pt x="14019" y="356325"/>
                  </a:lnTo>
                  <a:lnTo>
                    <a:pt x="5713" y="386435"/>
                  </a:lnTo>
                  <a:lnTo>
                    <a:pt x="5713" y="395444"/>
                  </a:lnTo>
                  <a:lnTo>
                    <a:pt x="8508" y="401693"/>
                  </a:lnTo>
                  <a:lnTo>
                    <a:pt x="14019" y="405143"/>
                  </a:lnTo>
                  <a:lnTo>
                    <a:pt x="19893" y="408592"/>
                  </a:lnTo>
                  <a:lnTo>
                    <a:pt x="36996" y="408592"/>
                  </a:lnTo>
                  <a:lnTo>
                    <a:pt x="35290" y="409809"/>
                  </a:lnTo>
                  <a:lnTo>
                    <a:pt x="28080" y="413316"/>
                  </a:lnTo>
                  <a:lnTo>
                    <a:pt x="21524" y="415008"/>
                  </a:lnTo>
                  <a:close/>
                </a:path>
                <a:path w="683894" h="415290">
                  <a:moveTo>
                    <a:pt x="36996" y="408592"/>
                  </a:moveTo>
                  <a:lnTo>
                    <a:pt x="19893" y="408592"/>
                  </a:lnTo>
                  <a:lnTo>
                    <a:pt x="26984" y="407902"/>
                  </a:lnTo>
                  <a:lnTo>
                    <a:pt x="35290" y="403072"/>
                  </a:lnTo>
                  <a:lnTo>
                    <a:pt x="60238" y="373172"/>
                  </a:lnTo>
                  <a:lnTo>
                    <a:pt x="64341" y="351659"/>
                  </a:lnTo>
                  <a:lnTo>
                    <a:pt x="64341" y="342285"/>
                  </a:lnTo>
                  <a:lnTo>
                    <a:pt x="61909" y="335874"/>
                  </a:lnTo>
                  <a:lnTo>
                    <a:pt x="57047" y="332425"/>
                  </a:lnTo>
                  <a:lnTo>
                    <a:pt x="50848" y="328975"/>
                  </a:lnTo>
                  <a:lnTo>
                    <a:pt x="67326" y="328975"/>
                  </a:lnTo>
                  <a:lnTo>
                    <a:pt x="70539" y="336604"/>
                  </a:lnTo>
                  <a:lnTo>
                    <a:pt x="70449" y="349272"/>
                  </a:lnTo>
                  <a:lnTo>
                    <a:pt x="69924" y="356651"/>
                  </a:lnTo>
                  <a:lnTo>
                    <a:pt x="49146" y="398528"/>
                  </a:lnTo>
                  <a:lnTo>
                    <a:pt x="42507" y="404659"/>
                  </a:lnTo>
                  <a:lnTo>
                    <a:pt x="36996" y="4085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20177" y="1232665"/>
              <a:ext cx="59055" cy="80010"/>
            </a:xfrm>
            <a:custGeom>
              <a:avLst/>
              <a:gdLst/>
              <a:ahLst/>
              <a:cxnLst/>
              <a:rect l="l" t="t" r="r" b="b"/>
              <a:pathLst>
                <a:path w="59055" h="80009">
                  <a:moveTo>
                    <a:pt x="14180" y="79616"/>
                  </a:moveTo>
                  <a:lnTo>
                    <a:pt x="8306" y="76167"/>
                  </a:lnTo>
                  <a:lnTo>
                    <a:pt x="2795" y="72717"/>
                  </a:lnTo>
                  <a:lnTo>
                    <a:pt x="0" y="66469"/>
                  </a:lnTo>
                  <a:lnTo>
                    <a:pt x="0" y="57460"/>
                  </a:lnTo>
                  <a:lnTo>
                    <a:pt x="12940" y="20296"/>
                  </a:lnTo>
                  <a:lnTo>
                    <a:pt x="45135" y="0"/>
                  </a:lnTo>
                  <a:lnTo>
                    <a:pt x="51334" y="3449"/>
                  </a:lnTo>
                  <a:lnTo>
                    <a:pt x="56196" y="6898"/>
                  </a:lnTo>
                  <a:lnTo>
                    <a:pt x="58628" y="13310"/>
                  </a:lnTo>
                  <a:lnTo>
                    <a:pt x="58628" y="22683"/>
                  </a:lnTo>
                  <a:lnTo>
                    <a:pt x="41246" y="64485"/>
                  </a:lnTo>
                  <a:lnTo>
                    <a:pt x="14180" y="79616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18713" y="1190057"/>
              <a:ext cx="42545" cy="57150"/>
            </a:xfrm>
            <a:custGeom>
              <a:avLst/>
              <a:gdLst/>
              <a:ahLst/>
              <a:cxnLst/>
              <a:rect l="l" t="t" r="r" b="b"/>
              <a:pathLst>
                <a:path w="42544" h="57150">
                  <a:moveTo>
                    <a:pt x="10210" y="56810"/>
                  </a:moveTo>
                  <a:lnTo>
                    <a:pt x="1904" y="52306"/>
                  </a:lnTo>
                  <a:lnTo>
                    <a:pt x="0" y="47801"/>
                  </a:lnTo>
                  <a:lnTo>
                    <a:pt x="0" y="33598"/>
                  </a:lnTo>
                  <a:lnTo>
                    <a:pt x="21798" y="3976"/>
                  </a:lnTo>
                  <a:lnTo>
                    <a:pt x="27673" y="527"/>
                  </a:lnTo>
                  <a:lnTo>
                    <a:pt x="32697" y="0"/>
                  </a:lnTo>
                  <a:lnTo>
                    <a:pt x="36829" y="2433"/>
                  </a:lnTo>
                  <a:lnTo>
                    <a:pt x="40638" y="4868"/>
                  </a:lnTo>
                  <a:lnTo>
                    <a:pt x="42542" y="9373"/>
                  </a:lnTo>
                  <a:lnTo>
                    <a:pt x="42542" y="23210"/>
                  </a:lnTo>
                  <a:lnTo>
                    <a:pt x="15558" y="56445"/>
                  </a:lnTo>
                  <a:lnTo>
                    <a:pt x="10210" y="56810"/>
                  </a:lnTo>
                  <a:close/>
                </a:path>
              </a:pathLst>
            </a:custGeom>
            <a:solidFill>
              <a:srgbClr val="59595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8403" y="907867"/>
              <a:ext cx="236494" cy="169133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573303" y="1542046"/>
              <a:ext cx="8890" cy="2741295"/>
            </a:xfrm>
            <a:custGeom>
              <a:avLst/>
              <a:gdLst/>
              <a:ahLst/>
              <a:cxnLst/>
              <a:rect l="l" t="t" r="r" b="b"/>
              <a:pathLst>
                <a:path w="8890" h="2741295">
                  <a:moveTo>
                    <a:pt x="8064" y="875207"/>
                  </a:moveTo>
                  <a:lnTo>
                    <a:pt x="6769" y="0"/>
                  </a:lnTo>
                  <a:lnTo>
                    <a:pt x="0" y="0"/>
                  </a:lnTo>
                  <a:lnTo>
                    <a:pt x="0" y="879919"/>
                  </a:lnTo>
                  <a:lnTo>
                    <a:pt x="8064" y="875207"/>
                  </a:lnTo>
                  <a:close/>
                </a:path>
                <a:path w="8890" h="2741295">
                  <a:moveTo>
                    <a:pt x="8305" y="1762925"/>
                  </a:moveTo>
                  <a:lnTo>
                    <a:pt x="0" y="1767598"/>
                  </a:lnTo>
                  <a:lnTo>
                    <a:pt x="0" y="2086254"/>
                  </a:lnTo>
                  <a:lnTo>
                    <a:pt x="8305" y="2081314"/>
                  </a:lnTo>
                  <a:lnTo>
                    <a:pt x="8305" y="1762925"/>
                  </a:lnTo>
                  <a:close/>
                </a:path>
                <a:path w="8890" h="2741295">
                  <a:moveTo>
                    <a:pt x="8826" y="2690558"/>
                  </a:moveTo>
                  <a:lnTo>
                    <a:pt x="0" y="2695752"/>
                  </a:lnTo>
                  <a:lnTo>
                    <a:pt x="0" y="2740964"/>
                  </a:lnTo>
                  <a:lnTo>
                    <a:pt x="8826" y="2740964"/>
                  </a:lnTo>
                  <a:lnTo>
                    <a:pt x="8826" y="2690558"/>
                  </a:lnTo>
                  <a:close/>
                </a:path>
              </a:pathLst>
            </a:custGeom>
            <a:solidFill>
              <a:srgbClr val="95CC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385" y="1494279"/>
              <a:ext cx="81922" cy="278873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41255" y="1505773"/>
              <a:ext cx="224154" cy="344170"/>
            </a:xfrm>
            <a:custGeom>
              <a:avLst/>
              <a:gdLst/>
              <a:ahLst/>
              <a:cxnLst/>
              <a:rect l="l" t="t" r="r" b="b"/>
              <a:pathLst>
                <a:path w="224155" h="344169">
                  <a:moveTo>
                    <a:pt x="25964" y="343673"/>
                  </a:moveTo>
                  <a:lnTo>
                    <a:pt x="11542" y="340313"/>
                  </a:lnTo>
                  <a:lnTo>
                    <a:pt x="2886" y="326675"/>
                  </a:lnTo>
                  <a:lnTo>
                    <a:pt x="0" y="302756"/>
                  </a:lnTo>
                  <a:lnTo>
                    <a:pt x="0" y="167708"/>
                  </a:lnTo>
                  <a:lnTo>
                    <a:pt x="12185" y="116399"/>
                  </a:lnTo>
                  <a:lnTo>
                    <a:pt x="48741" y="80945"/>
                  </a:lnTo>
                  <a:lnTo>
                    <a:pt x="173735" y="8757"/>
                  </a:lnTo>
                  <a:lnTo>
                    <a:pt x="195514" y="0"/>
                  </a:lnTo>
                  <a:lnTo>
                    <a:pt x="211076" y="2275"/>
                  </a:lnTo>
                  <a:lnTo>
                    <a:pt x="220416" y="15582"/>
                  </a:lnTo>
                  <a:lnTo>
                    <a:pt x="223530" y="39922"/>
                  </a:lnTo>
                  <a:lnTo>
                    <a:pt x="223530" y="41459"/>
                  </a:lnTo>
                  <a:lnTo>
                    <a:pt x="94404" y="115237"/>
                  </a:lnTo>
                  <a:lnTo>
                    <a:pt x="73292" y="130976"/>
                  </a:lnTo>
                  <a:lnTo>
                    <a:pt x="58212" y="150685"/>
                  </a:lnTo>
                  <a:lnTo>
                    <a:pt x="49164" y="174359"/>
                  </a:lnTo>
                  <a:lnTo>
                    <a:pt x="46148" y="201989"/>
                  </a:lnTo>
                  <a:lnTo>
                    <a:pt x="46148" y="336757"/>
                  </a:lnTo>
                  <a:lnTo>
                    <a:pt x="25964" y="343673"/>
                  </a:lnTo>
                  <a:close/>
                </a:path>
              </a:pathLst>
            </a:custGeom>
            <a:solidFill>
              <a:srgbClr val="2837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02745" y="1401308"/>
              <a:ext cx="19685" cy="1980564"/>
            </a:xfrm>
            <a:custGeom>
              <a:avLst/>
              <a:gdLst/>
              <a:ahLst/>
              <a:cxnLst/>
              <a:rect l="l" t="t" r="r" b="b"/>
              <a:pathLst>
                <a:path w="19684" h="1980564">
                  <a:moveTo>
                    <a:pt x="0" y="1979986"/>
                  </a:moveTo>
                  <a:lnTo>
                    <a:pt x="0" y="1660307"/>
                  </a:lnTo>
                  <a:lnTo>
                    <a:pt x="18921" y="1649389"/>
                  </a:lnTo>
                  <a:lnTo>
                    <a:pt x="19163" y="1856906"/>
                  </a:lnTo>
                  <a:lnTo>
                    <a:pt x="19163" y="1976579"/>
                  </a:lnTo>
                  <a:lnTo>
                    <a:pt x="14018" y="1976579"/>
                  </a:lnTo>
                  <a:lnTo>
                    <a:pt x="7617" y="1977223"/>
                  </a:lnTo>
                  <a:lnTo>
                    <a:pt x="0" y="1979986"/>
                  </a:lnTo>
                  <a:close/>
                </a:path>
                <a:path w="19684" h="1980564">
                  <a:moveTo>
                    <a:pt x="19163" y="1977919"/>
                  </a:moveTo>
                  <a:lnTo>
                    <a:pt x="14018" y="1976579"/>
                  </a:lnTo>
                  <a:lnTo>
                    <a:pt x="19163" y="1976579"/>
                  </a:lnTo>
                  <a:lnTo>
                    <a:pt x="19163" y="1977919"/>
                  </a:lnTo>
                  <a:close/>
                </a:path>
                <a:path w="19684" h="1980564">
                  <a:moveTo>
                    <a:pt x="0" y="773646"/>
                  </a:moveTo>
                  <a:lnTo>
                    <a:pt x="0" y="9339"/>
                  </a:lnTo>
                  <a:lnTo>
                    <a:pt x="17624" y="0"/>
                  </a:lnTo>
                  <a:lnTo>
                    <a:pt x="18151" y="763258"/>
                  </a:lnTo>
                  <a:lnTo>
                    <a:pt x="0" y="773646"/>
                  </a:lnTo>
                  <a:close/>
                </a:path>
              </a:pathLst>
            </a:custGeom>
            <a:solidFill>
              <a:srgbClr val="5ECC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6" y="578467"/>
              <a:ext cx="2543794" cy="3837741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643" y="2982195"/>
              <a:ext cx="165955" cy="219727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583" y="2285860"/>
              <a:ext cx="1014898" cy="1188928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1804533" y="1479709"/>
              <a:ext cx="533400" cy="432434"/>
            </a:xfrm>
            <a:custGeom>
              <a:avLst/>
              <a:gdLst/>
              <a:ahLst/>
              <a:cxnLst/>
              <a:rect l="l" t="t" r="r" b="b"/>
              <a:pathLst>
                <a:path w="533400" h="432435">
                  <a:moveTo>
                    <a:pt x="95943" y="432173"/>
                  </a:moveTo>
                  <a:lnTo>
                    <a:pt x="0" y="377105"/>
                  </a:lnTo>
                  <a:lnTo>
                    <a:pt x="40532" y="354863"/>
                  </a:lnTo>
                  <a:lnTo>
                    <a:pt x="80345" y="330922"/>
                  </a:lnTo>
                  <a:lnTo>
                    <a:pt x="119439" y="305281"/>
                  </a:lnTo>
                  <a:lnTo>
                    <a:pt x="157814" y="277938"/>
                  </a:lnTo>
                  <a:lnTo>
                    <a:pt x="195469" y="248893"/>
                  </a:lnTo>
                  <a:lnTo>
                    <a:pt x="232405" y="218144"/>
                  </a:lnTo>
                  <a:lnTo>
                    <a:pt x="268620" y="185690"/>
                  </a:lnTo>
                  <a:lnTo>
                    <a:pt x="303733" y="151887"/>
                  </a:lnTo>
                  <a:lnTo>
                    <a:pt x="338140" y="116412"/>
                  </a:lnTo>
                  <a:lnTo>
                    <a:pt x="371846" y="79270"/>
                  </a:lnTo>
                  <a:lnTo>
                    <a:pt x="404854" y="40465"/>
                  </a:lnTo>
                  <a:lnTo>
                    <a:pt x="437169" y="0"/>
                  </a:lnTo>
                  <a:lnTo>
                    <a:pt x="533113" y="55068"/>
                  </a:lnTo>
                  <a:lnTo>
                    <a:pt x="497843" y="99104"/>
                  </a:lnTo>
                  <a:lnTo>
                    <a:pt x="461735" y="141163"/>
                  </a:lnTo>
                  <a:lnTo>
                    <a:pt x="424788" y="181245"/>
                  </a:lnTo>
                  <a:lnTo>
                    <a:pt x="387003" y="219349"/>
                  </a:lnTo>
                  <a:lnTo>
                    <a:pt x="348381" y="255476"/>
                  </a:lnTo>
                  <a:lnTo>
                    <a:pt x="308919" y="289626"/>
                  </a:lnTo>
                  <a:lnTo>
                    <a:pt x="268620" y="321797"/>
                  </a:lnTo>
                  <a:lnTo>
                    <a:pt x="226763" y="352457"/>
                  </a:lnTo>
                  <a:lnTo>
                    <a:pt x="184028" y="381076"/>
                  </a:lnTo>
                  <a:lnTo>
                    <a:pt x="140420" y="407649"/>
                  </a:lnTo>
                  <a:lnTo>
                    <a:pt x="95943" y="432173"/>
                  </a:lnTo>
                  <a:close/>
                </a:path>
              </a:pathLst>
            </a:custGeom>
            <a:solidFill>
              <a:srgbClr val="ACE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978745" y="1355049"/>
              <a:ext cx="795655" cy="1612265"/>
            </a:xfrm>
            <a:custGeom>
              <a:avLst/>
              <a:gdLst/>
              <a:ahLst/>
              <a:cxnLst/>
              <a:rect l="l" t="t" r="r" b="b"/>
              <a:pathLst>
                <a:path w="795655" h="1612264">
                  <a:moveTo>
                    <a:pt x="350592" y="1611773"/>
                  </a:moveTo>
                  <a:lnTo>
                    <a:pt x="111024" y="1582426"/>
                  </a:lnTo>
                  <a:lnTo>
                    <a:pt x="52066" y="1559185"/>
                  </a:lnTo>
                  <a:lnTo>
                    <a:pt x="2115" y="1528667"/>
                  </a:lnTo>
                  <a:lnTo>
                    <a:pt x="1379" y="1528293"/>
                  </a:lnTo>
                  <a:lnTo>
                    <a:pt x="736" y="1527774"/>
                  </a:lnTo>
                  <a:lnTo>
                    <a:pt x="0" y="1527077"/>
                  </a:lnTo>
                  <a:lnTo>
                    <a:pt x="2883" y="1528501"/>
                  </a:lnTo>
                  <a:lnTo>
                    <a:pt x="5839" y="1529924"/>
                  </a:lnTo>
                  <a:lnTo>
                    <a:pt x="47339" y="1546674"/>
                  </a:lnTo>
                  <a:lnTo>
                    <a:pt x="89630" y="1559071"/>
                  </a:lnTo>
                  <a:lnTo>
                    <a:pt x="135707" y="1568454"/>
                  </a:lnTo>
                  <a:lnTo>
                    <a:pt x="185573" y="1574825"/>
                  </a:lnTo>
                  <a:lnTo>
                    <a:pt x="239226" y="1578183"/>
                  </a:lnTo>
                  <a:lnTo>
                    <a:pt x="296667" y="1578531"/>
                  </a:lnTo>
                  <a:lnTo>
                    <a:pt x="350592" y="1611773"/>
                  </a:lnTo>
                  <a:close/>
                </a:path>
                <a:path w="795655" h="1612264">
                  <a:moveTo>
                    <a:pt x="656754" y="129187"/>
                  </a:moveTo>
                  <a:lnTo>
                    <a:pt x="307292" y="129187"/>
                  </a:lnTo>
                  <a:lnTo>
                    <a:pt x="351852" y="128709"/>
                  </a:lnTo>
                  <a:lnTo>
                    <a:pt x="397692" y="123754"/>
                  </a:lnTo>
                  <a:lnTo>
                    <a:pt x="444815" y="114322"/>
                  </a:lnTo>
                  <a:lnTo>
                    <a:pt x="493219" y="100413"/>
                  </a:lnTo>
                  <a:lnTo>
                    <a:pt x="542904" y="82027"/>
                  </a:lnTo>
                  <a:lnTo>
                    <a:pt x="593871" y="59162"/>
                  </a:lnTo>
                  <a:lnTo>
                    <a:pt x="646119" y="31820"/>
                  </a:lnTo>
                  <a:lnTo>
                    <a:pt x="699649" y="0"/>
                  </a:lnTo>
                  <a:lnTo>
                    <a:pt x="795593" y="55068"/>
                  </a:lnTo>
                  <a:lnTo>
                    <a:pt x="786537" y="60721"/>
                  </a:lnTo>
                  <a:lnTo>
                    <a:pt x="768619" y="71637"/>
                  </a:lnTo>
                  <a:lnTo>
                    <a:pt x="759767" y="76904"/>
                  </a:lnTo>
                  <a:lnTo>
                    <a:pt x="704726" y="106801"/>
                  </a:lnTo>
                  <a:lnTo>
                    <a:pt x="656754" y="129187"/>
                  </a:lnTo>
                  <a:close/>
                </a:path>
                <a:path w="795655" h="1612264">
                  <a:moveTo>
                    <a:pt x="404078" y="183913"/>
                  </a:moveTo>
                  <a:lnTo>
                    <a:pt x="358900" y="179727"/>
                  </a:lnTo>
                  <a:lnTo>
                    <a:pt x="264015" y="125189"/>
                  </a:lnTo>
                  <a:lnTo>
                    <a:pt x="307292" y="129187"/>
                  </a:lnTo>
                  <a:lnTo>
                    <a:pt x="656754" y="129187"/>
                  </a:lnTo>
                  <a:lnTo>
                    <a:pt x="598874" y="151982"/>
                  </a:lnTo>
                  <a:lnTo>
                    <a:pt x="548062" y="167268"/>
                  </a:lnTo>
                  <a:lnTo>
                    <a:pt x="498658" y="177684"/>
                  </a:lnTo>
                  <a:lnTo>
                    <a:pt x="450664" y="183232"/>
                  </a:lnTo>
                  <a:lnTo>
                    <a:pt x="404078" y="183913"/>
                  </a:lnTo>
                  <a:close/>
                </a:path>
              </a:pathLst>
            </a:custGeom>
            <a:solidFill>
              <a:srgbClr val="E8F7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789766" y="1410117"/>
              <a:ext cx="1095375" cy="1682750"/>
            </a:xfrm>
            <a:custGeom>
              <a:avLst/>
              <a:gdLst/>
              <a:ahLst/>
              <a:cxnLst/>
              <a:rect l="l" t="t" r="r" b="b"/>
              <a:pathLst>
                <a:path w="1095375" h="1682750">
                  <a:moveTo>
                    <a:pt x="906110" y="128845"/>
                  </a:moveTo>
                  <a:lnTo>
                    <a:pt x="593057" y="128845"/>
                  </a:lnTo>
                  <a:lnTo>
                    <a:pt x="639643" y="128164"/>
                  </a:lnTo>
                  <a:lnTo>
                    <a:pt x="687637" y="122616"/>
                  </a:lnTo>
                  <a:lnTo>
                    <a:pt x="737041" y="112199"/>
                  </a:lnTo>
                  <a:lnTo>
                    <a:pt x="787853" y="96914"/>
                  </a:lnTo>
                  <a:lnTo>
                    <a:pt x="840074" y="76759"/>
                  </a:lnTo>
                  <a:lnTo>
                    <a:pt x="893705" y="51733"/>
                  </a:lnTo>
                  <a:lnTo>
                    <a:pt x="948746" y="21836"/>
                  </a:lnTo>
                  <a:lnTo>
                    <a:pt x="984572" y="0"/>
                  </a:lnTo>
                  <a:lnTo>
                    <a:pt x="1084258" y="126238"/>
                  </a:lnTo>
                  <a:lnTo>
                    <a:pt x="910379" y="126238"/>
                  </a:lnTo>
                  <a:lnTo>
                    <a:pt x="906110" y="128845"/>
                  </a:lnTo>
                  <a:close/>
                </a:path>
                <a:path w="1095375" h="1682750">
                  <a:moveTo>
                    <a:pt x="547879" y="1682372"/>
                  </a:moveTo>
                  <a:lnTo>
                    <a:pt x="488313" y="1682189"/>
                  </a:lnTo>
                  <a:lnTo>
                    <a:pt x="432188" y="1679294"/>
                  </a:lnTo>
                  <a:lnTo>
                    <a:pt x="379502" y="1673687"/>
                  </a:lnTo>
                  <a:lnTo>
                    <a:pt x="330255" y="1665368"/>
                  </a:lnTo>
                  <a:lnTo>
                    <a:pt x="284445" y="1654334"/>
                  </a:lnTo>
                  <a:lnTo>
                    <a:pt x="242958" y="1640934"/>
                  </a:lnTo>
                  <a:lnTo>
                    <a:pt x="204744" y="1624961"/>
                  </a:lnTo>
                  <a:lnTo>
                    <a:pt x="169813" y="1606409"/>
                  </a:lnTo>
                  <a:lnTo>
                    <a:pt x="135748" y="1583527"/>
                  </a:lnTo>
                  <a:lnTo>
                    <a:pt x="99810" y="1551666"/>
                  </a:lnTo>
                  <a:lnTo>
                    <a:pt x="72513" y="1519825"/>
                  </a:lnTo>
                  <a:lnTo>
                    <a:pt x="49563" y="1484557"/>
                  </a:lnTo>
                  <a:lnTo>
                    <a:pt x="30960" y="1445861"/>
                  </a:lnTo>
                  <a:lnTo>
                    <a:pt x="16690" y="1403684"/>
                  </a:lnTo>
                  <a:lnTo>
                    <a:pt x="6790" y="1358185"/>
                  </a:lnTo>
                  <a:lnTo>
                    <a:pt x="1222" y="1309205"/>
                  </a:lnTo>
                  <a:lnTo>
                    <a:pt x="0" y="1256796"/>
                  </a:lnTo>
                  <a:lnTo>
                    <a:pt x="3121" y="1200959"/>
                  </a:lnTo>
                  <a:lnTo>
                    <a:pt x="10586" y="1141693"/>
                  </a:lnTo>
                  <a:lnTo>
                    <a:pt x="24547" y="1081943"/>
                  </a:lnTo>
                  <a:lnTo>
                    <a:pt x="34519" y="1025038"/>
                  </a:lnTo>
                  <a:lnTo>
                    <a:pt x="40502" y="970976"/>
                  </a:lnTo>
                  <a:lnTo>
                    <a:pt x="42496" y="919758"/>
                  </a:lnTo>
                  <a:lnTo>
                    <a:pt x="40502" y="871381"/>
                  </a:lnTo>
                  <a:lnTo>
                    <a:pt x="34519" y="825845"/>
                  </a:lnTo>
                  <a:lnTo>
                    <a:pt x="24547" y="783149"/>
                  </a:lnTo>
                  <a:lnTo>
                    <a:pt x="10586" y="743292"/>
                  </a:lnTo>
                  <a:lnTo>
                    <a:pt x="110709" y="501764"/>
                  </a:lnTo>
                  <a:lnTo>
                    <a:pt x="155186" y="477240"/>
                  </a:lnTo>
                  <a:lnTo>
                    <a:pt x="198795" y="450667"/>
                  </a:lnTo>
                  <a:lnTo>
                    <a:pt x="241530" y="422048"/>
                  </a:lnTo>
                  <a:lnTo>
                    <a:pt x="283387" y="391389"/>
                  </a:lnTo>
                  <a:lnTo>
                    <a:pt x="323686" y="359217"/>
                  </a:lnTo>
                  <a:lnTo>
                    <a:pt x="363147" y="325067"/>
                  </a:lnTo>
                  <a:lnTo>
                    <a:pt x="401770" y="288940"/>
                  </a:lnTo>
                  <a:lnTo>
                    <a:pt x="439555" y="250836"/>
                  </a:lnTo>
                  <a:lnTo>
                    <a:pt x="476501" y="210754"/>
                  </a:lnTo>
                  <a:lnTo>
                    <a:pt x="512609" y="168695"/>
                  </a:lnTo>
                  <a:lnTo>
                    <a:pt x="547879" y="124659"/>
                  </a:lnTo>
                  <a:lnTo>
                    <a:pt x="593057" y="128845"/>
                  </a:lnTo>
                  <a:lnTo>
                    <a:pt x="906110" y="128845"/>
                  </a:lnTo>
                  <a:lnTo>
                    <a:pt x="904187" y="130019"/>
                  </a:lnTo>
                  <a:lnTo>
                    <a:pt x="897943" y="134029"/>
                  </a:lnTo>
                  <a:lnTo>
                    <a:pt x="891699" y="138174"/>
                  </a:lnTo>
                  <a:lnTo>
                    <a:pt x="892995" y="139712"/>
                  </a:lnTo>
                  <a:lnTo>
                    <a:pt x="889956" y="141540"/>
                  </a:lnTo>
                  <a:lnTo>
                    <a:pt x="830475" y="173665"/>
                  </a:lnTo>
                  <a:lnTo>
                    <a:pt x="778598" y="197018"/>
                  </a:lnTo>
                  <a:lnTo>
                    <a:pt x="728287" y="214966"/>
                  </a:lnTo>
                  <a:lnTo>
                    <a:pt x="679541" y="227509"/>
                  </a:lnTo>
                  <a:lnTo>
                    <a:pt x="645114" y="232718"/>
                  </a:lnTo>
                  <a:lnTo>
                    <a:pt x="542693" y="232718"/>
                  </a:lnTo>
                  <a:lnTo>
                    <a:pt x="509569" y="274057"/>
                  </a:lnTo>
                  <a:lnTo>
                    <a:pt x="475544" y="313320"/>
                  </a:lnTo>
                  <a:lnTo>
                    <a:pt x="440616" y="350506"/>
                  </a:lnTo>
                  <a:lnTo>
                    <a:pt x="404785" y="385614"/>
                  </a:lnTo>
                  <a:lnTo>
                    <a:pt x="368052" y="418646"/>
                  </a:lnTo>
                  <a:lnTo>
                    <a:pt x="330415" y="449601"/>
                  </a:lnTo>
                  <a:lnTo>
                    <a:pt x="291874" y="478478"/>
                  </a:lnTo>
                  <a:lnTo>
                    <a:pt x="252429" y="505278"/>
                  </a:lnTo>
                  <a:lnTo>
                    <a:pt x="212080" y="530001"/>
                  </a:lnTo>
                  <a:lnTo>
                    <a:pt x="170827" y="552646"/>
                  </a:lnTo>
                  <a:lnTo>
                    <a:pt x="146483" y="612379"/>
                  </a:lnTo>
                  <a:lnTo>
                    <a:pt x="86314" y="758344"/>
                  </a:lnTo>
                  <a:lnTo>
                    <a:pt x="99532" y="797185"/>
                  </a:lnTo>
                  <a:lnTo>
                    <a:pt x="108343" y="839207"/>
                  </a:lnTo>
                  <a:lnTo>
                    <a:pt x="112749" y="884408"/>
                  </a:lnTo>
                  <a:lnTo>
                    <a:pt x="112749" y="932791"/>
                  </a:lnTo>
                  <a:lnTo>
                    <a:pt x="108343" y="984354"/>
                  </a:lnTo>
                  <a:lnTo>
                    <a:pt x="99532" y="1039098"/>
                  </a:lnTo>
                  <a:lnTo>
                    <a:pt x="86314" y="1097023"/>
                  </a:lnTo>
                  <a:lnTo>
                    <a:pt x="78958" y="1159535"/>
                  </a:lnTo>
                  <a:lnTo>
                    <a:pt x="77371" y="1217487"/>
                  </a:lnTo>
                  <a:lnTo>
                    <a:pt x="81553" y="1270878"/>
                  </a:lnTo>
                  <a:lnTo>
                    <a:pt x="91504" y="1319708"/>
                  </a:lnTo>
                  <a:lnTo>
                    <a:pt x="107222" y="1363977"/>
                  </a:lnTo>
                  <a:lnTo>
                    <a:pt x="128749" y="1403737"/>
                  </a:lnTo>
                  <a:lnTo>
                    <a:pt x="155960" y="1438829"/>
                  </a:lnTo>
                  <a:lnTo>
                    <a:pt x="188978" y="1469412"/>
                  </a:lnTo>
                  <a:lnTo>
                    <a:pt x="190036" y="1470472"/>
                  </a:lnTo>
                  <a:lnTo>
                    <a:pt x="191250" y="1471521"/>
                  </a:lnTo>
                  <a:lnTo>
                    <a:pt x="191912" y="1472009"/>
                  </a:lnTo>
                  <a:lnTo>
                    <a:pt x="188978" y="1472009"/>
                  </a:lnTo>
                  <a:lnTo>
                    <a:pt x="189715" y="1472705"/>
                  </a:lnTo>
                  <a:lnTo>
                    <a:pt x="190358" y="1473225"/>
                  </a:lnTo>
                  <a:lnTo>
                    <a:pt x="191094" y="1473599"/>
                  </a:lnTo>
                  <a:lnTo>
                    <a:pt x="214943" y="1489764"/>
                  </a:lnTo>
                  <a:lnTo>
                    <a:pt x="241045" y="1504117"/>
                  </a:lnTo>
                  <a:lnTo>
                    <a:pt x="269398" y="1516650"/>
                  </a:lnTo>
                  <a:lnTo>
                    <a:pt x="300003" y="1527358"/>
                  </a:lnTo>
                  <a:lnTo>
                    <a:pt x="539571" y="1556705"/>
                  </a:lnTo>
                  <a:lnTo>
                    <a:pt x="654923" y="1556705"/>
                  </a:lnTo>
                  <a:lnTo>
                    <a:pt x="636334" y="1579409"/>
                  </a:lnTo>
                  <a:lnTo>
                    <a:pt x="593080" y="1630546"/>
                  </a:lnTo>
                  <a:lnTo>
                    <a:pt x="547879" y="1682372"/>
                  </a:lnTo>
                  <a:close/>
                </a:path>
                <a:path w="1095375" h="1682750">
                  <a:moveTo>
                    <a:pt x="911966" y="128025"/>
                  </a:moveTo>
                  <a:lnTo>
                    <a:pt x="910379" y="126238"/>
                  </a:lnTo>
                  <a:lnTo>
                    <a:pt x="1084258" y="126238"/>
                  </a:lnTo>
                  <a:lnTo>
                    <a:pt x="1084643" y="126726"/>
                  </a:lnTo>
                  <a:lnTo>
                    <a:pt x="914030" y="126726"/>
                  </a:lnTo>
                  <a:lnTo>
                    <a:pt x="913294" y="127173"/>
                  </a:lnTo>
                  <a:lnTo>
                    <a:pt x="911966" y="128025"/>
                  </a:lnTo>
                  <a:close/>
                </a:path>
                <a:path w="1095375" h="1682750">
                  <a:moveTo>
                    <a:pt x="654923" y="1556705"/>
                  </a:moveTo>
                  <a:lnTo>
                    <a:pt x="542693" y="1556705"/>
                  </a:lnTo>
                  <a:lnTo>
                    <a:pt x="581737" y="1511989"/>
                  </a:lnTo>
                  <a:lnTo>
                    <a:pt x="619071" y="1467877"/>
                  </a:lnTo>
                  <a:lnTo>
                    <a:pt x="654693" y="1424371"/>
                  </a:lnTo>
                  <a:lnTo>
                    <a:pt x="688604" y="1381469"/>
                  </a:lnTo>
                  <a:lnTo>
                    <a:pt x="720805" y="1339173"/>
                  </a:lnTo>
                  <a:lnTo>
                    <a:pt x="751294" y="1297481"/>
                  </a:lnTo>
                  <a:lnTo>
                    <a:pt x="780074" y="1256395"/>
                  </a:lnTo>
                  <a:lnTo>
                    <a:pt x="807143" y="1215915"/>
                  </a:lnTo>
                  <a:lnTo>
                    <a:pt x="832502" y="1176040"/>
                  </a:lnTo>
                  <a:lnTo>
                    <a:pt x="856150" y="1136770"/>
                  </a:lnTo>
                  <a:lnTo>
                    <a:pt x="878089" y="1098107"/>
                  </a:lnTo>
                  <a:lnTo>
                    <a:pt x="898318" y="1060048"/>
                  </a:lnTo>
                  <a:lnTo>
                    <a:pt x="916837" y="1022596"/>
                  </a:lnTo>
                  <a:lnTo>
                    <a:pt x="933646" y="985750"/>
                  </a:lnTo>
                  <a:lnTo>
                    <a:pt x="948746" y="949510"/>
                  </a:lnTo>
                  <a:lnTo>
                    <a:pt x="967693" y="897943"/>
                  </a:lnTo>
                  <a:lnTo>
                    <a:pt x="983025" y="847662"/>
                  </a:lnTo>
                  <a:lnTo>
                    <a:pt x="994740" y="798666"/>
                  </a:lnTo>
                  <a:lnTo>
                    <a:pt x="1002840" y="750953"/>
                  </a:lnTo>
                  <a:lnTo>
                    <a:pt x="1007323" y="704524"/>
                  </a:lnTo>
                  <a:lnTo>
                    <a:pt x="1008190" y="659378"/>
                  </a:lnTo>
                  <a:lnTo>
                    <a:pt x="1005439" y="615515"/>
                  </a:lnTo>
                  <a:lnTo>
                    <a:pt x="999072" y="572934"/>
                  </a:lnTo>
                  <a:lnTo>
                    <a:pt x="985736" y="530277"/>
                  </a:lnTo>
                  <a:lnTo>
                    <a:pt x="976846" y="485712"/>
                  </a:lnTo>
                  <a:lnTo>
                    <a:pt x="972401" y="439239"/>
                  </a:lnTo>
                  <a:lnTo>
                    <a:pt x="972401" y="390858"/>
                  </a:lnTo>
                  <a:lnTo>
                    <a:pt x="976846" y="340568"/>
                  </a:lnTo>
                  <a:lnTo>
                    <a:pt x="985736" y="288371"/>
                  </a:lnTo>
                  <a:lnTo>
                    <a:pt x="999072" y="234266"/>
                  </a:lnTo>
                  <a:lnTo>
                    <a:pt x="914030" y="126726"/>
                  </a:lnTo>
                  <a:lnTo>
                    <a:pt x="1084643" y="126726"/>
                  </a:lnTo>
                  <a:lnTo>
                    <a:pt x="1070683" y="182606"/>
                  </a:lnTo>
                  <a:lnTo>
                    <a:pt x="1060711" y="236749"/>
                  </a:lnTo>
                  <a:lnTo>
                    <a:pt x="1054727" y="289157"/>
                  </a:lnTo>
                  <a:lnTo>
                    <a:pt x="1052733" y="339828"/>
                  </a:lnTo>
                  <a:lnTo>
                    <a:pt x="1054727" y="388761"/>
                  </a:lnTo>
                  <a:lnTo>
                    <a:pt x="1060711" y="435958"/>
                  </a:lnTo>
                  <a:lnTo>
                    <a:pt x="1070683" y="481417"/>
                  </a:lnTo>
                  <a:lnTo>
                    <a:pt x="1084643" y="525138"/>
                  </a:lnTo>
                  <a:lnTo>
                    <a:pt x="1090084" y="559032"/>
                  </a:lnTo>
                  <a:lnTo>
                    <a:pt x="1093577" y="593616"/>
                  </a:lnTo>
                  <a:lnTo>
                    <a:pt x="1095122" y="628890"/>
                  </a:lnTo>
                  <a:lnTo>
                    <a:pt x="1094720" y="664854"/>
                  </a:lnTo>
                  <a:lnTo>
                    <a:pt x="1088071" y="738850"/>
                  </a:lnTo>
                  <a:lnTo>
                    <a:pt x="1081826" y="776883"/>
                  </a:lnTo>
                  <a:lnTo>
                    <a:pt x="1073632" y="815605"/>
                  </a:lnTo>
                  <a:lnTo>
                    <a:pt x="1063491" y="855017"/>
                  </a:lnTo>
                  <a:lnTo>
                    <a:pt x="1051402" y="895119"/>
                  </a:lnTo>
                  <a:lnTo>
                    <a:pt x="1037365" y="935911"/>
                  </a:lnTo>
                  <a:lnTo>
                    <a:pt x="1021380" y="977392"/>
                  </a:lnTo>
                  <a:lnTo>
                    <a:pt x="1003448" y="1019563"/>
                  </a:lnTo>
                  <a:lnTo>
                    <a:pt x="983568" y="1062424"/>
                  </a:lnTo>
                  <a:lnTo>
                    <a:pt x="961740" y="1105974"/>
                  </a:lnTo>
                  <a:lnTo>
                    <a:pt x="937964" y="1150214"/>
                  </a:lnTo>
                  <a:lnTo>
                    <a:pt x="912241" y="1195144"/>
                  </a:lnTo>
                  <a:lnTo>
                    <a:pt x="884569" y="1240763"/>
                  </a:lnTo>
                  <a:lnTo>
                    <a:pt x="854950" y="1287072"/>
                  </a:lnTo>
                  <a:lnTo>
                    <a:pt x="823384" y="1334071"/>
                  </a:lnTo>
                  <a:lnTo>
                    <a:pt x="789869" y="1381759"/>
                  </a:lnTo>
                  <a:lnTo>
                    <a:pt x="754407" y="1430137"/>
                  </a:lnTo>
                  <a:lnTo>
                    <a:pt x="716997" y="1479205"/>
                  </a:lnTo>
                  <a:lnTo>
                    <a:pt x="677639" y="1528962"/>
                  </a:lnTo>
                  <a:lnTo>
                    <a:pt x="654923" y="1556705"/>
                  </a:lnTo>
                  <a:close/>
                </a:path>
                <a:path w="1095375" h="1682750">
                  <a:moveTo>
                    <a:pt x="586745" y="236384"/>
                  </a:moveTo>
                  <a:lnTo>
                    <a:pt x="542693" y="232718"/>
                  </a:lnTo>
                  <a:lnTo>
                    <a:pt x="645114" y="232718"/>
                  </a:lnTo>
                  <a:lnTo>
                    <a:pt x="632361" y="234648"/>
                  </a:lnTo>
                  <a:lnTo>
                    <a:pt x="586745" y="236384"/>
                  </a:lnTo>
                  <a:close/>
                </a:path>
                <a:path w="1095375" h="1682750">
                  <a:moveTo>
                    <a:pt x="197816" y="1476196"/>
                  </a:moveTo>
                  <a:lnTo>
                    <a:pt x="194818" y="1474856"/>
                  </a:lnTo>
                  <a:lnTo>
                    <a:pt x="191862" y="1473432"/>
                  </a:lnTo>
                  <a:lnTo>
                    <a:pt x="188978" y="1472009"/>
                  </a:lnTo>
                  <a:lnTo>
                    <a:pt x="191912" y="1472009"/>
                  </a:lnTo>
                  <a:lnTo>
                    <a:pt x="192629" y="1472539"/>
                  </a:lnTo>
                  <a:lnTo>
                    <a:pt x="193314" y="1472903"/>
                  </a:lnTo>
                  <a:lnTo>
                    <a:pt x="193843" y="1473225"/>
                  </a:lnTo>
                  <a:lnTo>
                    <a:pt x="194165" y="1473599"/>
                  </a:lnTo>
                  <a:lnTo>
                    <a:pt x="195389" y="1474450"/>
                  </a:lnTo>
                  <a:lnTo>
                    <a:pt x="196561" y="1475344"/>
                  </a:lnTo>
                  <a:lnTo>
                    <a:pt x="197816" y="1476196"/>
                  </a:lnTo>
                  <a:close/>
                </a:path>
              </a:pathLst>
            </a:custGeom>
            <a:solidFill>
              <a:srgbClr val="C6EC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704938" y="1856814"/>
              <a:ext cx="195580" cy="297180"/>
            </a:xfrm>
            <a:custGeom>
              <a:avLst/>
              <a:gdLst/>
              <a:ahLst/>
              <a:cxnLst/>
              <a:rect l="l" t="t" r="r" b="b"/>
              <a:pathLst>
                <a:path w="195580" h="297180">
                  <a:moveTo>
                    <a:pt x="95414" y="296595"/>
                  </a:moveTo>
                  <a:lnTo>
                    <a:pt x="0" y="240997"/>
                  </a:lnTo>
                  <a:lnTo>
                    <a:pt x="99594" y="0"/>
                  </a:lnTo>
                  <a:lnTo>
                    <a:pt x="195537" y="55068"/>
                  </a:lnTo>
                  <a:lnTo>
                    <a:pt x="95414" y="296595"/>
                  </a:lnTo>
                  <a:close/>
                </a:path>
              </a:pathLst>
            </a:custGeom>
            <a:solidFill>
              <a:srgbClr val="8ED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693818" y="1536356"/>
              <a:ext cx="1100455" cy="1454150"/>
            </a:xfrm>
            <a:custGeom>
              <a:avLst/>
              <a:gdLst/>
              <a:ahLst/>
              <a:cxnLst/>
              <a:rect l="l" t="t" r="r" b="b"/>
              <a:pathLst>
                <a:path w="1100455" h="1454150">
                  <a:moveTo>
                    <a:pt x="635519" y="1430466"/>
                  </a:moveTo>
                  <a:lnTo>
                    <a:pt x="581594" y="1397224"/>
                  </a:lnTo>
                  <a:lnTo>
                    <a:pt x="596213" y="1380617"/>
                  </a:lnTo>
                  <a:lnTo>
                    <a:pt x="610592" y="1364084"/>
                  </a:lnTo>
                  <a:lnTo>
                    <a:pt x="638641" y="1331248"/>
                  </a:lnTo>
                  <a:lnTo>
                    <a:pt x="677794" y="1284147"/>
                  </a:lnTo>
                  <a:lnTo>
                    <a:pt x="714972" y="1237746"/>
                  </a:lnTo>
                  <a:lnTo>
                    <a:pt x="750175" y="1192042"/>
                  </a:lnTo>
                  <a:lnTo>
                    <a:pt x="783404" y="1147037"/>
                  </a:lnTo>
                  <a:lnTo>
                    <a:pt x="814659" y="1102730"/>
                  </a:lnTo>
                  <a:lnTo>
                    <a:pt x="843939" y="1059121"/>
                  </a:lnTo>
                  <a:lnTo>
                    <a:pt x="871246" y="1016211"/>
                  </a:lnTo>
                  <a:lnTo>
                    <a:pt x="896579" y="973999"/>
                  </a:lnTo>
                  <a:lnTo>
                    <a:pt x="919939" y="932484"/>
                  </a:lnTo>
                  <a:lnTo>
                    <a:pt x="941326" y="891668"/>
                  </a:lnTo>
                  <a:lnTo>
                    <a:pt x="960741" y="851550"/>
                  </a:lnTo>
                  <a:lnTo>
                    <a:pt x="978183" y="812130"/>
                  </a:lnTo>
                  <a:lnTo>
                    <a:pt x="993652" y="773407"/>
                  </a:lnTo>
                  <a:lnTo>
                    <a:pt x="1012880" y="717392"/>
                  </a:lnTo>
                  <a:lnTo>
                    <a:pt x="1027783" y="662910"/>
                  </a:lnTo>
                  <a:lnTo>
                    <a:pt x="1038361" y="609960"/>
                  </a:lnTo>
                  <a:lnTo>
                    <a:pt x="1044615" y="558537"/>
                  </a:lnTo>
                  <a:lnTo>
                    <a:pt x="1046547" y="508642"/>
                  </a:lnTo>
                  <a:lnTo>
                    <a:pt x="1044156" y="460271"/>
                  </a:lnTo>
                  <a:lnTo>
                    <a:pt x="1037444" y="413422"/>
                  </a:lnTo>
                  <a:lnTo>
                    <a:pt x="1024241" y="370767"/>
                  </a:lnTo>
                  <a:lnTo>
                    <a:pt x="1015440" y="326208"/>
                  </a:lnTo>
                  <a:lnTo>
                    <a:pt x="1011039" y="279743"/>
                  </a:lnTo>
                  <a:lnTo>
                    <a:pt x="1011039" y="231371"/>
                  </a:lnTo>
                  <a:lnTo>
                    <a:pt x="1015440" y="181090"/>
                  </a:lnTo>
                  <a:lnTo>
                    <a:pt x="1024241" y="128898"/>
                  </a:lnTo>
                  <a:lnTo>
                    <a:pt x="1037444" y="74795"/>
                  </a:lnTo>
                  <a:lnTo>
                    <a:pt x="988943" y="13473"/>
                  </a:lnTo>
                  <a:lnTo>
                    <a:pt x="987647" y="11936"/>
                  </a:lnTo>
                  <a:lnTo>
                    <a:pt x="993891" y="7791"/>
                  </a:lnTo>
                  <a:lnTo>
                    <a:pt x="1000135" y="3781"/>
                  </a:lnTo>
                  <a:lnTo>
                    <a:pt x="1006327" y="0"/>
                  </a:lnTo>
                  <a:lnTo>
                    <a:pt x="1007914" y="1786"/>
                  </a:lnTo>
                  <a:lnTo>
                    <a:pt x="1091369" y="108027"/>
                  </a:lnTo>
                  <a:lnTo>
                    <a:pt x="1078171" y="162133"/>
                  </a:lnTo>
                  <a:lnTo>
                    <a:pt x="1069372" y="214330"/>
                  </a:lnTo>
                  <a:lnTo>
                    <a:pt x="1064972" y="264619"/>
                  </a:lnTo>
                  <a:lnTo>
                    <a:pt x="1064972" y="313000"/>
                  </a:lnTo>
                  <a:lnTo>
                    <a:pt x="1069372" y="359474"/>
                  </a:lnTo>
                  <a:lnTo>
                    <a:pt x="1078171" y="404039"/>
                  </a:lnTo>
                  <a:lnTo>
                    <a:pt x="1091369" y="446696"/>
                  </a:lnTo>
                  <a:lnTo>
                    <a:pt x="1097647" y="488994"/>
                  </a:lnTo>
                  <a:lnTo>
                    <a:pt x="1100369" y="532554"/>
                  </a:lnTo>
                  <a:lnTo>
                    <a:pt x="1099537" y="577376"/>
                  </a:lnTo>
                  <a:lnTo>
                    <a:pt x="1095153" y="623459"/>
                  </a:lnTo>
                  <a:lnTo>
                    <a:pt x="1087215" y="670802"/>
                  </a:lnTo>
                  <a:lnTo>
                    <a:pt x="1075727" y="719406"/>
                  </a:lnTo>
                  <a:lnTo>
                    <a:pt x="1060689" y="769270"/>
                  </a:lnTo>
                  <a:lnTo>
                    <a:pt x="1042101" y="820394"/>
                  </a:lnTo>
                  <a:lnTo>
                    <a:pt x="1026000" y="859200"/>
                  </a:lnTo>
                  <a:lnTo>
                    <a:pt x="1007943" y="898700"/>
                  </a:lnTo>
                  <a:lnTo>
                    <a:pt x="987929" y="938893"/>
                  </a:lnTo>
                  <a:lnTo>
                    <a:pt x="965960" y="979779"/>
                  </a:lnTo>
                  <a:lnTo>
                    <a:pt x="942033" y="1021360"/>
                  </a:lnTo>
                  <a:lnTo>
                    <a:pt x="916150" y="1063633"/>
                  </a:lnTo>
                  <a:lnTo>
                    <a:pt x="888310" y="1106601"/>
                  </a:lnTo>
                  <a:lnTo>
                    <a:pt x="858514" y="1150263"/>
                  </a:lnTo>
                  <a:lnTo>
                    <a:pt x="826761" y="1194619"/>
                  </a:lnTo>
                  <a:lnTo>
                    <a:pt x="793051" y="1239668"/>
                  </a:lnTo>
                  <a:lnTo>
                    <a:pt x="757384" y="1285412"/>
                  </a:lnTo>
                  <a:lnTo>
                    <a:pt x="719760" y="1331850"/>
                  </a:lnTo>
                  <a:lnTo>
                    <a:pt x="680179" y="1378983"/>
                  </a:lnTo>
                  <a:lnTo>
                    <a:pt x="638641" y="1426810"/>
                  </a:lnTo>
                  <a:lnTo>
                    <a:pt x="636577" y="1429282"/>
                  </a:lnTo>
                  <a:lnTo>
                    <a:pt x="635519" y="1430466"/>
                  </a:lnTo>
                  <a:close/>
                </a:path>
                <a:path w="1100455" h="1454150">
                  <a:moveTo>
                    <a:pt x="227402" y="1453840"/>
                  </a:moveTo>
                  <a:lnTo>
                    <a:pt x="136116" y="1402418"/>
                  </a:lnTo>
                  <a:lnTo>
                    <a:pt x="106712" y="1377247"/>
                  </a:lnTo>
                  <a:lnTo>
                    <a:pt x="80894" y="1349178"/>
                  </a:lnTo>
                  <a:lnTo>
                    <a:pt x="52382" y="1308268"/>
                  </a:lnTo>
                  <a:lnTo>
                    <a:pt x="30039" y="1262426"/>
                  </a:lnTo>
                  <a:lnTo>
                    <a:pt x="13823" y="1211029"/>
                  </a:lnTo>
                  <a:lnTo>
                    <a:pt x="3662" y="1153265"/>
                  </a:lnTo>
                  <a:lnTo>
                    <a:pt x="0" y="1092372"/>
                  </a:lnTo>
                  <a:lnTo>
                    <a:pt x="437" y="1061618"/>
                  </a:lnTo>
                  <a:lnTo>
                    <a:pt x="2953" y="1021917"/>
                  </a:lnTo>
                  <a:lnTo>
                    <a:pt x="7803" y="979404"/>
                  </a:lnTo>
                  <a:lnTo>
                    <a:pt x="24552" y="900655"/>
                  </a:lnTo>
                  <a:lnTo>
                    <a:pt x="34524" y="843753"/>
                  </a:lnTo>
                  <a:lnTo>
                    <a:pt x="40507" y="789690"/>
                  </a:lnTo>
                  <a:lnTo>
                    <a:pt x="42501" y="738468"/>
                  </a:lnTo>
                  <a:lnTo>
                    <a:pt x="40507" y="690086"/>
                  </a:lnTo>
                  <a:lnTo>
                    <a:pt x="34524" y="644544"/>
                  </a:lnTo>
                  <a:lnTo>
                    <a:pt x="24552" y="601844"/>
                  </a:lnTo>
                  <a:lnTo>
                    <a:pt x="10591" y="561985"/>
                  </a:lnTo>
                  <a:lnTo>
                    <a:pt x="11120" y="561455"/>
                  </a:lnTo>
                  <a:lnTo>
                    <a:pt x="106534" y="617053"/>
                  </a:lnTo>
                  <a:lnTo>
                    <a:pt x="120495" y="656910"/>
                  </a:lnTo>
                  <a:lnTo>
                    <a:pt x="130467" y="699606"/>
                  </a:lnTo>
                  <a:lnTo>
                    <a:pt x="136450" y="745142"/>
                  </a:lnTo>
                  <a:lnTo>
                    <a:pt x="138444" y="793519"/>
                  </a:lnTo>
                  <a:lnTo>
                    <a:pt x="136450" y="844738"/>
                  </a:lnTo>
                  <a:lnTo>
                    <a:pt x="130467" y="898799"/>
                  </a:lnTo>
                  <a:lnTo>
                    <a:pt x="120495" y="955704"/>
                  </a:lnTo>
                  <a:lnTo>
                    <a:pt x="106534" y="1015454"/>
                  </a:lnTo>
                  <a:lnTo>
                    <a:pt x="99069" y="1074720"/>
                  </a:lnTo>
                  <a:lnTo>
                    <a:pt x="95948" y="1130558"/>
                  </a:lnTo>
                  <a:lnTo>
                    <a:pt x="97170" y="1182966"/>
                  </a:lnTo>
                  <a:lnTo>
                    <a:pt x="102738" y="1231947"/>
                  </a:lnTo>
                  <a:lnTo>
                    <a:pt x="112650" y="1277499"/>
                  </a:lnTo>
                  <a:lnTo>
                    <a:pt x="126908" y="1319623"/>
                  </a:lnTo>
                  <a:lnTo>
                    <a:pt x="145511" y="1358319"/>
                  </a:lnTo>
                  <a:lnTo>
                    <a:pt x="168461" y="1393587"/>
                  </a:lnTo>
                  <a:lnTo>
                    <a:pt x="195758" y="1425427"/>
                  </a:lnTo>
                  <a:lnTo>
                    <a:pt x="227402" y="1453840"/>
                  </a:lnTo>
                  <a:close/>
                </a:path>
              </a:pathLst>
            </a:custGeom>
            <a:solidFill>
              <a:srgbClr val="4EA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67135" y="1536846"/>
              <a:ext cx="930815" cy="1429972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92840" y="1849022"/>
              <a:ext cx="520199" cy="82952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81533" y="2118103"/>
              <a:ext cx="433041" cy="531872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2439833" y="2324816"/>
              <a:ext cx="67310" cy="172720"/>
            </a:xfrm>
            <a:custGeom>
              <a:avLst/>
              <a:gdLst/>
              <a:ahLst/>
              <a:cxnLst/>
              <a:rect l="l" t="t" r="r" b="b"/>
              <a:pathLst>
                <a:path w="67310" h="172719">
                  <a:moveTo>
                    <a:pt x="10849" y="172455"/>
                  </a:moveTo>
                  <a:lnTo>
                    <a:pt x="0" y="167261"/>
                  </a:lnTo>
                  <a:lnTo>
                    <a:pt x="40431" y="143888"/>
                  </a:lnTo>
                  <a:lnTo>
                    <a:pt x="40431" y="66464"/>
                  </a:lnTo>
                  <a:lnTo>
                    <a:pt x="54454" y="23903"/>
                  </a:lnTo>
                  <a:lnTo>
                    <a:pt x="53868" y="15971"/>
                  </a:lnTo>
                  <a:lnTo>
                    <a:pt x="52112" y="9345"/>
                  </a:lnTo>
                  <a:lnTo>
                    <a:pt x="49185" y="4022"/>
                  </a:lnTo>
                  <a:lnTo>
                    <a:pt x="45088" y="0"/>
                  </a:lnTo>
                  <a:lnTo>
                    <a:pt x="48894" y="0"/>
                  </a:lnTo>
                  <a:lnTo>
                    <a:pt x="66890" y="28037"/>
                  </a:lnTo>
                  <a:lnTo>
                    <a:pt x="66176" y="37478"/>
                  </a:lnTo>
                  <a:lnTo>
                    <a:pt x="64034" y="47118"/>
                  </a:lnTo>
                  <a:lnTo>
                    <a:pt x="60462" y="56957"/>
                  </a:lnTo>
                  <a:lnTo>
                    <a:pt x="55460" y="66994"/>
                  </a:lnTo>
                  <a:lnTo>
                    <a:pt x="52867" y="71170"/>
                  </a:lnTo>
                  <a:lnTo>
                    <a:pt x="52867" y="148033"/>
                  </a:lnTo>
                  <a:lnTo>
                    <a:pt x="10849" y="172455"/>
                  </a:lnTo>
                  <a:close/>
                </a:path>
              </a:pathLst>
            </a:custGeom>
            <a:solidFill>
              <a:srgbClr val="CB9D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39758" rIns="0" bIns="0" rtlCol="0" vert="horz">
            <a:spAutoFit/>
          </a:bodyPr>
          <a:lstStyle/>
          <a:p>
            <a:pPr marL="1938020">
              <a:lnSpc>
                <a:spcPct val="100000"/>
              </a:lnSpc>
              <a:spcBef>
                <a:spcPts val="110"/>
              </a:spcBef>
            </a:pPr>
            <a:r>
              <a:rPr dirty="0" sz="9750" spc="2230"/>
              <a:t>Como</a:t>
            </a:r>
            <a:r>
              <a:rPr dirty="0" sz="9750" spc="475"/>
              <a:t> </a:t>
            </a:r>
            <a:r>
              <a:rPr dirty="0" sz="9750" spc="2045"/>
              <a:t>Funciona?</a:t>
            </a:r>
            <a:endParaRPr sz="97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76604" y="0"/>
            <a:ext cx="7112000" cy="10287000"/>
            <a:chOff x="11176604" y="0"/>
            <a:chExt cx="7112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6604" y="0"/>
              <a:ext cx="7111395" cy="10287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9960" y="8535588"/>
              <a:ext cx="2418026" cy="1751411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349931" y="3322958"/>
            <a:ext cx="15801340" cy="646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99695" marR="92075">
              <a:lnSpc>
                <a:spcPct val="116100"/>
              </a:lnSpc>
              <a:spcBef>
                <a:spcPts val="100"/>
              </a:spcBef>
            </a:pPr>
            <a:r>
              <a:rPr dirty="0" sz="2800" spc="110" b="1">
                <a:solidFill>
                  <a:srgbClr val="FFFFFF"/>
                </a:solidFill>
                <a:latin typeface="Arial"/>
                <a:cs typeface="Arial"/>
              </a:rPr>
              <a:t>Uma</a:t>
            </a:r>
            <a:r>
              <a:rPr dirty="0" sz="2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60" b="1">
                <a:solidFill>
                  <a:srgbClr val="FFFFFF"/>
                </a:solidFill>
                <a:latin typeface="Arial"/>
                <a:cs typeface="Arial"/>
              </a:rPr>
              <a:t>estrutura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 de</a:t>
            </a:r>
            <a:r>
              <a:rPr dirty="0" sz="2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segurança 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cibernética</a:t>
            </a:r>
            <a:r>
              <a:rPr dirty="0" sz="2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contém </a:t>
            </a:r>
            <a:r>
              <a:rPr dirty="0" sz="2800" spc="50" b="1">
                <a:solidFill>
                  <a:srgbClr val="FFFFFF"/>
                </a:solidFill>
                <a:latin typeface="Arial"/>
                <a:cs typeface="Arial"/>
              </a:rPr>
              <a:t>camadas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 de</a:t>
            </a:r>
            <a:r>
              <a:rPr dirty="0" sz="2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proteção </a:t>
            </a:r>
            <a:r>
              <a:rPr dirty="0" sz="2800" spc="105" b="1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dirty="0" sz="2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se proteger 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2800" spc="-60" b="1">
                <a:solidFill>
                  <a:srgbClr val="FFFFFF"/>
                </a:solidFill>
                <a:latin typeface="Arial"/>
                <a:cs typeface="Arial"/>
              </a:rPr>
              <a:t>crimes</a:t>
            </a:r>
            <a:r>
              <a:rPr dirty="0" sz="2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0" b="1">
                <a:solidFill>
                  <a:srgbClr val="FFFFFF"/>
                </a:solidFill>
                <a:latin typeface="Arial"/>
                <a:cs typeface="Arial"/>
              </a:rPr>
              <a:t>cibernéticos,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por</a:t>
            </a:r>
            <a:r>
              <a:rPr dirty="0" sz="2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isso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criam</a:t>
            </a:r>
            <a:r>
              <a:rPr dirty="0" sz="2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contramedidas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5" b="1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60" b="1">
                <a:solidFill>
                  <a:srgbClr val="FFFFFF"/>
                </a:solidFill>
                <a:latin typeface="Arial"/>
                <a:cs typeface="Arial"/>
              </a:rPr>
              <a:t>estas</a:t>
            </a:r>
            <a:r>
              <a:rPr dirty="0" sz="2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invasões,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como:</a:t>
            </a:r>
            <a:endParaRPr sz="2800">
              <a:latin typeface="Arial"/>
              <a:cs typeface="Arial"/>
            </a:endParaRPr>
          </a:p>
          <a:p>
            <a:pPr algn="ctr" marL="13335" marR="5715">
              <a:lnSpc>
                <a:spcPct val="116100"/>
              </a:lnSpc>
            </a:pP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Segurança</a:t>
            </a:r>
            <a:r>
              <a:rPr dirty="0" sz="28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8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10" b="1">
                <a:solidFill>
                  <a:srgbClr val="FFFFFF"/>
                </a:solidFill>
                <a:latin typeface="Arial"/>
                <a:cs typeface="Arial"/>
              </a:rPr>
              <a:t>Infraestrutura</a:t>
            </a:r>
            <a:r>
              <a:rPr dirty="0" sz="28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95" b="1">
                <a:solidFill>
                  <a:srgbClr val="FFFFFF"/>
                </a:solidFill>
                <a:latin typeface="Arial"/>
                <a:cs typeface="Arial"/>
              </a:rPr>
              <a:t>Crítica:</a:t>
            </a:r>
            <a:r>
              <a:rPr dirty="0" sz="28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Ela</a:t>
            </a:r>
            <a:r>
              <a:rPr dirty="0" sz="28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0" b="1">
                <a:solidFill>
                  <a:srgbClr val="FFFFFF"/>
                </a:solidFill>
                <a:latin typeface="Arial"/>
                <a:cs typeface="Arial"/>
              </a:rPr>
              <a:t>protege</a:t>
            </a:r>
            <a:r>
              <a:rPr dirty="0" sz="28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28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sistemas</a:t>
            </a:r>
            <a:r>
              <a:rPr dirty="0" sz="28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8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computadores,</a:t>
            </a:r>
            <a:r>
              <a:rPr dirty="0" sz="28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aplicativos,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redes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outros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dos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quais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são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importantes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5" b="1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21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sociedade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5" b="1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35" b="1">
                <a:solidFill>
                  <a:srgbClr val="FFFFFF"/>
                </a:solidFill>
                <a:latin typeface="Arial"/>
                <a:cs typeface="Arial"/>
              </a:rPr>
              <a:t>uma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segurança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nacional,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saúde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FFFFFF"/>
                </a:solidFill>
                <a:latin typeface="Arial"/>
                <a:cs typeface="Arial"/>
              </a:rPr>
              <a:t>econômica</a:t>
            </a:r>
            <a:r>
              <a:rPr dirty="0" sz="2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segurança</a:t>
            </a:r>
            <a:r>
              <a:rPr dirty="0" sz="2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pública.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2800">
              <a:latin typeface="Arial"/>
              <a:cs typeface="Arial"/>
            </a:endParaRPr>
          </a:p>
          <a:p>
            <a:pPr algn="ctr" marL="240029" marR="232410" indent="-635">
              <a:lnSpc>
                <a:spcPct val="116100"/>
              </a:lnSpc>
            </a:pP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Segurança</a:t>
            </a:r>
            <a:r>
              <a:rPr dirty="0" sz="2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Rede:</a:t>
            </a:r>
            <a:r>
              <a:rPr dirty="0" sz="2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Tem</a:t>
            </a:r>
            <a:r>
              <a:rPr dirty="0" sz="2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foco</a:t>
            </a:r>
            <a:r>
              <a:rPr dirty="0" sz="2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0" b="1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dirty="0" sz="2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impedir</a:t>
            </a:r>
            <a:r>
              <a:rPr dirty="0" sz="2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40" b="1">
                <a:solidFill>
                  <a:srgbClr val="FFFFFF"/>
                </a:solidFill>
                <a:latin typeface="Arial"/>
                <a:cs typeface="Arial"/>
              </a:rPr>
              <a:t>acesso</a:t>
            </a:r>
            <a:r>
              <a:rPr dirty="0" sz="2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85" b="1">
                <a:solidFill>
                  <a:srgbClr val="FFFFFF"/>
                </a:solidFill>
                <a:latin typeface="Arial"/>
                <a:cs typeface="Arial"/>
              </a:rPr>
              <a:t>não</a:t>
            </a:r>
            <a:r>
              <a:rPr dirty="0" sz="2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70" b="1">
                <a:solidFill>
                  <a:srgbClr val="FFFFFF"/>
                </a:solidFill>
                <a:latin typeface="Arial"/>
                <a:cs typeface="Arial"/>
              </a:rPr>
              <a:t>autorizado</a:t>
            </a:r>
            <a:r>
              <a:rPr dirty="0" sz="2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aos</a:t>
            </a:r>
            <a:r>
              <a:rPr dirty="0" sz="2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0" b="1">
                <a:solidFill>
                  <a:srgbClr val="FFFFFF"/>
                </a:solidFill>
                <a:latin typeface="Arial"/>
                <a:cs typeface="Arial"/>
              </a:rPr>
              <a:t>dados</a:t>
            </a:r>
            <a:r>
              <a:rPr dirty="0" sz="2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dirty="0" sz="2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rede,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interrompendo</a:t>
            </a:r>
            <a:r>
              <a:rPr dirty="0" sz="28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90" b="1">
                <a:solidFill>
                  <a:srgbClr val="FFFFFF"/>
                </a:solidFill>
                <a:latin typeface="Arial"/>
                <a:cs typeface="Arial"/>
              </a:rPr>
              <a:t>ataques</a:t>
            </a:r>
            <a:r>
              <a:rPr dirty="0" sz="28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violações.</a:t>
            </a:r>
            <a:r>
              <a:rPr dirty="0" sz="28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5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45" b="1">
                <a:solidFill>
                  <a:srgbClr val="FFFFFF"/>
                </a:solidFill>
                <a:latin typeface="Arial"/>
                <a:cs typeface="Arial"/>
              </a:rPr>
              <a:t>também</a:t>
            </a:r>
            <a:r>
              <a:rPr dirty="0" sz="28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garantindo</a:t>
            </a:r>
            <a:r>
              <a:rPr dirty="0" sz="28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aos</a:t>
            </a:r>
            <a:r>
              <a:rPr dirty="0" sz="28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usuários</a:t>
            </a:r>
            <a:r>
              <a:rPr dirty="0" sz="28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5" b="1">
                <a:solidFill>
                  <a:srgbClr val="FFFFFF"/>
                </a:solidFill>
                <a:latin typeface="Arial"/>
                <a:cs typeface="Arial"/>
              </a:rPr>
              <a:t>autorizados</a:t>
            </a:r>
            <a:r>
              <a:rPr dirty="0" sz="28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um </a:t>
            </a:r>
            <a:r>
              <a:rPr dirty="0" sz="2800" spc="-40" b="1">
                <a:solidFill>
                  <a:srgbClr val="FFFFFF"/>
                </a:solidFill>
                <a:latin typeface="Arial"/>
                <a:cs typeface="Arial"/>
              </a:rPr>
              <a:t>acesso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seguro</a:t>
            </a:r>
            <a:r>
              <a:rPr dirty="0" sz="28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aos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dados.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2800">
              <a:latin typeface="Arial"/>
              <a:cs typeface="Arial"/>
            </a:endParaRPr>
          </a:p>
          <a:p>
            <a:pPr algn="ctr" marL="12700" marR="5080" indent="-635">
              <a:lnSpc>
                <a:spcPct val="116100"/>
              </a:lnSpc>
            </a:pP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Segurança</a:t>
            </a:r>
            <a:r>
              <a:rPr dirty="0" sz="2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8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Endpoints:</a:t>
            </a:r>
            <a:r>
              <a:rPr dirty="0" sz="2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 b="1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28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 b="1">
                <a:solidFill>
                  <a:srgbClr val="FFFFFF"/>
                </a:solidFill>
                <a:latin typeface="Arial"/>
                <a:cs typeface="Arial"/>
              </a:rPr>
              <a:t>endpoints(servidores,desktops,laptops</a:t>
            </a:r>
            <a:r>
              <a:rPr dirty="0" sz="2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dispositivos</a:t>
            </a:r>
            <a:r>
              <a:rPr dirty="0" sz="2800" spc="700" b="1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móveis) é</a:t>
            </a:r>
            <a:r>
              <a:rPr dirty="0" sz="2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principal</a:t>
            </a:r>
            <a:r>
              <a:rPr dirty="0" sz="2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65" b="1">
                <a:solidFill>
                  <a:srgbClr val="FFFFFF"/>
                </a:solidFill>
                <a:latin typeface="Arial"/>
                <a:cs typeface="Arial"/>
              </a:rPr>
              <a:t>alvo</a:t>
            </a:r>
            <a:r>
              <a:rPr dirty="0" sz="2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90" b="1">
                <a:solidFill>
                  <a:srgbClr val="FFFFFF"/>
                </a:solidFill>
                <a:latin typeface="Arial"/>
                <a:cs typeface="Arial"/>
              </a:rPr>
              <a:t>ataques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 digitais.</a:t>
            </a:r>
            <a:r>
              <a:rPr dirty="0" sz="2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Ela</a:t>
            </a:r>
            <a:r>
              <a:rPr dirty="0" sz="2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0" b="1">
                <a:solidFill>
                  <a:srgbClr val="FFFFFF"/>
                </a:solidFill>
                <a:latin typeface="Arial"/>
                <a:cs typeface="Arial"/>
              </a:rPr>
              <a:t>protege</a:t>
            </a:r>
            <a:r>
              <a:rPr dirty="0" sz="2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seus</a:t>
            </a:r>
            <a:r>
              <a:rPr dirty="0" sz="2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dispositivos</a:t>
            </a:r>
            <a:r>
              <a:rPr dirty="0" sz="2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e usuários</a:t>
            </a:r>
            <a:r>
              <a:rPr dirty="0" sz="2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que 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utilizam</a:t>
            </a:r>
            <a:r>
              <a:rPr dirty="0" sz="28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28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endpoints</a:t>
            </a:r>
            <a:r>
              <a:rPr dirty="0" sz="28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5" b="1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dirty="0" sz="28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invadir.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6339" y="6378084"/>
            <a:ext cx="481617" cy="47723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6497" y="8296892"/>
            <a:ext cx="481617" cy="47723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63053" y="0"/>
            <a:ext cx="3228959" cy="324803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57193" y="-105765"/>
            <a:ext cx="8489315" cy="24257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6750" spc="1570"/>
              <a:t>Tipos</a:t>
            </a:r>
            <a:r>
              <a:rPr dirty="0" sz="6750" spc="340"/>
              <a:t> </a:t>
            </a:r>
            <a:r>
              <a:rPr dirty="0" sz="6750" spc="1385"/>
              <a:t>de </a:t>
            </a:r>
            <a:r>
              <a:rPr dirty="0" sz="6750" spc="1415"/>
              <a:t>Cibersegurança</a:t>
            </a:r>
            <a:endParaRPr sz="67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76604" y="0"/>
            <a:ext cx="7112000" cy="10287000"/>
            <a:chOff x="11176604" y="0"/>
            <a:chExt cx="7112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6604" y="0"/>
              <a:ext cx="7111395" cy="10287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9960" y="8535588"/>
              <a:ext cx="2418026" cy="1751411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2086793" y="3403559"/>
            <a:ext cx="12575540" cy="66427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69545" marR="161925">
              <a:lnSpc>
                <a:spcPct val="116500"/>
              </a:lnSpc>
              <a:spcBef>
                <a:spcPts val="95"/>
              </a:spcBef>
            </a:pP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USegurança</a:t>
            </a:r>
            <a:r>
              <a:rPr dirty="0" sz="22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Aplicativos:</a:t>
            </a: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Sua</a:t>
            </a: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60" b="1">
                <a:solidFill>
                  <a:srgbClr val="FFFFFF"/>
                </a:solidFill>
                <a:latin typeface="Arial"/>
                <a:cs typeface="Arial"/>
              </a:rPr>
              <a:t>finalidade</a:t>
            </a:r>
            <a:r>
              <a:rPr dirty="0" sz="22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é</a:t>
            </a: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proteger</a:t>
            </a: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aplicativos</a:t>
            </a:r>
            <a:r>
              <a:rPr dirty="0" sz="22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executados</a:t>
            </a: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20" b="1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0" b="1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2200" spc="100" b="1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dirty="0" sz="220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nuvem,</a:t>
            </a:r>
            <a:r>
              <a:rPr dirty="0" sz="2200" spc="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impedindo</a:t>
            </a:r>
            <a:r>
              <a:rPr dirty="0" sz="2200" spc="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20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30" b="1">
                <a:solidFill>
                  <a:srgbClr val="FFFFFF"/>
                </a:solidFill>
                <a:latin typeface="Arial"/>
                <a:cs typeface="Arial"/>
              </a:rPr>
              <a:t>acesso</a:t>
            </a:r>
            <a:r>
              <a:rPr dirty="0" sz="2200" spc="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65" b="1">
                <a:solidFill>
                  <a:srgbClr val="FFFFFF"/>
                </a:solidFill>
                <a:latin typeface="Arial"/>
                <a:cs typeface="Arial"/>
              </a:rPr>
              <a:t>não</a:t>
            </a:r>
            <a:r>
              <a:rPr dirty="0" sz="2200" spc="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permitido</a:t>
            </a:r>
            <a:r>
              <a:rPr dirty="0" sz="2200" spc="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aos</a:t>
            </a:r>
            <a:r>
              <a:rPr dirty="0" sz="220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aplicativos</a:t>
            </a:r>
            <a:r>
              <a:rPr dirty="0" sz="2200" spc="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200" spc="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dados</a:t>
            </a:r>
            <a:r>
              <a:rPr dirty="0" sz="220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relacionados,</a:t>
            </a:r>
            <a:r>
              <a:rPr dirty="0" sz="2200" spc="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0" b="1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2200" spc="60" b="1">
                <a:solidFill>
                  <a:srgbClr val="FFFFFF"/>
                </a:solidFill>
                <a:latin typeface="Arial"/>
                <a:cs typeface="Arial"/>
              </a:rPr>
              <a:t>evitando</a:t>
            </a: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problemas</a:t>
            </a: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100" b="1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dirty="0" sz="22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50" b="1">
                <a:solidFill>
                  <a:srgbClr val="FFFFFF"/>
                </a:solidFill>
                <a:latin typeface="Arial"/>
                <a:cs typeface="Arial"/>
              </a:rPr>
              <a:t>estrutura</a:t>
            </a: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aplicativo</a:t>
            </a:r>
            <a:r>
              <a:rPr dirty="0" sz="22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85" b="1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22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Arial"/>
                <a:cs typeface="Arial"/>
              </a:rPr>
              <a:t>hackers</a:t>
            </a: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65" b="1">
                <a:solidFill>
                  <a:srgbClr val="FFFFFF"/>
                </a:solidFill>
                <a:latin typeface="Arial"/>
                <a:cs typeface="Arial"/>
              </a:rPr>
              <a:t>não</a:t>
            </a: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acessarem</a:t>
            </a:r>
            <a:r>
              <a:rPr dirty="0" sz="22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18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Arial"/>
                <a:cs typeface="Arial"/>
              </a:rPr>
              <a:t>rede.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2200">
              <a:latin typeface="Arial"/>
              <a:cs typeface="Arial"/>
            </a:endParaRPr>
          </a:p>
          <a:p>
            <a:pPr algn="ctr" marL="12700" marR="5080">
              <a:lnSpc>
                <a:spcPct val="116500"/>
              </a:lnSpc>
            </a:pP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Segurança</a:t>
            </a:r>
            <a:r>
              <a:rPr dirty="0" sz="22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100" b="1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50" b="1">
                <a:solidFill>
                  <a:srgbClr val="FFFFFF"/>
                </a:solidFill>
                <a:latin typeface="Arial"/>
                <a:cs typeface="Arial"/>
              </a:rPr>
              <a:t>Nuvem: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 Protege os </a:t>
            </a:r>
            <a:r>
              <a:rPr dirty="0" sz="2200" spc="-50" b="1">
                <a:solidFill>
                  <a:srgbClr val="FFFFFF"/>
                </a:solidFill>
                <a:latin typeface="Arial"/>
                <a:cs typeface="Arial"/>
              </a:rPr>
              <a:t>serviços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 e </a:t>
            </a:r>
            <a:r>
              <a:rPr dirty="0" sz="2200" spc="-65" b="1">
                <a:solidFill>
                  <a:srgbClr val="FFFFFF"/>
                </a:solidFill>
                <a:latin typeface="Arial"/>
                <a:cs typeface="Arial"/>
              </a:rPr>
              <a:t>recursos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 relacionados </a:t>
            </a:r>
            <a:r>
              <a:rPr dirty="0" sz="2200" spc="100" b="1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 nuvem, </a:t>
            </a:r>
            <a:r>
              <a:rPr dirty="0" sz="2200" spc="-20" b="1">
                <a:solidFill>
                  <a:srgbClr val="FFFFFF"/>
                </a:solidFill>
                <a:latin typeface="Arial"/>
                <a:cs typeface="Arial"/>
              </a:rPr>
              <a:t>como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aplicativos,</a:t>
            </a:r>
            <a:r>
              <a:rPr dirty="0" sz="22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dados,</a:t>
            </a:r>
            <a:r>
              <a:rPr dirty="0" sz="22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80" b="1">
                <a:solidFill>
                  <a:srgbClr val="FFFFFF"/>
                </a:solidFill>
                <a:latin typeface="Arial"/>
                <a:cs typeface="Arial"/>
              </a:rPr>
              <a:t>armazenamento</a:t>
            </a:r>
            <a:r>
              <a:rPr dirty="0" sz="22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2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outros.</a:t>
            </a:r>
            <a:r>
              <a:rPr dirty="0" sz="22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2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segurança</a:t>
            </a:r>
            <a:r>
              <a:rPr dirty="0" sz="22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é</a:t>
            </a:r>
            <a:r>
              <a:rPr dirty="0" sz="22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110" b="1">
                <a:solidFill>
                  <a:srgbClr val="FFFFFF"/>
                </a:solidFill>
                <a:latin typeface="Arial"/>
                <a:cs typeface="Arial"/>
              </a:rPr>
              <a:t>feita</a:t>
            </a:r>
            <a:r>
              <a:rPr dirty="0" sz="22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2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55" b="1">
                <a:solidFill>
                  <a:srgbClr val="FFFFFF"/>
                </a:solidFill>
                <a:latin typeface="Arial"/>
                <a:cs typeface="Arial"/>
              </a:rPr>
              <a:t>modo</a:t>
            </a:r>
            <a:r>
              <a:rPr dirty="0" sz="22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Arial"/>
                <a:cs typeface="Arial"/>
              </a:rPr>
              <a:t>compartilhada,</a:t>
            </a:r>
            <a:r>
              <a:rPr dirty="0" sz="2200" spc="550" b="1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2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provedor</a:t>
            </a:r>
            <a:r>
              <a:rPr dirty="0" sz="22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114" b="1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dirty="0" sz="22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55" b="1">
                <a:solidFill>
                  <a:srgbClr val="FFFFFF"/>
                </a:solidFill>
                <a:latin typeface="Arial"/>
                <a:cs typeface="Arial"/>
              </a:rPr>
              <a:t>nuvem</a:t>
            </a:r>
            <a:r>
              <a:rPr dirty="0" sz="22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125" b="1">
                <a:solidFill>
                  <a:srgbClr val="FFFFFF"/>
                </a:solidFill>
                <a:latin typeface="Arial"/>
                <a:cs typeface="Arial"/>
              </a:rPr>
              <a:t>tem</a:t>
            </a:r>
            <a:r>
              <a:rPr dirty="0" sz="22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responsabilidade</a:t>
            </a:r>
            <a:r>
              <a:rPr dirty="0" sz="22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85" b="1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dirty="0" sz="22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proteger</a:t>
            </a: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22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0" b="1">
                <a:solidFill>
                  <a:srgbClr val="FFFFFF"/>
                </a:solidFill>
                <a:latin typeface="Arial"/>
                <a:cs typeface="Arial"/>
              </a:rPr>
              <a:t>serviços</a:t>
            </a:r>
            <a:r>
              <a:rPr dirty="0" sz="22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2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55" b="1">
                <a:solidFill>
                  <a:srgbClr val="FFFFFF"/>
                </a:solidFill>
                <a:latin typeface="Arial"/>
                <a:cs typeface="Arial"/>
              </a:rPr>
              <a:t>infraestrutura</a:t>
            </a:r>
            <a:r>
              <a:rPr dirty="0" sz="22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45" b="1">
                <a:solidFill>
                  <a:srgbClr val="FFFFFF"/>
                </a:solidFill>
                <a:latin typeface="Arial"/>
                <a:cs typeface="Arial"/>
              </a:rPr>
              <a:t>usada, </a:t>
            </a:r>
            <a:r>
              <a:rPr dirty="0" sz="2200" spc="60" b="1">
                <a:solidFill>
                  <a:srgbClr val="FFFFFF"/>
                </a:solidFill>
                <a:latin typeface="Arial"/>
                <a:cs typeface="Arial"/>
              </a:rPr>
              <a:t>enquanto</a:t>
            </a:r>
            <a:r>
              <a:rPr dirty="0" sz="22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2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cliente</a:t>
            </a:r>
            <a:r>
              <a:rPr dirty="0" sz="22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20" b="1">
                <a:solidFill>
                  <a:srgbClr val="FFFFFF"/>
                </a:solidFill>
                <a:latin typeface="Arial"/>
                <a:cs typeface="Arial"/>
              </a:rPr>
              <a:t>precisa</a:t>
            </a:r>
            <a:r>
              <a:rPr dirty="0" sz="22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85" b="1">
                <a:solidFill>
                  <a:srgbClr val="FFFFFF"/>
                </a:solidFill>
                <a:latin typeface="Arial"/>
                <a:cs typeface="Arial"/>
              </a:rPr>
              <a:t>manter</a:t>
            </a:r>
            <a:r>
              <a:rPr dirty="0" sz="22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Arial"/>
                <a:cs typeface="Arial"/>
              </a:rPr>
              <a:t>confidencial</a:t>
            </a:r>
            <a:r>
              <a:rPr dirty="0" sz="22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22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seus</a:t>
            </a:r>
            <a:r>
              <a:rPr dirty="0" sz="22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dados,</a:t>
            </a:r>
            <a:r>
              <a:rPr dirty="0" sz="22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25" b="1">
                <a:solidFill>
                  <a:srgbClr val="FFFFFF"/>
                </a:solidFill>
                <a:latin typeface="Arial"/>
                <a:cs typeface="Arial"/>
              </a:rPr>
              <a:t>código</a:t>
            </a:r>
            <a:r>
              <a:rPr dirty="0" sz="22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2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outros</a:t>
            </a:r>
            <a:r>
              <a:rPr dirty="0" sz="22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Arial"/>
                <a:cs typeface="Arial"/>
              </a:rPr>
              <a:t>recursos.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200">
              <a:latin typeface="Arial"/>
              <a:cs typeface="Arial"/>
            </a:endParaRPr>
          </a:p>
          <a:p>
            <a:pPr algn="ctr" marL="141605" marR="134620">
              <a:lnSpc>
                <a:spcPct val="116799"/>
              </a:lnSpc>
              <a:spcBef>
                <a:spcPts val="5"/>
              </a:spcBef>
              <a:tabLst>
                <a:tab pos="5540375" algn="l"/>
              </a:tabLst>
            </a:pPr>
            <a:r>
              <a:rPr dirty="0" sz="2300" b="1">
                <a:solidFill>
                  <a:srgbClr val="FFFFFF"/>
                </a:solidFill>
                <a:latin typeface="Arial"/>
                <a:cs typeface="Arial"/>
              </a:rPr>
              <a:t>Segurança</a:t>
            </a:r>
            <a:r>
              <a:rPr dirty="0" sz="23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125" b="1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dirty="0" sz="23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65" b="1">
                <a:solidFill>
                  <a:srgbClr val="FFFFFF"/>
                </a:solidFill>
                <a:latin typeface="Arial"/>
                <a:cs typeface="Arial"/>
              </a:rPr>
              <a:t>Informação:</a:t>
            </a:r>
            <a:r>
              <a:rPr dirty="0" sz="23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FFFFFF"/>
                </a:solidFill>
                <a:latin typeface="Arial"/>
                <a:cs typeface="Arial"/>
              </a:rPr>
              <a:t>Refere-</a:t>
            </a:r>
            <a:r>
              <a:rPr dirty="0" sz="2300" spc="-25" b="1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z="23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190" b="1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dirty="0" sz="23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FFFFFF"/>
                </a:solidFill>
                <a:latin typeface="Arial"/>
                <a:cs typeface="Arial"/>
              </a:rPr>
              <a:t>proteção</a:t>
            </a:r>
            <a:r>
              <a:rPr dirty="0" sz="23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FFFFFF"/>
                </a:solidFill>
                <a:latin typeface="Arial"/>
                <a:cs typeface="Arial"/>
              </a:rPr>
              <a:t>dos</a:t>
            </a:r>
            <a:r>
              <a:rPr dirty="0" sz="23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-10" b="1">
                <a:solidFill>
                  <a:srgbClr val="FFFFFF"/>
                </a:solidFill>
                <a:latin typeface="Arial"/>
                <a:cs typeface="Arial"/>
              </a:rPr>
              <a:t>principais</a:t>
            </a:r>
            <a:r>
              <a:rPr dirty="0" sz="23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55" b="1">
                <a:solidFill>
                  <a:srgbClr val="FFFFFF"/>
                </a:solidFill>
                <a:latin typeface="Arial"/>
                <a:cs typeface="Arial"/>
              </a:rPr>
              <a:t>dados</a:t>
            </a:r>
            <a:r>
              <a:rPr dirty="0" sz="23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125" b="1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dirty="0" sz="23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-10" b="1">
                <a:solidFill>
                  <a:srgbClr val="FFFFFF"/>
                </a:solidFill>
                <a:latin typeface="Arial"/>
                <a:cs typeface="Arial"/>
              </a:rPr>
              <a:t>organização, </a:t>
            </a:r>
            <a:r>
              <a:rPr dirty="0" sz="2300" b="1">
                <a:solidFill>
                  <a:srgbClr val="FFFFFF"/>
                </a:solidFill>
                <a:latin typeface="Arial"/>
                <a:cs typeface="Arial"/>
              </a:rPr>
              <a:t>sendo</a:t>
            </a:r>
            <a:r>
              <a:rPr dirty="0" sz="23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FFFFFF"/>
                </a:solidFill>
                <a:latin typeface="Arial"/>
                <a:cs typeface="Arial"/>
              </a:rPr>
              <a:t>arquivos,</a:t>
            </a:r>
            <a:r>
              <a:rPr dirty="0" sz="23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55" b="1">
                <a:solidFill>
                  <a:srgbClr val="FFFFFF"/>
                </a:solidFill>
                <a:latin typeface="Arial"/>
                <a:cs typeface="Arial"/>
              </a:rPr>
              <a:t>dados</a:t>
            </a:r>
            <a:r>
              <a:rPr dirty="0" sz="23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FFFFFF"/>
                </a:solidFill>
                <a:latin typeface="Arial"/>
                <a:cs typeface="Arial"/>
              </a:rPr>
              <a:t>digitais,</a:t>
            </a:r>
            <a:r>
              <a:rPr dirty="0" sz="23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65" b="1">
                <a:solidFill>
                  <a:srgbClr val="FFFFFF"/>
                </a:solidFill>
                <a:latin typeface="Arial"/>
                <a:cs typeface="Arial"/>
              </a:rPr>
              <a:t>mídia</a:t>
            </a:r>
            <a:r>
              <a:rPr dirty="0" sz="23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FFFFFF"/>
                </a:solidFill>
                <a:latin typeface="Arial"/>
                <a:cs typeface="Arial"/>
              </a:rPr>
              <a:t>física,</a:t>
            </a:r>
            <a:r>
              <a:rPr dirty="0" sz="23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3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FFFFFF"/>
                </a:solidFill>
                <a:latin typeface="Arial"/>
                <a:cs typeface="Arial"/>
              </a:rPr>
              <a:t>outros</a:t>
            </a:r>
            <a:r>
              <a:rPr dirty="0" sz="23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FFFFFF"/>
                </a:solidFill>
                <a:latin typeface="Arial"/>
                <a:cs typeface="Arial"/>
              </a:rPr>
              <a:t>documentos</a:t>
            </a:r>
            <a:r>
              <a:rPr dirty="0" sz="23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FFFFFF"/>
                </a:solidFill>
                <a:latin typeface="Arial"/>
                <a:cs typeface="Arial"/>
              </a:rPr>
              <a:t>contra</a:t>
            </a:r>
            <a:r>
              <a:rPr dirty="0" sz="23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-20" b="1">
                <a:solidFill>
                  <a:srgbClr val="FFFFFF"/>
                </a:solidFill>
                <a:latin typeface="Arial"/>
                <a:cs typeface="Arial"/>
              </a:rPr>
              <a:t>acesso</a:t>
            </a:r>
            <a:r>
              <a:rPr dirty="0" sz="23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35" b="1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2300" spc="-10" b="1">
                <a:solidFill>
                  <a:srgbClr val="FFFFFF"/>
                </a:solidFill>
                <a:latin typeface="Arial"/>
                <a:cs typeface="Arial"/>
              </a:rPr>
              <a:t>invasões.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2300">
              <a:latin typeface="Arial"/>
              <a:cs typeface="Arial"/>
            </a:endParaRPr>
          </a:p>
          <a:p>
            <a:pPr algn="ctr" marL="52705" marR="45085">
              <a:lnSpc>
                <a:spcPct val="118900"/>
              </a:lnSpc>
              <a:spcBef>
                <a:spcPts val="5"/>
              </a:spcBef>
            </a:pP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Segurança</a:t>
            </a:r>
            <a:r>
              <a:rPr dirty="0" sz="205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100" b="1">
                <a:solidFill>
                  <a:srgbClr val="FFFFFF"/>
                </a:solidFill>
                <a:latin typeface="Arial"/>
                <a:cs typeface="Arial"/>
              </a:rPr>
              <a:t>Móvel:</a:t>
            </a:r>
            <a:r>
              <a:rPr dirty="0" sz="205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7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5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segurança</a:t>
            </a:r>
            <a:r>
              <a:rPr dirty="0" sz="205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60" b="1">
                <a:solidFill>
                  <a:srgbClr val="FFFFFF"/>
                </a:solidFill>
                <a:latin typeface="Arial"/>
                <a:cs typeface="Arial"/>
              </a:rPr>
              <a:t>móvel</a:t>
            </a:r>
            <a:r>
              <a:rPr dirty="0" sz="205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135" b="1">
                <a:solidFill>
                  <a:srgbClr val="FFFFFF"/>
                </a:solidFill>
                <a:latin typeface="Arial"/>
                <a:cs typeface="Arial"/>
              </a:rPr>
              <a:t>tem</a:t>
            </a:r>
            <a:r>
              <a:rPr dirty="0" sz="205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135" b="1">
                <a:solidFill>
                  <a:srgbClr val="FFFFFF"/>
                </a:solidFill>
                <a:latin typeface="Arial"/>
                <a:cs typeface="Arial"/>
              </a:rPr>
              <a:t>uma</a:t>
            </a:r>
            <a:r>
              <a:rPr dirty="0" sz="205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série</a:t>
            </a:r>
            <a:r>
              <a:rPr dirty="0" sz="2050" spc="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6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05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tecnologias</a:t>
            </a:r>
            <a:r>
              <a:rPr dirty="0" sz="205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105" b="1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dirty="0" sz="205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dispositivos</a:t>
            </a:r>
            <a:r>
              <a:rPr dirty="0" sz="205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-10" b="1">
                <a:solidFill>
                  <a:srgbClr val="FFFFFF"/>
                </a:solidFill>
                <a:latin typeface="Arial"/>
                <a:cs typeface="Arial"/>
              </a:rPr>
              <a:t>móveis,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dirty="0" sz="205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45" b="1">
                <a:solidFill>
                  <a:srgbClr val="FFFFFF"/>
                </a:solidFill>
                <a:latin typeface="Arial"/>
                <a:cs typeface="Arial"/>
              </a:rPr>
              <a:t>gerenciamento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6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05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aplicativos</a:t>
            </a:r>
            <a:r>
              <a:rPr dirty="0" sz="205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móveis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285" b="1">
                <a:solidFill>
                  <a:srgbClr val="FFFFFF"/>
                </a:solidFill>
                <a:latin typeface="Arial"/>
                <a:cs typeface="Arial"/>
              </a:rPr>
              <a:t>(MAM)</a:t>
            </a:r>
            <a:r>
              <a:rPr dirty="0" sz="205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5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5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45" b="1">
                <a:solidFill>
                  <a:srgbClr val="FFFFFF"/>
                </a:solidFill>
                <a:latin typeface="Arial"/>
                <a:cs typeface="Arial"/>
              </a:rPr>
              <a:t>gerenciamento</a:t>
            </a:r>
            <a:r>
              <a:rPr dirty="0" sz="205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6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60" b="1">
                <a:solidFill>
                  <a:srgbClr val="FFFFFF"/>
                </a:solidFill>
                <a:latin typeface="Arial"/>
                <a:cs typeface="Arial"/>
              </a:rPr>
              <a:t>mobilidade</a:t>
            </a:r>
            <a:r>
              <a:rPr dirty="0" sz="205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40" b="1">
                <a:solidFill>
                  <a:srgbClr val="FFFFFF"/>
                </a:solidFill>
                <a:latin typeface="Arial"/>
                <a:cs typeface="Arial"/>
              </a:rPr>
              <a:t>empresarial </a:t>
            </a:r>
            <a:r>
              <a:rPr dirty="0" sz="2050" spc="195" b="1">
                <a:solidFill>
                  <a:srgbClr val="FFFFFF"/>
                </a:solidFill>
                <a:latin typeface="Arial"/>
                <a:cs typeface="Arial"/>
              </a:rPr>
              <a:t>(EMM).</a:t>
            </a:r>
            <a:r>
              <a:rPr dirty="0" sz="20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-65" b="1">
                <a:solidFill>
                  <a:srgbClr val="FFFFFF"/>
                </a:solidFill>
                <a:latin typeface="Arial"/>
                <a:cs typeface="Arial"/>
              </a:rPr>
              <a:t>E,</a:t>
            </a:r>
            <a:r>
              <a:rPr dirty="0" sz="20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110" b="1">
                <a:solidFill>
                  <a:srgbClr val="FFFFFF"/>
                </a:solidFill>
                <a:latin typeface="Arial"/>
                <a:cs typeface="Arial"/>
              </a:rPr>
              <a:t>atualmente</a:t>
            </a:r>
            <a:r>
              <a:rPr dirty="0" sz="20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75" b="1">
                <a:solidFill>
                  <a:srgbClr val="FFFFFF"/>
                </a:solidFill>
                <a:latin typeface="Arial"/>
                <a:cs typeface="Arial"/>
              </a:rPr>
              <a:t>ela</a:t>
            </a:r>
            <a:r>
              <a:rPr dirty="0" sz="20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serve</a:t>
            </a:r>
            <a:r>
              <a:rPr dirty="0" sz="20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105" b="1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dirty="0" sz="20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solucionar</a:t>
            </a:r>
            <a:r>
              <a:rPr dirty="0" sz="20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105" b="1">
                <a:solidFill>
                  <a:srgbClr val="FFFFFF"/>
                </a:solidFill>
                <a:latin typeface="Arial"/>
                <a:cs typeface="Arial"/>
              </a:rPr>
              <a:t>um</a:t>
            </a:r>
            <a:r>
              <a:rPr dirty="0" sz="20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65" b="1">
                <a:solidFill>
                  <a:srgbClr val="FFFFFF"/>
                </a:solidFill>
                <a:latin typeface="Arial"/>
                <a:cs typeface="Arial"/>
              </a:rPr>
              <a:t>problema</a:t>
            </a:r>
            <a:r>
              <a:rPr dirty="0" sz="20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dirty="0" sz="20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45" b="1">
                <a:solidFill>
                  <a:srgbClr val="FFFFFF"/>
                </a:solidFill>
                <a:latin typeface="Arial"/>
                <a:cs typeface="Arial"/>
              </a:rPr>
              <a:t>gerenciamento</a:t>
            </a:r>
            <a:r>
              <a:rPr dirty="0" sz="20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unificado</a:t>
            </a:r>
            <a:r>
              <a:rPr dirty="0" sz="20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35" b="1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2050" spc="55" b="1">
                <a:solidFill>
                  <a:srgbClr val="FFFFFF"/>
                </a:solidFill>
                <a:latin typeface="Arial"/>
                <a:cs typeface="Arial"/>
              </a:rPr>
              <a:t>endpoints </a:t>
            </a:r>
            <a:r>
              <a:rPr dirty="0" sz="2050" spc="120" b="1">
                <a:solidFill>
                  <a:srgbClr val="FFFFFF"/>
                </a:solidFill>
                <a:latin typeface="Arial"/>
                <a:cs typeface="Arial"/>
              </a:rPr>
              <a:t>(UEM)</a:t>
            </a:r>
            <a:r>
              <a:rPr dirty="0" sz="205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60" b="1">
                <a:solidFill>
                  <a:srgbClr val="FFFFFF"/>
                </a:solidFill>
                <a:latin typeface="Arial"/>
                <a:cs typeface="Arial"/>
              </a:rPr>
              <a:t>melhorando</a:t>
            </a:r>
            <a:r>
              <a:rPr dirty="0" sz="205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19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5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segurança</a:t>
            </a:r>
            <a:r>
              <a:rPr dirty="0" sz="205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120" b="1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dirty="0" sz="205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configuração</a:t>
            </a:r>
            <a:r>
              <a:rPr dirty="0" sz="205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dos</a:t>
            </a:r>
            <a:r>
              <a:rPr dirty="0" sz="205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35" b="1">
                <a:solidFill>
                  <a:srgbClr val="FFFFFF"/>
                </a:solidFill>
                <a:latin typeface="Arial"/>
                <a:cs typeface="Arial"/>
              </a:rPr>
              <a:t>endpoints.</a:t>
            </a:r>
            <a:endParaRPr sz="205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4780" y="3493038"/>
            <a:ext cx="237902" cy="2381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28095" y="5024163"/>
            <a:ext cx="237899" cy="23810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45481" y="6994735"/>
            <a:ext cx="280980" cy="27842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85745" y="8535588"/>
            <a:ext cx="237899" cy="2381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75042" y="144792"/>
            <a:ext cx="3093001" cy="323136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57193" y="-105765"/>
            <a:ext cx="8489315" cy="24257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6750" spc="1570"/>
              <a:t>Tipos</a:t>
            </a:r>
            <a:r>
              <a:rPr dirty="0" sz="6750" spc="340"/>
              <a:t> </a:t>
            </a:r>
            <a:r>
              <a:rPr dirty="0" sz="6750" spc="1385"/>
              <a:t>de </a:t>
            </a:r>
            <a:r>
              <a:rPr dirty="0" sz="6750" spc="1415"/>
              <a:t>Cibersegurança</a:t>
            </a:r>
            <a:endParaRPr sz="67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9481" y="-1"/>
            <a:ext cx="4708519" cy="89789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357024" cy="5247345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0"/>
            <a:ext cx="18288000" cy="10283190"/>
            <a:chOff x="0" y="0"/>
            <a:chExt cx="18288000" cy="10283190"/>
          </a:xfrm>
        </p:grpSpPr>
        <p:sp>
          <p:nvSpPr>
            <p:cNvPr id="5" name="object 5" descr=""/>
            <p:cNvSpPr/>
            <p:nvPr/>
          </p:nvSpPr>
          <p:spPr>
            <a:xfrm>
              <a:off x="13659958" y="2043454"/>
              <a:ext cx="1129665" cy="1384300"/>
            </a:xfrm>
            <a:custGeom>
              <a:avLst/>
              <a:gdLst/>
              <a:ahLst/>
              <a:cxnLst/>
              <a:rect l="l" t="t" r="r" b="b"/>
              <a:pathLst>
                <a:path w="1129665" h="1384300">
                  <a:moveTo>
                    <a:pt x="574456" y="1384177"/>
                  </a:moveTo>
                  <a:lnTo>
                    <a:pt x="422016" y="1282542"/>
                  </a:lnTo>
                  <a:lnTo>
                    <a:pt x="381567" y="1253303"/>
                  </a:lnTo>
                  <a:lnTo>
                    <a:pt x="342850" y="1222195"/>
                  </a:lnTo>
                  <a:lnTo>
                    <a:pt x="305917" y="1189304"/>
                  </a:lnTo>
                  <a:lnTo>
                    <a:pt x="270820" y="1154718"/>
                  </a:lnTo>
                  <a:lnTo>
                    <a:pt x="237610" y="1118525"/>
                  </a:lnTo>
                  <a:lnTo>
                    <a:pt x="206341" y="1080812"/>
                  </a:lnTo>
                  <a:lnTo>
                    <a:pt x="177064" y="1041667"/>
                  </a:lnTo>
                  <a:lnTo>
                    <a:pt x="149830" y="1001176"/>
                  </a:lnTo>
                  <a:lnTo>
                    <a:pt x="124692" y="959429"/>
                  </a:lnTo>
                  <a:lnTo>
                    <a:pt x="101702" y="916511"/>
                  </a:lnTo>
                  <a:lnTo>
                    <a:pt x="80911" y="872511"/>
                  </a:lnTo>
                  <a:lnTo>
                    <a:pt x="62371" y="827516"/>
                  </a:lnTo>
                  <a:lnTo>
                    <a:pt x="46135" y="781614"/>
                  </a:lnTo>
                  <a:lnTo>
                    <a:pt x="32255" y="734892"/>
                  </a:lnTo>
                  <a:lnTo>
                    <a:pt x="20781" y="687437"/>
                  </a:lnTo>
                  <a:lnTo>
                    <a:pt x="11767" y="639337"/>
                  </a:lnTo>
                  <a:lnTo>
                    <a:pt x="5264" y="590680"/>
                  </a:lnTo>
                  <a:lnTo>
                    <a:pt x="1324" y="541553"/>
                  </a:lnTo>
                  <a:lnTo>
                    <a:pt x="0" y="492044"/>
                  </a:lnTo>
                  <a:lnTo>
                    <a:pt x="0" y="288773"/>
                  </a:lnTo>
                  <a:lnTo>
                    <a:pt x="48325" y="280498"/>
                  </a:lnTo>
                  <a:lnTo>
                    <a:pt x="96101" y="269773"/>
                  </a:lnTo>
                  <a:lnTo>
                    <a:pt x="143255" y="256626"/>
                  </a:lnTo>
                  <a:lnTo>
                    <a:pt x="189714" y="241086"/>
                  </a:lnTo>
                  <a:lnTo>
                    <a:pt x="235407" y="223182"/>
                  </a:lnTo>
                  <a:lnTo>
                    <a:pt x="280260" y="202944"/>
                  </a:lnTo>
                  <a:lnTo>
                    <a:pt x="324203" y="180401"/>
                  </a:lnTo>
                  <a:lnTo>
                    <a:pt x="367161" y="155582"/>
                  </a:lnTo>
                  <a:lnTo>
                    <a:pt x="409063" y="128515"/>
                  </a:lnTo>
                  <a:lnTo>
                    <a:pt x="449837" y="99230"/>
                  </a:lnTo>
                  <a:lnTo>
                    <a:pt x="489410" y="67756"/>
                  </a:lnTo>
                  <a:lnTo>
                    <a:pt x="564828" y="0"/>
                  </a:lnTo>
                  <a:lnTo>
                    <a:pt x="640245" y="67756"/>
                  </a:lnTo>
                  <a:lnTo>
                    <a:pt x="677823" y="99230"/>
                  </a:lnTo>
                  <a:lnTo>
                    <a:pt x="716963" y="128515"/>
                  </a:lnTo>
                  <a:lnTo>
                    <a:pt x="757558" y="155582"/>
                  </a:lnTo>
                  <a:lnTo>
                    <a:pt x="799497" y="180401"/>
                  </a:lnTo>
                  <a:lnTo>
                    <a:pt x="842674" y="202944"/>
                  </a:lnTo>
                  <a:lnTo>
                    <a:pt x="886979" y="223182"/>
                  </a:lnTo>
                  <a:lnTo>
                    <a:pt x="932304" y="241086"/>
                  </a:lnTo>
                  <a:lnTo>
                    <a:pt x="978540" y="256626"/>
                  </a:lnTo>
                  <a:lnTo>
                    <a:pt x="1025580" y="269773"/>
                  </a:lnTo>
                  <a:lnTo>
                    <a:pt x="1073313" y="280498"/>
                  </a:lnTo>
                  <a:lnTo>
                    <a:pt x="1121633" y="288773"/>
                  </a:lnTo>
                  <a:lnTo>
                    <a:pt x="1129656" y="288773"/>
                  </a:lnTo>
                  <a:lnTo>
                    <a:pt x="1129656" y="492044"/>
                  </a:lnTo>
                  <a:lnTo>
                    <a:pt x="1128394" y="541553"/>
                  </a:lnTo>
                  <a:lnTo>
                    <a:pt x="1124630" y="590680"/>
                  </a:lnTo>
                  <a:lnTo>
                    <a:pt x="1118394" y="639337"/>
                  </a:lnTo>
                  <a:lnTo>
                    <a:pt x="1109716" y="687437"/>
                  </a:lnTo>
                  <a:lnTo>
                    <a:pt x="1098629" y="734892"/>
                  </a:lnTo>
                  <a:lnTo>
                    <a:pt x="1085163" y="781614"/>
                  </a:lnTo>
                  <a:lnTo>
                    <a:pt x="1069348" y="827516"/>
                  </a:lnTo>
                  <a:lnTo>
                    <a:pt x="1051215" y="872511"/>
                  </a:lnTo>
                  <a:lnTo>
                    <a:pt x="1030796" y="916511"/>
                  </a:lnTo>
                  <a:lnTo>
                    <a:pt x="1008122" y="959429"/>
                  </a:lnTo>
                  <a:lnTo>
                    <a:pt x="983222" y="1001176"/>
                  </a:lnTo>
                  <a:lnTo>
                    <a:pt x="956129" y="1041667"/>
                  </a:lnTo>
                  <a:lnTo>
                    <a:pt x="926873" y="1080812"/>
                  </a:lnTo>
                  <a:lnTo>
                    <a:pt x="895484" y="1118525"/>
                  </a:lnTo>
                  <a:lnTo>
                    <a:pt x="861994" y="1154718"/>
                  </a:lnTo>
                  <a:lnTo>
                    <a:pt x="826434" y="1189304"/>
                  </a:lnTo>
                  <a:lnTo>
                    <a:pt x="788834" y="1222195"/>
                  </a:lnTo>
                  <a:lnTo>
                    <a:pt x="749226" y="1253303"/>
                  </a:lnTo>
                  <a:lnTo>
                    <a:pt x="707639" y="1282542"/>
                  </a:lnTo>
                  <a:lnTo>
                    <a:pt x="574456" y="1384177"/>
                  </a:lnTo>
                  <a:close/>
                </a:path>
              </a:pathLst>
            </a:custGeom>
            <a:solidFill>
              <a:srgbClr val="00EC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581332" y="1935365"/>
              <a:ext cx="1292225" cy="1590675"/>
            </a:xfrm>
            <a:custGeom>
              <a:avLst/>
              <a:gdLst/>
              <a:ahLst/>
              <a:cxnLst/>
              <a:rect l="l" t="t" r="r" b="b"/>
              <a:pathLst>
                <a:path w="1292225" h="1590675">
                  <a:moveTo>
                    <a:pt x="656291" y="1590675"/>
                  </a:moveTo>
                  <a:lnTo>
                    <a:pt x="457318" y="1456774"/>
                  </a:lnTo>
                  <a:lnTo>
                    <a:pt x="417088" y="1428043"/>
                  </a:lnTo>
                  <a:lnTo>
                    <a:pt x="378486" y="1397669"/>
                  </a:lnTo>
                  <a:lnTo>
                    <a:pt x="341546" y="1365721"/>
                  </a:lnTo>
                  <a:lnTo>
                    <a:pt x="306303" y="1332268"/>
                  </a:lnTo>
                  <a:lnTo>
                    <a:pt x="272791" y="1297379"/>
                  </a:lnTo>
                  <a:lnTo>
                    <a:pt x="241044" y="1261123"/>
                  </a:lnTo>
                  <a:lnTo>
                    <a:pt x="211097" y="1223568"/>
                  </a:lnTo>
                  <a:lnTo>
                    <a:pt x="182983" y="1184785"/>
                  </a:lnTo>
                  <a:lnTo>
                    <a:pt x="156738" y="1144841"/>
                  </a:lnTo>
                  <a:lnTo>
                    <a:pt x="132395" y="1103806"/>
                  </a:lnTo>
                  <a:lnTo>
                    <a:pt x="109989" y="1061749"/>
                  </a:lnTo>
                  <a:lnTo>
                    <a:pt x="89554" y="1018738"/>
                  </a:lnTo>
                  <a:lnTo>
                    <a:pt x="71125" y="974844"/>
                  </a:lnTo>
                  <a:lnTo>
                    <a:pt x="54735" y="930134"/>
                  </a:lnTo>
                  <a:lnTo>
                    <a:pt x="40419" y="884678"/>
                  </a:lnTo>
                  <a:lnTo>
                    <a:pt x="28212" y="838544"/>
                  </a:lnTo>
                  <a:lnTo>
                    <a:pt x="18147" y="791803"/>
                  </a:lnTo>
                  <a:lnTo>
                    <a:pt x="10259" y="744522"/>
                  </a:lnTo>
                  <a:lnTo>
                    <a:pt x="4582" y="696770"/>
                  </a:lnTo>
                  <a:lnTo>
                    <a:pt x="1151" y="648618"/>
                  </a:lnTo>
                  <a:lnTo>
                    <a:pt x="0" y="600132"/>
                  </a:lnTo>
                  <a:lnTo>
                    <a:pt x="0" y="325878"/>
                  </a:lnTo>
                  <a:lnTo>
                    <a:pt x="67394" y="316199"/>
                  </a:lnTo>
                  <a:lnTo>
                    <a:pt x="115760" y="307982"/>
                  </a:lnTo>
                  <a:lnTo>
                    <a:pt x="163569" y="296930"/>
                  </a:lnTo>
                  <a:lnTo>
                    <a:pt x="210741" y="283109"/>
                  </a:lnTo>
                  <a:lnTo>
                    <a:pt x="257202" y="266588"/>
                  </a:lnTo>
                  <a:lnTo>
                    <a:pt x="302873" y="247433"/>
                  </a:lnTo>
                  <a:lnTo>
                    <a:pt x="347677" y="225714"/>
                  </a:lnTo>
                  <a:lnTo>
                    <a:pt x="391538" y="201497"/>
                  </a:lnTo>
                  <a:lnTo>
                    <a:pt x="434378" y="174851"/>
                  </a:lnTo>
                  <a:lnTo>
                    <a:pt x="476121" y="145843"/>
                  </a:lnTo>
                  <a:lnTo>
                    <a:pt x="516689" y="114541"/>
                  </a:lnTo>
                  <a:lnTo>
                    <a:pt x="645059" y="0"/>
                  </a:lnTo>
                  <a:lnTo>
                    <a:pt x="775034" y="116154"/>
                  </a:lnTo>
                  <a:lnTo>
                    <a:pt x="812423" y="146976"/>
                  </a:lnTo>
                  <a:lnTo>
                    <a:pt x="851363" y="175522"/>
                  </a:lnTo>
                  <a:lnTo>
                    <a:pt x="891765" y="201746"/>
                  </a:lnTo>
                  <a:lnTo>
                    <a:pt x="933545" y="225598"/>
                  </a:lnTo>
                  <a:lnTo>
                    <a:pt x="976615" y="247030"/>
                  </a:lnTo>
                  <a:lnTo>
                    <a:pt x="1020888" y="265994"/>
                  </a:lnTo>
                  <a:lnTo>
                    <a:pt x="1066278" y="282441"/>
                  </a:lnTo>
                  <a:lnTo>
                    <a:pt x="1112698" y="296323"/>
                  </a:lnTo>
                  <a:lnTo>
                    <a:pt x="1160062" y="307592"/>
                  </a:lnTo>
                  <a:lnTo>
                    <a:pt x="1208283" y="316199"/>
                  </a:lnTo>
                  <a:lnTo>
                    <a:pt x="1291723" y="316199"/>
                  </a:lnTo>
                  <a:lnTo>
                    <a:pt x="1291723" y="600132"/>
                  </a:lnTo>
                  <a:lnTo>
                    <a:pt x="1290572" y="649485"/>
                  </a:lnTo>
                  <a:lnTo>
                    <a:pt x="1287142" y="698397"/>
                  </a:lnTo>
                  <a:lnTo>
                    <a:pt x="1281469" y="746803"/>
                  </a:lnTo>
                  <a:lnTo>
                    <a:pt x="1273587" y="794635"/>
                  </a:lnTo>
                  <a:lnTo>
                    <a:pt x="1263533" y="841825"/>
                  </a:lnTo>
                  <a:lnTo>
                    <a:pt x="1251341" y="888309"/>
                  </a:lnTo>
                  <a:lnTo>
                    <a:pt x="1237047" y="934018"/>
                  </a:lnTo>
                  <a:lnTo>
                    <a:pt x="1220687" y="978885"/>
                  </a:lnTo>
                  <a:lnTo>
                    <a:pt x="1202295" y="1022844"/>
                  </a:lnTo>
                  <a:lnTo>
                    <a:pt x="1181907" y="1065828"/>
                  </a:lnTo>
                  <a:lnTo>
                    <a:pt x="1159558" y="1107770"/>
                  </a:lnTo>
                  <a:lnTo>
                    <a:pt x="1135284" y="1148604"/>
                  </a:lnTo>
                  <a:lnTo>
                    <a:pt x="1109120" y="1188261"/>
                  </a:lnTo>
                  <a:lnTo>
                    <a:pt x="1081101" y="1226675"/>
                  </a:lnTo>
                  <a:lnTo>
                    <a:pt x="1051263" y="1263780"/>
                  </a:lnTo>
                  <a:lnTo>
                    <a:pt x="1019641" y="1299508"/>
                  </a:lnTo>
                  <a:lnTo>
                    <a:pt x="986271" y="1333793"/>
                  </a:lnTo>
                  <a:lnTo>
                    <a:pt x="951187" y="1366568"/>
                  </a:lnTo>
                  <a:lnTo>
                    <a:pt x="914425" y="1397765"/>
                  </a:lnTo>
                  <a:lnTo>
                    <a:pt x="876021" y="1427318"/>
                  </a:lnTo>
                  <a:lnTo>
                    <a:pt x="836010" y="1455161"/>
                  </a:lnTo>
                  <a:lnTo>
                    <a:pt x="656291" y="1590675"/>
                  </a:lnTo>
                  <a:close/>
                </a:path>
              </a:pathLst>
            </a:custGeom>
            <a:solidFill>
              <a:srgbClr val="13C8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659958" y="2043454"/>
              <a:ext cx="1129665" cy="1384300"/>
            </a:xfrm>
            <a:custGeom>
              <a:avLst/>
              <a:gdLst/>
              <a:ahLst/>
              <a:cxnLst/>
              <a:rect l="l" t="t" r="r" b="b"/>
              <a:pathLst>
                <a:path w="1129665" h="1384300">
                  <a:moveTo>
                    <a:pt x="574456" y="1384177"/>
                  </a:moveTo>
                  <a:lnTo>
                    <a:pt x="422016" y="1282542"/>
                  </a:lnTo>
                  <a:lnTo>
                    <a:pt x="381567" y="1253303"/>
                  </a:lnTo>
                  <a:lnTo>
                    <a:pt x="342850" y="1222195"/>
                  </a:lnTo>
                  <a:lnTo>
                    <a:pt x="305917" y="1189304"/>
                  </a:lnTo>
                  <a:lnTo>
                    <a:pt x="270820" y="1154718"/>
                  </a:lnTo>
                  <a:lnTo>
                    <a:pt x="237610" y="1118525"/>
                  </a:lnTo>
                  <a:lnTo>
                    <a:pt x="206341" y="1080812"/>
                  </a:lnTo>
                  <a:lnTo>
                    <a:pt x="177064" y="1041667"/>
                  </a:lnTo>
                  <a:lnTo>
                    <a:pt x="149830" y="1001176"/>
                  </a:lnTo>
                  <a:lnTo>
                    <a:pt x="124692" y="959429"/>
                  </a:lnTo>
                  <a:lnTo>
                    <a:pt x="101702" y="916511"/>
                  </a:lnTo>
                  <a:lnTo>
                    <a:pt x="80911" y="872511"/>
                  </a:lnTo>
                  <a:lnTo>
                    <a:pt x="62371" y="827516"/>
                  </a:lnTo>
                  <a:lnTo>
                    <a:pt x="46135" y="781614"/>
                  </a:lnTo>
                  <a:lnTo>
                    <a:pt x="32255" y="734892"/>
                  </a:lnTo>
                  <a:lnTo>
                    <a:pt x="20781" y="687437"/>
                  </a:lnTo>
                  <a:lnTo>
                    <a:pt x="11767" y="639337"/>
                  </a:lnTo>
                  <a:lnTo>
                    <a:pt x="5264" y="590680"/>
                  </a:lnTo>
                  <a:lnTo>
                    <a:pt x="1324" y="541553"/>
                  </a:lnTo>
                  <a:lnTo>
                    <a:pt x="0" y="492044"/>
                  </a:lnTo>
                  <a:lnTo>
                    <a:pt x="0" y="288773"/>
                  </a:lnTo>
                  <a:lnTo>
                    <a:pt x="48325" y="280498"/>
                  </a:lnTo>
                  <a:lnTo>
                    <a:pt x="96101" y="269773"/>
                  </a:lnTo>
                  <a:lnTo>
                    <a:pt x="143255" y="256626"/>
                  </a:lnTo>
                  <a:lnTo>
                    <a:pt x="189714" y="241086"/>
                  </a:lnTo>
                  <a:lnTo>
                    <a:pt x="235407" y="223182"/>
                  </a:lnTo>
                  <a:lnTo>
                    <a:pt x="280260" y="202944"/>
                  </a:lnTo>
                  <a:lnTo>
                    <a:pt x="324203" y="180401"/>
                  </a:lnTo>
                  <a:lnTo>
                    <a:pt x="367161" y="155582"/>
                  </a:lnTo>
                  <a:lnTo>
                    <a:pt x="409063" y="128515"/>
                  </a:lnTo>
                  <a:lnTo>
                    <a:pt x="449837" y="99230"/>
                  </a:lnTo>
                  <a:lnTo>
                    <a:pt x="489410" y="67756"/>
                  </a:lnTo>
                  <a:lnTo>
                    <a:pt x="564828" y="0"/>
                  </a:lnTo>
                  <a:lnTo>
                    <a:pt x="640245" y="67756"/>
                  </a:lnTo>
                  <a:lnTo>
                    <a:pt x="677823" y="99230"/>
                  </a:lnTo>
                  <a:lnTo>
                    <a:pt x="716963" y="128515"/>
                  </a:lnTo>
                  <a:lnTo>
                    <a:pt x="757558" y="155582"/>
                  </a:lnTo>
                  <a:lnTo>
                    <a:pt x="799497" y="180401"/>
                  </a:lnTo>
                  <a:lnTo>
                    <a:pt x="842674" y="202944"/>
                  </a:lnTo>
                  <a:lnTo>
                    <a:pt x="886979" y="223182"/>
                  </a:lnTo>
                  <a:lnTo>
                    <a:pt x="932304" y="241086"/>
                  </a:lnTo>
                  <a:lnTo>
                    <a:pt x="978540" y="256626"/>
                  </a:lnTo>
                  <a:lnTo>
                    <a:pt x="1025580" y="269773"/>
                  </a:lnTo>
                  <a:lnTo>
                    <a:pt x="1073313" y="280498"/>
                  </a:lnTo>
                  <a:lnTo>
                    <a:pt x="1121633" y="288773"/>
                  </a:lnTo>
                  <a:lnTo>
                    <a:pt x="1129656" y="288773"/>
                  </a:lnTo>
                  <a:lnTo>
                    <a:pt x="1129656" y="492044"/>
                  </a:lnTo>
                  <a:lnTo>
                    <a:pt x="1128394" y="541553"/>
                  </a:lnTo>
                  <a:lnTo>
                    <a:pt x="1124630" y="590680"/>
                  </a:lnTo>
                  <a:lnTo>
                    <a:pt x="1118394" y="639337"/>
                  </a:lnTo>
                  <a:lnTo>
                    <a:pt x="1109716" y="687437"/>
                  </a:lnTo>
                  <a:lnTo>
                    <a:pt x="1098629" y="734892"/>
                  </a:lnTo>
                  <a:lnTo>
                    <a:pt x="1085163" y="781614"/>
                  </a:lnTo>
                  <a:lnTo>
                    <a:pt x="1069348" y="827516"/>
                  </a:lnTo>
                  <a:lnTo>
                    <a:pt x="1051215" y="872511"/>
                  </a:lnTo>
                  <a:lnTo>
                    <a:pt x="1030796" y="916511"/>
                  </a:lnTo>
                  <a:lnTo>
                    <a:pt x="1008122" y="959429"/>
                  </a:lnTo>
                  <a:lnTo>
                    <a:pt x="983222" y="1001176"/>
                  </a:lnTo>
                  <a:lnTo>
                    <a:pt x="956129" y="1041667"/>
                  </a:lnTo>
                  <a:lnTo>
                    <a:pt x="926873" y="1080812"/>
                  </a:lnTo>
                  <a:lnTo>
                    <a:pt x="895484" y="1118525"/>
                  </a:lnTo>
                  <a:lnTo>
                    <a:pt x="861994" y="1154718"/>
                  </a:lnTo>
                  <a:lnTo>
                    <a:pt x="826434" y="1189304"/>
                  </a:lnTo>
                  <a:lnTo>
                    <a:pt x="788834" y="1222195"/>
                  </a:lnTo>
                  <a:lnTo>
                    <a:pt x="749226" y="1253303"/>
                  </a:lnTo>
                  <a:lnTo>
                    <a:pt x="707639" y="1282542"/>
                  </a:lnTo>
                  <a:lnTo>
                    <a:pt x="574456" y="1384177"/>
                  </a:lnTo>
                  <a:close/>
                </a:path>
              </a:pathLst>
            </a:custGeom>
            <a:solidFill>
              <a:srgbClr val="00EC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3919908" y="2500007"/>
              <a:ext cx="629285" cy="443865"/>
            </a:xfrm>
            <a:custGeom>
              <a:avLst/>
              <a:gdLst/>
              <a:ahLst/>
              <a:cxnLst/>
              <a:rect l="l" t="t" r="r" b="b"/>
              <a:pathLst>
                <a:path w="629284" h="443864">
                  <a:moveTo>
                    <a:pt x="478535" y="256508"/>
                  </a:moveTo>
                  <a:lnTo>
                    <a:pt x="263158" y="256508"/>
                  </a:lnTo>
                  <a:lnTo>
                    <a:pt x="508666" y="19359"/>
                  </a:lnTo>
                  <a:lnTo>
                    <a:pt x="531682" y="4839"/>
                  </a:lnTo>
                  <a:lnTo>
                    <a:pt x="559212" y="0"/>
                  </a:lnTo>
                  <a:lnTo>
                    <a:pt x="586741" y="4839"/>
                  </a:lnTo>
                  <a:lnTo>
                    <a:pt x="609757" y="19359"/>
                  </a:lnTo>
                  <a:lnTo>
                    <a:pt x="624199" y="42499"/>
                  </a:lnTo>
                  <a:lnTo>
                    <a:pt x="629013" y="70176"/>
                  </a:lnTo>
                  <a:lnTo>
                    <a:pt x="624199" y="97854"/>
                  </a:lnTo>
                  <a:lnTo>
                    <a:pt x="609757" y="120994"/>
                  </a:lnTo>
                  <a:lnTo>
                    <a:pt x="478535" y="256508"/>
                  </a:lnTo>
                  <a:close/>
                </a:path>
                <a:path w="629284" h="443864">
                  <a:moveTo>
                    <a:pt x="272786" y="443646"/>
                  </a:moveTo>
                  <a:lnTo>
                    <a:pt x="226528" y="429354"/>
                  </a:lnTo>
                  <a:lnTo>
                    <a:pt x="19255" y="230696"/>
                  </a:lnTo>
                  <a:lnTo>
                    <a:pt x="0" y="179878"/>
                  </a:lnTo>
                  <a:lnTo>
                    <a:pt x="4813" y="152201"/>
                  </a:lnTo>
                  <a:lnTo>
                    <a:pt x="19255" y="129060"/>
                  </a:lnTo>
                  <a:lnTo>
                    <a:pt x="42271" y="114541"/>
                  </a:lnTo>
                  <a:lnTo>
                    <a:pt x="69801" y="109701"/>
                  </a:lnTo>
                  <a:lnTo>
                    <a:pt x="97330" y="114541"/>
                  </a:lnTo>
                  <a:lnTo>
                    <a:pt x="120346" y="129060"/>
                  </a:lnTo>
                  <a:lnTo>
                    <a:pt x="263158" y="256508"/>
                  </a:lnTo>
                  <a:lnTo>
                    <a:pt x="478535" y="256508"/>
                  </a:lnTo>
                  <a:lnTo>
                    <a:pt x="314506" y="425900"/>
                  </a:lnTo>
                  <a:lnTo>
                    <a:pt x="306859" y="432757"/>
                  </a:lnTo>
                  <a:lnTo>
                    <a:pt x="296655" y="438403"/>
                  </a:lnTo>
                  <a:lnTo>
                    <a:pt x="284946" y="442235"/>
                  </a:lnTo>
                  <a:lnTo>
                    <a:pt x="272786" y="4436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7999" cy="10282793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3564254">
              <a:lnSpc>
                <a:spcPct val="100000"/>
              </a:lnSpc>
              <a:spcBef>
                <a:spcPts val="745"/>
              </a:spcBef>
            </a:pPr>
            <a:r>
              <a:rPr dirty="0" spc="220"/>
              <a:t>Malware;</a:t>
            </a:r>
          </a:p>
          <a:p>
            <a:pPr marL="1736725" marR="5080" indent="-1724660">
              <a:lnSpc>
                <a:spcPct val="115799"/>
              </a:lnSpc>
            </a:pPr>
            <a:r>
              <a:rPr dirty="0" spc="-50"/>
              <a:t>Social</a:t>
            </a:r>
            <a:r>
              <a:rPr dirty="0" spc="10"/>
              <a:t> </a:t>
            </a:r>
            <a:r>
              <a:rPr dirty="0"/>
              <a:t>Engineering</a:t>
            </a:r>
            <a:r>
              <a:rPr dirty="0" spc="15"/>
              <a:t> </a:t>
            </a:r>
            <a:r>
              <a:rPr dirty="0" spc="75"/>
              <a:t>Attacks</a:t>
            </a:r>
            <a:r>
              <a:rPr dirty="0" spc="10"/>
              <a:t> </a:t>
            </a:r>
            <a:r>
              <a:rPr dirty="0"/>
              <a:t>(Engenharia</a:t>
            </a:r>
            <a:r>
              <a:rPr dirty="0" spc="15"/>
              <a:t> </a:t>
            </a:r>
            <a:r>
              <a:rPr dirty="0" spc="-20"/>
              <a:t>Social); </a:t>
            </a:r>
            <a:r>
              <a:rPr dirty="0"/>
              <a:t>Aplicativos</a:t>
            </a:r>
            <a:r>
              <a:rPr dirty="0" spc="10"/>
              <a:t> </a:t>
            </a:r>
            <a:r>
              <a:rPr dirty="0" spc="55"/>
              <a:t>de</a:t>
            </a:r>
            <a:r>
              <a:rPr dirty="0" spc="10"/>
              <a:t> </a:t>
            </a:r>
            <a:r>
              <a:rPr dirty="0" spc="175"/>
              <a:t>Web</a:t>
            </a:r>
            <a:r>
              <a:rPr dirty="0" spc="10"/>
              <a:t> </a:t>
            </a:r>
            <a:r>
              <a:rPr dirty="0" spc="40"/>
              <a:t>Ataques;</a:t>
            </a:r>
          </a:p>
          <a:p>
            <a:pPr marL="3234055" marR="958215" indent="-1581785">
              <a:lnSpc>
                <a:spcPct val="115799"/>
              </a:lnSpc>
            </a:pPr>
            <a:r>
              <a:rPr dirty="0" spc="95"/>
              <a:t>Ataques</a:t>
            </a:r>
            <a:r>
              <a:rPr dirty="0" spc="-40"/>
              <a:t> </a:t>
            </a:r>
            <a:r>
              <a:rPr dirty="0" spc="260"/>
              <a:t>à</a:t>
            </a:r>
            <a:r>
              <a:rPr dirty="0" spc="-35"/>
              <a:t> </a:t>
            </a:r>
            <a:r>
              <a:rPr dirty="0"/>
              <a:t>Cadeia</a:t>
            </a:r>
            <a:r>
              <a:rPr dirty="0" spc="-40"/>
              <a:t> </a:t>
            </a:r>
            <a:r>
              <a:rPr dirty="0" spc="55"/>
              <a:t>de</a:t>
            </a:r>
            <a:r>
              <a:rPr dirty="0" spc="-35"/>
              <a:t> </a:t>
            </a:r>
            <a:r>
              <a:rPr dirty="0" spc="-10"/>
              <a:t>Suprimentos; </a:t>
            </a:r>
            <a:r>
              <a:rPr dirty="0" spc="95"/>
              <a:t>Ataques</a:t>
            </a:r>
            <a:r>
              <a:rPr dirty="0" spc="-40"/>
              <a:t> </a:t>
            </a:r>
            <a:r>
              <a:rPr dirty="0" spc="-20"/>
              <a:t>DoS;</a:t>
            </a:r>
          </a:p>
          <a:p>
            <a:pPr marL="1567180">
              <a:lnSpc>
                <a:spcPct val="100000"/>
              </a:lnSpc>
              <a:spcBef>
                <a:spcPts val="645"/>
              </a:spcBef>
            </a:pPr>
            <a:r>
              <a:rPr dirty="0" spc="95"/>
              <a:t>Ataques</a:t>
            </a:r>
            <a:r>
              <a:rPr dirty="0" spc="5"/>
              <a:t> </a:t>
            </a:r>
            <a:r>
              <a:rPr dirty="0" spc="325"/>
              <a:t>Man-</a:t>
            </a:r>
            <a:r>
              <a:rPr dirty="0"/>
              <a:t>in-</a:t>
            </a:r>
            <a:r>
              <a:rPr dirty="0" spc="114"/>
              <a:t>the-</a:t>
            </a:r>
            <a:r>
              <a:rPr dirty="0" spc="170"/>
              <a:t>Middle</a:t>
            </a:r>
            <a:r>
              <a:rPr dirty="0" spc="5"/>
              <a:t> </a:t>
            </a:r>
            <a:r>
              <a:rPr dirty="0" spc="310"/>
              <a:t>(MitM).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68564" rIns="0" bIns="0" rtlCol="0" vert="horz">
            <a:spAutoFit/>
          </a:bodyPr>
          <a:lstStyle/>
          <a:p>
            <a:pPr marL="4213225" marR="5080" indent="-1668145">
              <a:lnSpc>
                <a:spcPct val="116700"/>
              </a:lnSpc>
              <a:spcBef>
                <a:spcPts val="100"/>
              </a:spcBef>
            </a:pPr>
            <a:r>
              <a:rPr dirty="0" spc="1255"/>
              <a:t>Principais</a:t>
            </a:r>
            <a:r>
              <a:rPr dirty="0" spc="390"/>
              <a:t> </a:t>
            </a:r>
            <a:r>
              <a:rPr dirty="0" spc="1814"/>
              <a:t>Ameaças </a:t>
            </a:r>
            <a:r>
              <a:rPr dirty="0" spc="1470"/>
              <a:t>Cibernéticas?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24234"/>
            <a:ext cx="3542050" cy="926276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93216" y="0"/>
            <a:ext cx="4694782" cy="102869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57075" y="255208"/>
            <a:ext cx="8820149" cy="977264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59855" y="4391355"/>
            <a:ext cx="234073" cy="78989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380425" y="421775"/>
            <a:ext cx="331470" cy="347345"/>
            <a:chOff x="380425" y="421775"/>
            <a:chExt cx="331470" cy="347345"/>
          </a:xfrm>
        </p:grpSpPr>
        <p:sp>
          <p:nvSpPr>
            <p:cNvPr id="7" name="object 7" descr=""/>
            <p:cNvSpPr/>
            <p:nvPr/>
          </p:nvSpPr>
          <p:spPr>
            <a:xfrm>
              <a:off x="380415" y="421779"/>
              <a:ext cx="331470" cy="347345"/>
            </a:xfrm>
            <a:custGeom>
              <a:avLst/>
              <a:gdLst/>
              <a:ahLst/>
              <a:cxnLst/>
              <a:rect l="l" t="t" r="r" b="b"/>
              <a:pathLst>
                <a:path w="331470" h="347345">
                  <a:moveTo>
                    <a:pt x="297167" y="0"/>
                  </a:moveTo>
                  <a:lnTo>
                    <a:pt x="137058" y="3022"/>
                  </a:lnTo>
                  <a:lnTo>
                    <a:pt x="143586" y="23101"/>
                  </a:lnTo>
                  <a:lnTo>
                    <a:pt x="283997" y="20485"/>
                  </a:lnTo>
                  <a:lnTo>
                    <a:pt x="297167" y="0"/>
                  </a:lnTo>
                  <a:close/>
                </a:path>
                <a:path w="331470" h="347345">
                  <a:moveTo>
                    <a:pt x="331203" y="176872"/>
                  </a:moveTo>
                  <a:lnTo>
                    <a:pt x="326999" y="120764"/>
                  </a:lnTo>
                  <a:lnTo>
                    <a:pt x="318198" y="69570"/>
                  </a:lnTo>
                  <a:lnTo>
                    <a:pt x="308305" y="28600"/>
                  </a:lnTo>
                  <a:lnTo>
                    <a:pt x="300875" y="3175"/>
                  </a:lnTo>
                  <a:lnTo>
                    <a:pt x="288061" y="23126"/>
                  </a:lnTo>
                  <a:lnTo>
                    <a:pt x="294411" y="43624"/>
                  </a:lnTo>
                  <a:lnTo>
                    <a:pt x="305384" y="88150"/>
                  </a:lnTo>
                  <a:lnTo>
                    <a:pt x="314210" y="146926"/>
                  </a:lnTo>
                  <a:lnTo>
                    <a:pt x="314121" y="210172"/>
                  </a:lnTo>
                  <a:lnTo>
                    <a:pt x="298361" y="268084"/>
                  </a:lnTo>
                  <a:lnTo>
                    <a:pt x="273380" y="300939"/>
                  </a:lnTo>
                  <a:lnTo>
                    <a:pt x="237744" y="320814"/>
                  </a:lnTo>
                  <a:lnTo>
                    <a:pt x="205676" y="326059"/>
                  </a:lnTo>
                  <a:lnTo>
                    <a:pt x="193522" y="325297"/>
                  </a:lnTo>
                  <a:lnTo>
                    <a:pt x="110921" y="276212"/>
                  </a:lnTo>
                  <a:lnTo>
                    <a:pt x="73698" y="225107"/>
                  </a:lnTo>
                  <a:lnTo>
                    <a:pt x="46291" y="172364"/>
                  </a:lnTo>
                  <a:lnTo>
                    <a:pt x="29006" y="129882"/>
                  </a:lnTo>
                  <a:lnTo>
                    <a:pt x="22098" y="109562"/>
                  </a:lnTo>
                  <a:lnTo>
                    <a:pt x="0" y="100965"/>
                  </a:lnTo>
                  <a:lnTo>
                    <a:pt x="25006" y="164858"/>
                  </a:lnTo>
                  <a:lnTo>
                    <a:pt x="47967" y="211455"/>
                  </a:lnTo>
                  <a:lnTo>
                    <a:pt x="77533" y="259321"/>
                  </a:lnTo>
                  <a:lnTo>
                    <a:pt x="113449" y="302094"/>
                  </a:lnTo>
                  <a:lnTo>
                    <a:pt x="155422" y="333387"/>
                  </a:lnTo>
                  <a:lnTo>
                    <a:pt x="195275" y="346202"/>
                  </a:lnTo>
                  <a:lnTo>
                    <a:pt x="208788" y="347052"/>
                  </a:lnTo>
                  <a:lnTo>
                    <a:pt x="217627" y="346697"/>
                  </a:lnTo>
                  <a:lnTo>
                    <a:pt x="265620" y="332016"/>
                  </a:lnTo>
                  <a:lnTo>
                    <a:pt x="299339" y="302653"/>
                  </a:lnTo>
                  <a:lnTo>
                    <a:pt x="327279" y="232587"/>
                  </a:lnTo>
                  <a:lnTo>
                    <a:pt x="331203" y="176872"/>
                  </a:lnTo>
                  <a:close/>
                </a:path>
              </a:pathLst>
            </a:custGeom>
            <a:solidFill>
              <a:srgbClr val="4144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556" y="426285"/>
              <a:ext cx="237938" cy="277058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1689111" y="3819673"/>
            <a:ext cx="349885" cy="334645"/>
            <a:chOff x="1689111" y="3819673"/>
            <a:chExt cx="349885" cy="334645"/>
          </a:xfrm>
        </p:grpSpPr>
        <p:sp>
          <p:nvSpPr>
            <p:cNvPr id="10" name="object 10" descr=""/>
            <p:cNvSpPr/>
            <p:nvPr/>
          </p:nvSpPr>
          <p:spPr>
            <a:xfrm>
              <a:off x="1689100" y="3819676"/>
              <a:ext cx="349885" cy="334645"/>
            </a:xfrm>
            <a:custGeom>
              <a:avLst/>
              <a:gdLst/>
              <a:ahLst/>
              <a:cxnLst/>
              <a:rect l="l" t="t" r="r" b="b"/>
              <a:pathLst>
                <a:path w="349885" h="334645">
                  <a:moveTo>
                    <a:pt x="346684" y="297357"/>
                  </a:moveTo>
                  <a:lnTo>
                    <a:pt x="326313" y="285254"/>
                  </a:lnTo>
                  <a:lnTo>
                    <a:pt x="308622" y="291477"/>
                  </a:lnTo>
                  <a:lnTo>
                    <a:pt x="270052" y="302806"/>
                  </a:lnTo>
                  <a:lnTo>
                    <a:pt x="218059" y="313677"/>
                  </a:lnTo>
                  <a:lnTo>
                    <a:pt x="160121" y="318528"/>
                  </a:lnTo>
                  <a:lnTo>
                    <a:pt x="139446" y="317754"/>
                  </a:lnTo>
                  <a:lnTo>
                    <a:pt x="100012" y="310794"/>
                  </a:lnTo>
                  <a:lnTo>
                    <a:pt x="63538" y="293598"/>
                  </a:lnTo>
                  <a:lnTo>
                    <a:pt x="36080" y="264172"/>
                  </a:lnTo>
                  <a:lnTo>
                    <a:pt x="21894" y="225158"/>
                  </a:lnTo>
                  <a:lnTo>
                    <a:pt x="20853" y="205003"/>
                  </a:lnTo>
                  <a:lnTo>
                    <a:pt x="24003" y="184950"/>
                  </a:lnTo>
                  <a:lnTo>
                    <a:pt x="67284" y="117005"/>
                  </a:lnTo>
                  <a:lnTo>
                    <a:pt x="117043" y="78003"/>
                  </a:lnTo>
                  <a:lnTo>
                    <a:pt x="168770" y="48768"/>
                  </a:lnTo>
                  <a:lnTo>
                    <a:pt x="210604" y="29997"/>
                  </a:lnTo>
                  <a:lnTo>
                    <a:pt x="230670" y="22390"/>
                  </a:lnTo>
                  <a:lnTo>
                    <a:pt x="238493" y="0"/>
                  </a:lnTo>
                  <a:lnTo>
                    <a:pt x="175514" y="27228"/>
                  </a:lnTo>
                  <a:lnTo>
                    <a:pt x="129768" y="51803"/>
                  </a:lnTo>
                  <a:lnTo>
                    <a:pt x="82981" y="83045"/>
                  </a:lnTo>
                  <a:lnTo>
                    <a:pt x="41503" y="120434"/>
                  </a:lnTo>
                  <a:lnTo>
                    <a:pt x="11709" y="163487"/>
                  </a:lnTo>
                  <a:lnTo>
                    <a:pt x="0" y="207886"/>
                  </a:lnTo>
                  <a:lnTo>
                    <a:pt x="1155" y="230276"/>
                  </a:lnTo>
                  <a:lnTo>
                    <a:pt x="16916" y="273596"/>
                  </a:lnTo>
                  <a:lnTo>
                    <a:pt x="47421" y="306285"/>
                  </a:lnTo>
                  <a:lnTo>
                    <a:pt x="88239" y="325475"/>
                  </a:lnTo>
                  <a:lnTo>
                    <a:pt x="132969" y="333311"/>
                  </a:lnTo>
                  <a:lnTo>
                    <a:pt x="156578" y="334187"/>
                  </a:lnTo>
                  <a:lnTo>
                    <a:pt x="217322" y="329565"/>
                  </a:lnTo>
                  <a:lnTo>
                    <a:pt x="273583" y="318795"/>
                  </a:lnTo>
                  <a:lnTo>
                    <a:pt x="318871" y="306514"/>
                  </a:lnTo>
                  <a:lnTo>
                    <a:pt x="346684" y="297357"/>
                  </a:lnTo>
                  <a:close/>
                </a:path>
                <a:path w="349885" h="334645">
                  <a:moveTo>
                    <a:pt x="349719" y="293535"/>
                  </a:moveTo>
                  <a:lnTo>
                    <a:pt x="341122" y="133591"/>
                  </a:lnTo>
                  <a:lnTo>
                    <a:pt x="321271" y="140830"/>
                  </a:lnTo>
                  <a:lnTo>
                    <a:pt x="328803" y="281101"/>
                  </a:lnTo>
                  <a:lnTo>
                    <a:pt x="349719" y="293535"/>
                  </a:lnTo>
                  <a:close/>
                </a:path>
              </a:pathLst>
            </a:custGeom>
            <a:solidFill>
              <a:srgbClr val="8E8F9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3036" y="3820651"/>
              <a:ext cx="275531" cy="242047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2120492" y="986839"/>
            <a:ext cx="362585" cy="354965"/>
            <a:chOff x="2120492" y="986839"/>
            <a:chExt cx="362585" cy="354965"/>
          </a:xfrm>
        </p:grpSpPr>
        <p:sp>
          <p:nvSpPr>
            <p:cNvPr id="13" name="object 13" descr=""/>
            <p:cNvSpPr/>
            <p:nvPr/>
          </p:nvSpPr>
          <p:spPr>
            <a:xfrm>
              <a:off x="2120481" y="986840"/>
              <a:ext cx="360680" cy="354965"/>
            </a:xfrm>
            <a:custGeom>
              <a:avLst/>
              <a:gdLst/>
              <a:ahLst/>
              <a:cxnLst/>
              <a:rect l="l" t="t" r="r" b="b"/>
              <a:pathLst>
                <a:path w="360680" h="354965">
                  <a:moveTo>
                    <a:pt x="307365" y="96583"/>
                  </a:moveTo>
                  <a:lnTo>
                    <a:pt x="179616" y="0"/>
                  </a:lnTo>
                  <a:lnTo>
                    <a:pt x="178219" y="24307"/>
                  </a:lnTo>
                  <a:lnTo>
                    <a:pt x="290271" y="109004"/>
                  </a:lnTo>
                  <a:lnTo>
                    <a:pt x="307365" y="96583"/>
                  </a:lnTo>
                  <a:close/>
                </a:path>
                <a:path w="360680" h="354965">
                  <a:moveTo>
                    <a:pt x="360680" y="256400"/>
                  </a:moveTo>
                  <a:lnTo>
                    <a:pt x="337769" y="250367"/>
                  </a:lnTo>
                  <a:lnTo>
                    <a:pt x="322249" y="261404"/>
                  </a:lnTo>
                  <a:lnTo>
                    <a:pt x="287769" y="283210"/>
                  </a:lnTo>
                  <a:lnTo>
                    <a:pt x="240118" y="308203"/>
                  </a:lnTo>
                  <a:lnTo>
                    <a:pt x="185115" y="328777"/>
                  </a:lnTo>
                  <a:lnTo>
                    <a:pt x="128536" y="337324"/>
                  </a:lnTo>
                  <a:lnTo>
                    <a:pt x="121589" y="337324"/>
                  </a:lnTo>
                  <a:lnTo>
                    <a:pt x="69088" y="322249"/>
                  </a:lnTo>
                  <a:lnTo>
                    <a:pt x="39166" y="294500"/>
                  </a:lnTo>
                  <a:lnTo>
                    <a:pt x="22021" y="257454"/>
                  </a:lnTo>
                  <a:lnTo>
                    <a:pt x="19532" y="237312"/>
                  </a:lnTo>
                  <a:lnTo>
                    <a:pt x="21132" y="216179"/>
                  </a:lnTo>
                  <a:lnTo>
                    <a:pt x="42405" y="160058"/>
                  </a:lnTo>
                  <a:lnTo>
                    <a:pt x="79489" y="108851"/>
                  </a:lnTo>
                  <a:lnTo>
                    <a:pt x="121158" y="66484"/>
                  </a:lnTo>
                  <a:lnTo>
                    <a:pt x="156210" y="36918"/>
                  </a:lnTo>
                  <a:lnTo>
                    <a:pt x="173393" y="24066"/>
                  </a:lnTo>
                  <a:lnTo>
                    <a:pt x="174726" y="406"/>
                  </a:lnTo>
                  <a:lnTo>
                    <a:pt x="121716" y="43929"/>
                  </a:lnTo>
                  <a:lnTo>
                    <a:pt x="84505" y="80175"/>
                  </a:lnTo>
                  <a:lnTo>
                    <a:pt x="48133" y="123101"/>
                  </a:lnTo>
                  <a:lnTo>
                    <a:pt x="18567" y="170472"/>
                  </a:lnTo>
                  <a:lnTo>
                    <a:pt x="1765" y="220091"/>
                  </a:lnTo>
                  <a:lnTo>
                    <a:pt x="0" y="243586"/>
                  </a:lnTo>
                  <a:lnTo>
                    <a:pt x="2768" y="265963"/>
                  </a:lnTo>
                  <a:lnTo>
                    <a:pt x="21818" y="307098"/>
                  </a:lnTo>
                  <a:lnTo>
                    <a:pt x="55041" y="337947"/>
                  </a:lnTo>
                  <a:lnTo>
                    <a:pt x="98361" y="353047"/>
                  </a:lnTo>
                  <a:lnTo>
                    <a:pt x="113423" y="354672"/>
                  </a:lnTo>
                  <a:lnTo>
                    <a:pt x="121183" y="354672"/>
                  </a:lnTo>
                  <a:lnTo>
                    <a:pt x="180873" y="346176"/>
                  </a:lnTo>
                  <a:lnTo>
                    <a:pt x="240093" y="325259"/>
                  </a:lnTo>
                  <a:lnTo>
                    <a:pt x="293433" y="298754"/>
                  </a:lnTo>
                  <a:lnTo>
                    <a:pt x="335432" y="273519"/>
                  </a:lnTo>
                  <a:lnTo>
                    <a:pt x="360680" y="256400"/>
                  </a:lnTo>
                  <a:close/>
                </a:path>
              </a:pathLst>
            </a:custGeom>
            <a:solidFill>
              <a:srgbClr val="999C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86921" y="1102945"/>
              <a:ext cx="197451" cy="158264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2413599" y="1087330"/>
              <a:ext cx="69850" cy="151765"/>
            </a:xfrm>
            <a:custGeom>
              <a:avLst/>
              <a:gdLst/>
              <a:ahLst/>
              <a:cxnLst/>
              <a:rect l="l" t="t" r="r" b="b"/>
              <a:pathLst>
                <a:path w="69850" h="151765">
                  <a:moveTo>
                    <a:pt x="69432" y="151377"/>
                  </a:moveTo>
                  <a:lnTo>
                    <a:pt x="45921" y="145202"/>
                  </a:lnTo>
                  <a:lnTo>
                    <a:pt x="0" y="12419"/>
                  </a:lnTo>
                  <a:lnTo>
                    <a:pt x="17093" y="0"/>
                  </a:lnTo>
                  <a:lnTo>
                    <a:pt x="69432" y="151377"/>
                  </a:lnTo>
                  <a:close/>
                </a:path>
              </a:pathLst>
            </a:custGeom>
            <a:solidFill>
              <a:srgbClr val="999C9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1434318" y="2891014"/>
            <a:ext cx="321310" cy="351790"/>
            <a:chOff x="1434318" y="2891014"/>
            <a:chExt cx="321310" cy="351790"/>
          </a:xfrm>
        </p:grpSpPr>
        <p:sp>
          <p:nvSpPr>
            <p:cNvPr id="17" name="object 17" descr=""/>
            <p:cNvSpPr/>
            <p:nvPr/>
          </p:nvSpPr>
          <p:spPr>
            <a:xfrm>
              <a:off x="1434312" y="2891014"/>
              <a:ext cx="321310" cy="351155"/>
            </a:xfrm>
            <a:custGeom>
              <a:avLst/>
              <a:gdLst/>
              <a:ahLst/>
              <a:cxnLst/>
              <a:rect l="l" t="t" r="r" b="b"/>
              <a:pathLst>
                <a:path w="321310" h="351155">
                  <a:moveTo>
                    <a:pt x="148221" y="330060"/>
                  </a:moveTo>
                  <a:lnTo>
                    <a:pt x="22999" y="266446"/>
                  </a:lnTo>
                  <a:lnTo>
                    <a:pt x="1778" y="278345"/>
                  </a:lnTo>
                  <a:lnTo>
                    <a:pt x="144564" y="350875"/>
                  </a:lnTo>
                  <a:lnTo>
                    <a:pt x="148221" y="330060"/>
                  </a:lnTo>
                  <a:close/>
                </a:path>
                <a:path w="321310" h="351155">
                  <a:moveTo>
                    <a:pt x="321030" y="208673"/>
                  </a:moveTo>
                  <a:lnTo>
                    <a:pt x="317385" y="152527"/>
                  </a:lnTo>
                  <a:lnTo>
                    <a:pt x="305752" y="97891"/>
                  </a:lnTo>
                  <a:lnTo>
                    <a:pt x="283387" y="50533"/>
                  </a:lnTo>
                  <a:lnTo>
                    <a:pt x="250812" y="18224"/>
                  </a:lnTo>
                  <a:lnTo>
                    <a:pt x="208534" y="1841"/>
                  </a:lnTo>
                  <a:lnTo>
                    <a:pt x="194564" y="0"/>
                  </a:lnTo>
                  <a:lnTo>
                    <a:pt x="187744" y="0"/>
                  </a:lnTo>
                  <a:lnTo>
                    <a:pt x="137236" y="12382"/>
                  </a:lnTo>
                  <a:lnTo>
                    <a:pt x="84340" y="58839"/>
                  </a:lnTo>
                  <a:lnTo>
                    <a:pt x="54737" y="106197"/>
                  </a:lnTo>
                  <a:lnTo>
                    <a:pt x="32118" y="157708"/>
                  </a:lnTo>
                  <a:lnTo>
                    <a:pt x="15862" y="207048"/>
                  </a:lnTo>
                  <a:lnTo>
                    <a:pt x="5359" y="247853"/>
                  </a:lnTo>
                  <a:lnTo>
                    <a:pt x="0" y="273799"/>
                  </a:lnTo>
                  <a:lnTo>
                    <a:pt x="20675" y="262216"/>
                  </a:lnTo>
                  <a:lnTo>
                    <a:pt x="24688" y="241134"/>
                  </a:lnTo>
                  <a:lnTo>
                    <a:pt x="35890" y="196659"/>
                  </a:lnTo>
                  <a:lnTo>
                    <a:pt x="55689" y="140627"/>
                  </a:lnTo>
                  <a:lnTo>
                    <a:pt x="85445" y="84836"/>
                  </a:lnTo>
                  <a:lnTo>
                    <a:pt x="126555" y="41097"/>
                  </a:lnTo>
                  <a:lnTo>
                    <a:pt x="170446" y="22542"/>
                  </a:lnTo>
                  <a:lnTo>
                    <a:pt x="186080" y="21310"/>
                  </a:lnTo>
                  <a:lnTo>
                    <a:pt x="192227" y="21310"/>
                  </a:lnTo>
                  <a:lnTo>
                    <a:pt x="242862" y="37719"/>
                  </a:lnTo>
                  <a:lnTo>
                    <a:pt x="272173" y="66776"/>
                  </a:lnTo>
                  <a:lnTo>
                    <a:pt x="295846" y="121932"/>
                  </a:lnTo>
                  <a:lnTo>
                    <a:pt x="304736" y="184543"/>
                  </a:lnTo>
                  <a:lnTo>
                    <a:pt x="304177" y="243979"/>
                  </a:lnTo>
                  <a:lnTo>
                    <a:pt x="299516" y="289598"/>
                  </a:lnTo>
                  <a:lnTo>
                    <a:pt x="296075" y="310781"/>
                  </a:lnTo>
                  <a:lnTo>
                    <a:pt x="311531" y="328752"/>
                  </a:lnTo>
                  <a:lnTo>
                    <a:pt x="315353" y="302539"/>
                  </a:lnTo>
                  <a:lnTo>
                    <a:pt x="319430" y="260604"/>
                  </a:lnTo>
                  <a:lnTo>
                    <a:pt x="321030" y="208673"/>
                  </a:lnTo>
                  <a:close/>
                </a:path>
              </a:pathLst>
            </a:custGeom>
            <a:solidFill>
              <a:srgbClr val="4545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3406" y="2954008"/>
              <a:ext cx="91472" cy="225187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583649" y="3204989"/>
              <a:ext cx="159385" cy="38100"/>
            </a:xfrm>
            <a:custGeom>
              <a:avLst/>
              <a:gdLst/>
              <a:ahLst/>
              <a:cxnLst/>
              <a:rect l="l" t="t" r="r" b="b"/>
              <a:pathLst>
                <a:path w="159385" h="38100">
                  <a:moveTo>
                    <a:pt x="0" y="37735"/>
                  </a:moveTo>
                  <a:lnTo>
                    <a:pt x="3666" y="16922"/>
                  </a:lnTo>
                  <a:lnTo>
                    <a:pt x="143072" y="0"/>
                  </a:lnTo>
                  <a:lnTo>
                    <a:pt x="158949" y="18435"/>
                  </a:lnTo>
                  <a:lnTo>
                    <a:pt x="0" y="37735"/>
                  </a:lnTo>
                  <a:close/>
                </a:path>
              </a:pathLst>
            </a:custGeom>
            <a:solidFill>
              <a:srgbClr val="4545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/>
          <p:nvPr/>
        </p:nvSpPr>
        <p:spPr>
          <a:xfrm>
            <a:off x="1866569" y="2144661"/>
            <a:ext cx="358140" cy="400050"/>
          </a:xfrm>
          <a:custGeom>
            <a:avLst/>
            <a:gdLst/>
            <a:ahLst/>
            <a:cxnLst/>
            <a:rect l="l" t="t" r="r" b="b"/>
            <a:pathLst>
              <a:path w="358139" h="400050">
                <a:moveTo>
                  <a:pt x="182372" y="399567"/>
                </a:moveTo>
                <a:lnTo>
                  <a:pt x="180289" y="375831"/>
                </a:lnTo>
                <a:lnTo>
                  <a:pt x="25247" y="343090"/>
                </a:lnTo>
                <a:lnTo>
                  <a:pt x="5600" y="362242"/>
                </a:lnTo>
                <a:lnTo>
                  <a:pt x="182372" y="399567"/>
                </a:lnTo>
                <a:close/>
              </a:path>
              <a:path w="358139" h="400050">
                <a:moveTo>
                  <a:pt x="224231" y="270586"/>
                </a:moveTo>
                <a:lnTo>
                  <a:pt x="197319" y="229412"/>
                </a:lnTo>
                <a:lnTo>
                  <a:pt x="196100" y="228739"/>
                </a:lnTo>
                <a:lnTo>
                  <a:pt x="195326" y="227533"/>
                </a:lnTo>
                <a:lnTo>
                  <a:pt x="195211" y="226161"/>
                </a:lnTo>
                <a:lnTo>
                  <a:pt x="193929" y="211772"/>
                </a:lnTo>
                <a:lnTo>
                  <a:pt x="193878" y="211124"/>
                </a:lnTo>
                <a:lnTo>
                  <a:pt x="192506" y="211251"/>
                </a:lnTo>
                <a:lnTo>
                  <a:pt x="192506" y="295884"/>
                </a:lnTo>
                <a:lnTo>
                  <a:pt x="191681" y="303072"/>
                </a:lnTo>
                <a:lnTo>
                  <a:pt x="188290" y="309194"/>
                </a:lnTo>
                <a:lnTo>
                  <a:pt x="182880" y="313588"/>
                </a:lnTo>
                <a:lnTo>
                  <a:pt x="175920" y="315658"/>
                </a:lnTo>
                <a:lnTo>
                  <a:pt x="174853" y="315722"/>
                </a:lnTo>
                <a:lnTo>
                  <a:pt x="164960" y="315722"/>
                </a:lnTo>
                <a:lnTo>
                  <a:pt x="156997" y="308546"/>
                </a:lnTo>
                <a:lnTo>
                  <a:pt x="156171" y="299059"/>
                </a:lnTo>
                <a:lnTo>
                  <a:pt x="156984" y="291871"/>
                </a:lnTo>
                <a:lnTo>
                  <a:pt x="174345" y="279247"/>
                </a:lnTo>
                <a:lnTo>
                  <a:pt x="183680" y="279247"/>
                </a:lnTo>
                <a:lnTo>
                  <a:pt x="191655" y="286423"/>
                </a:lnTo>
                <a:lnTo>
                  <a:pt x="192506" y="295884"/>
                </a:lnTo>
                <a:lnTo>
                  <a:pt x="192506" y="211251"/>
                </a:lnTo>
                <a:lnTo>
                  <a:pt x="186575" y="211747"/>
                </a:lnTo>
                <a:lnTo>
                  <a:pt x="184238" y="211772"/>
                </a:lnTo>
                <a:lnTo>
                  <a:pt x="182448" y="210146"/>
                </a:lnTo>
                <a:lnTo>
                  <a:pt x="170853" y="77673"/>
                </a:lnTo>
                <a:lnTo>
                  <a:pt x="163639" y="71208"/>
                </a:lnTo>
                <a:lnTo>
                  <a:pt x="154241" y="71208"/>
                </a:lnTo>
                <a:lnTo>
                  <a:pt x="144716" y="72047"/>
                </a:lnTo>
                <a:lnTo>
                  <a:pt x="137985" y="80073"/>
                </a:lnTo>
                <a:lnTo>
                  <a:pt x="139280" y="94703"/>
                </a:lnTo>
                <a:lnTo>
                  <a:pt x="149542" y="99504"/>
                </a:lnTo>
                <a:lnTo>
                  <a:pt x="150444" y="100774"/>
                </a:lnTo>
                <a:lnTo>
                  <a:pt x="150558" y="102235"/>
                </a:lnTo>
                <a:lnTo>
                  <a:pt x="150863" y="105765"/>
                </a:lnTo>
                <a:lnTo>
                  <a:pt x="150228" y="107188"/>
                </a:lnTo>
                <a:lnTo>
                  <a:pt x="144805" y="110959"/>
                </a:lnTo>
                <a:lnTo>
                  <a:pt x="150774" y="113766"/>
                </a:lnTo>
                <a:lnTo>
                  <a:pt x="151688" y="115036"/>
                </a:lnTo>
                <a:lnTo>
                  <a:pt x="151803" y="116497"/>
                </a:lnTo>
                <a:lnTo>
                  <a:pt x="152133" y="120053"/>
                </a:lnTo>
                <a:lnTo>
                  <a:pt x="151460" y="121450"/>
                </a:lnTo>
                <a:lnTo>
                  <a:pt x="146050" y="125247"/>
                </a:lnTo>
                <a:lnTo>
                  <a:pt x="152044" y="128028"/>
                </a:lnTo>
                <a:lnTo>
                  <a:pt x="152933" y="129311"/>
                </a:lnTo>
                <a:lnTo>
                  <a:pt x="153377" y="134315"/>
                </a:lnTo>
                <a:lnTo>
                  <a:pt x="152704" y="135737"/>
                </a:lnTo>
                <a:lnTo>
                  <a:pt x="151511" y="136550"/>
                </a:lnTo>
                <a:lnTo>
                  <a:pt x="147294" y="139509"/>
                </a:lnTo>
                <a:lnTo>
                  <a:pt x="153289" y="142303"/>
                </a:lnTo>
                <a:lnTo>
                  <a:pt x="154178" y="143573"/>
                </a:lnTo>
                <a:lnTo>
                  <a:pt x="154622" y="148577"/>
                </a:lnTo>
                <a:lnTo>
                  <a:pt x="153949" y="149999"/>
                </a:lnTo>
                <a:lnTo>
                  <a:pt x="148564" y="153797"/>
                </a:lnTo>
                <a:lnTo>
                  <a:pt x="154533" y="156565"/>
                </a:lnTo>
                <a:lnTo>
                  <a:pt x="155422" y="157861"/>
                </a:lnTo>
                <a:lnTo>
                  <a:pt x="155867" y="162839"/>
                </a:lnTo>
                <a:lnTo>
                  <a:pt x="155194" y="164261"/>
                </a:lnTo>
                <a:lnTo>
                  <a:pt x="149809" y="168046"/>
                </a:lnTo>
                <a:lnTo>
                  <a:pt x="154470" y="170205"/>
                </a:lnTo>
                <a:lnTo>
                  <a:pt x="155778" y="170827"/>
                </a:lnTo>
                <a:lnTo>
                  <a:pt x="156667" y="172110"/>
                </a:lnTo>
                <a:lnTo>
                  <a:pt x="157111" y="177114"/>
                </a:lnTo>
                <a:lnTo>
                  <a:pt x="156464" y="178511"/>
                </a:lnTo>
                <a:lnTo>
                  <a:pt x="147180" y="185026"/>
                </a:lnTo>
                <a:lnTo>
                  <a:pt x="149377" y="210146"/>
                </a:lnTo>
                <a:lnTo>
                  <a:pt x="149618" y="213144"/>
                </a:lnTo>
                <a:lnTo>
                  <a:pt x="147955" y="215150"/>
                </a:lnTo>
                <a:lnTo>
                  <a:pt x="138518" y="215963"/>
                </a:lnTo>
                <a:lnTo>
                  <a:pt x="140055" y="233426"/>
                </a:lnTo>
                <a:lnTo>
                  <a:pt x="139522" y="234708"/>
                </a:lnTo>
                <a:lnTo>
                  <a:pt x="138518" y="235572"/>
                </a:lnTo>
                <a:lnTo>
                  <a:pt x="130136" y="244729"/>
                </a:lnTo>
                <a:lnTo>
                  <a:pt x="124193" y="255473"/>
                </a:lnTo>
                <a:lnTo>
                  <a:pt x="120916" y="267284"/>
                </a:lnTo>
                <a:lnTo>
                  <a:pt x="120510" y="279666"/>
                </a:lnTo>
                <a:lnTo>
                  <a:pt x="125857" y="298513"/>
                </a:lnTo>
                <a:lnTo>
                  <a:pt x="137312" y="313588"/>
                </a:lnTo>
                <a:lnTo>
                  <a:pt x="153314" y="323583"/>
                </a:lnTo>
                <a:lnTo>
                  <a:pt x="172339" y="327202"/>
                </a:lnTo>
                <a:lnTo>
                  <a:pt x="173850" y="327202"/>
                </a:lnTo>
                <a:lnTo>
                  <a:pt x="175387" y="327139"/>
                </a:lnTo>
                <a:lnTo>
                  <a:pt x="176911" y="327012"/>
                </a:lnTo>
                <a:lnTo>
                  <a:pt x="196723" y="321157"/>
                </a:lnTo>
                <a:lnTo>
                  <a:pt x="203428" y="315722"/>
                </a:lnTo>
                <a:lnTo>
                  <a:pt x="212242" y="308584"/>
                </a:lnTo>
                <a:lnTo>
                  <a:pt x="221919" y="291122"/>
                </a:lnTo>
                <a:lnTo>
                  <a:pt x="223253" y="279247"/>
                </a:lnTo>
                <a:lnTo>
                  <a:pt x="224231" y="270586"/>
                </a:lnTo>
                <a:close/>
              </a:path>
              <a:path w="358139" h="400050">
                <a:moveTo>
                  <a:pt x="355396" y="331622"/>
                </a:moveTo>
                <a:lnTo>
                  <a:pt x="332727" y="316166"/>
                </a:lnTo>
                <a:lnTo>
                  <a:pt x="185737" y="375348"/>
                </a:lnTo>
                <a:lnTo>
                  <a:pt x="187794" y="399084"/>
                </a:lnTo>
                <a:lnTo>
                  <a:pt x="355396" y="331622"/>
                </a:lnTo>
                <a:close/>
              </a:path>
              <a:path w="358139" h="400050">
                <a:moveTo>
                  <a:pt x="357873" y="326694"/>
                </a:moveTo>
                <a:lnTo>
                  <a:pt x="349338" y="264845"/>
                </a:lnTo>
                <a:lnTo>
                  <a:pt x="339712" y="218287"/>
                </a:lnTo>
                <a:lnTo>
                  <a:pt x="325386" y="167246"/>
                </a:lnTo>
                <a:lnTo>
                  <a:pt x="305549" y="116166"/>
                </a:lnTo>
                <a:lnTo>
                  <a:pt x="279361" y="69519"/>
                </a:lnTo>
                <a:lnTo>
                  <a:pt x="245999" y="31737"/>
                </a:lnTo>
                <a:lnTo>
                  <a:pt x="206527" y="7950"/>
                </a:lnTo>
                <a:lnTo>
                  <a:pt x="162394" y="0"/>
                </a:lnTo>
                <a:lnTo>
                  <a:pt x="158369" y="0"/>
                </a:lnTo>
                <a:lnTo>
                  <a:pt x="101092" y="14770"/>
                </a:lnTo>
                <a:lnTo>
                  <a:pt x="61290" y="47891"/>
                </a:lnTo>
                <a:lnTo>
                  <a:pt x="35001" y="90893"/>
                </a:lnTo>
                <a:lnTo>
                  <a:pt x="17322" y="141389"/>
                </a:lnTo>
                <a:lnTo>
                  <a:pt x="6654" y="195135"/>
                </a:lnTo>
                <a:lnTo>
                  <a:pt x="1409" y="247904"/>
                </a:lnTo>
                <a:lnTo>
                  <a:pt x="0" y="295427"/>
                </a:lnTo>
                <a:lnTo>
                  <a:pt x="838" y="333476"/>
                </a:lnTo>
                <a:lnTo>
                  <a:pt x="2336" y="357822"/>
                </a:lnTo>
                <a:lnTo>
                  <a:pt x="21475" y="339128"/>
                </a:lnTo>
                <a:lnTo>
                  <a:pt x="20040" y="321259"/>
                </a:lnTo>
                <a:lnTo>
                  <a:pt x="18757" y="282778"/>
                </a:lnTo>
                <a:lnTo>
                  <a:pt x="20472" y="230936"/>
                </a:lnTo>
                <a:lnTo>
                  <a:pt x="28067" y="172910"/>
                </a:lnTo>
                <a:lnTo>
                  <a:pt x="44386" y="115951"/>
                </a:lnTo>
                <a:lnTo>
                  <a:pt x="72301" y="67259"/>
                </a:lnTo>
                <a:lnTo>
                  <a:pt x="108102" y="37465"/>
                </a:lnTo>
                <a:lnTo>
                  <a:pt x="152336" y="24650"/>
                </a:lnTo>
                <a:lnTo>
                  <a:pt x="159689" y="24168"/>
                </a:lnTo>
                <a:lnTo>
                  <a:pt x="163283" y="24168"/>
                </a:lnTo>
                <a:lnTo>
                  <a:pt x="203022" y="31318"/>
                </a:lnTo>
                <a:lnTo>
                  <a:pt x="238518" y="52705"/>
                </a:lnTo>
                <a:lnTo>
                  <a:pt x="274472" y="95821"/>
                </a:lnTo>
                <a:lnTo>
                  <a:pt x="300431" y="149085"/>
                </a:lnTo>
                <a:lnTo>
                  <a:pt x="317969" y="204914"/>
                </a:lnTo>
                <a:lnTo>
                  <a:pt x="328663" y="255676"/>
                </a:lnTo>
                <a:lnTo>
                  <a:pt x="334073" y="293789"/>
                </a:lnTo>
                <a:lnTo>
                  <a:pt x="335775" y="311632"/>
                </a:lnTo>
                <a:lnTo>
                  <a:pt x="357873" y="326694"/>
                </a:lnTo>
                <a:close/>
              </a:path>
            </a:pathLst>
          </a:custGeom>
          <a:solidFill>
            <a:srgbClr val="A2A5A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 descr=""/>
          <p:cNvGrpSpPr/>
          <p:nvPr/>
        </p:nvGrpSpPr>
        <p:grpSpPr>
          <a:xfrm>
            <a:off x="750419" y="1599021"/>
            <a:ext cx="354965" cy="316865"/>
            <a:chOff x="750419" y="1599021"/>
            <a:chExt cx="354965" cy="316865"/>
          </a:xfrm>
        </p:grpSpPr>
        <p:sp>
          <p:nvSpPr>
            <p:cNvPr id="22" name="object 22" descr=""/>
            <p:cNvSpPr/>
            <p:nvPr/>
          </p:nvSpPr>
          <p:spPr>
            <a:xfrm>
              <a:off x="750417" y="1599030"/>
              <a:ext cx="354965" cy="316865"/>
            </a:xfrm>
            <a:custGeom>
              <a:avLst/>
              <a:gdLst/>
              <a:ahLst/>
              <a:cxnLst/>
              <a:rect l="l" t="t" r="r" b="b"/>
              <a:pathLst>
                <a:path w="354965" h="316864">
                  <a:moveTo>
                    <a:pt x="309283" y="215"/>
                  </a:moveTo>
                  <a:lnTo>
                    <a:pt x="299859" y="0"/>
                  </a:lnTo>
                  <a:lnTo>
                    <a:pt x="292912" y="0"/>
                  </a:lnTo>
                  <a:lnTo>
                    <a:pt x="252209" y="1130"/>
                  </a:lnTo>
                  <a:lnTo>
                    <a:pt x="199072" y="6083"/>
                  </a:lnTo>
                  <a:lnTo>
                    <a:pt x="140779" y="17145"/>
                  </a:lnTo>
                  <a:lnTo>
                    <a:pt x="84594" y="36614"/>
                  </a:lnTo>
                  <a:lnTo>
                    <a:pt x="37795" y="66814"/>
                  </a:lnTo>
                  <a:lnTo>
                    <a:pt x="10325" y="103568"/>
                  </a:lnTo>
                  <a:lnTo>
                    <a:pt x="0" y="147726"/>
                  </a:lnTo>
                  <a:lnTo>
                    <a:pt x="1397" y="170840"/>
                  </a:lnTo>
                  <a:lnTo>
                    <a:pt x="17449" y="212598"/>
                  </a:lnTo>
                  <a:lnTo>
                    <a:pt x="73710" y="262813"/>
                  </a:lnTo>
                  <a:lnTo>
                    <a:pt x="124701" y="285559"/>
                  </a:lnTo>
                  <a:lnTo>
                    <a:pt x="178854" y="300799"/>
                  </a:lnTo>
                  <a:lnTo>
                    <a:pt x="229958" y="310032"/>
                  </a:lnTo>
                  <a:lnTo>
                    <a:pt x="271818" y="314756"/>
                  </a:lnTo>
                  <a:lnTo>
                    <a:pt x="298246" y="316458"/>
                  </a:lnTo>
                  <a:lnTo>
                    <a:pt x="283895" y="297599"/>
                  </a:lnTo>
                  <a:lnTo>
                    <a:pt x="262470" y="296557"/>
                  </a:lnTo>
                  <a:lnTo>
                    <a:pt x="216877" y="291630"/>
                  </a:lnTo>
                  <a:lnTo>
                    <a:pt x="158648" y="279819"/>
                  </a:lnTo>
                  <a:lnTo>
                    <a:pt x="99288" y="258102"/>
                  </a:lnTo>
                  <a:lnTo>
                    <a:pt x="50266" y="223469"/>
                  </a:lnTo>
                  <a:lnTo>
                    <a:pt x="27940" y="188772"/>
                  </a:lnTo>
                  <a:lnTo>
                    <a:pt x="21450" y="148463"/>
                  </a:lnTo>
                  <a:lnTo>
                    <a:pt x="24142" y="127800"/>
                  </a:lnTo>
                  <a:lnTo>
                    <a:pt x="41160" y="91313"/>
                  </a:lnTo>
                  <a:lnTo>
                    <a:pt x="95338" y="49555"/>
                  </a:lnTo>
                  <a:lnTo>
                    <a:pt x="142722" y="32651"/>
                  </a:lnTo>
                  <a:lnTo>
                    <a:pt x="191833" y="22974"/>
                  </a:lnTo>
                  <a:lnTo>
                    <a:pt x="236893" y="18592"/>
                  </a:lnTo>
                  <a:lnTo>
                    <a:pt x="272148" y="17564"/>
                  </a:lnTo>
                  <a:lnTo>
                    <a:pt x="284010" y="17564"/>
                  </a:lnTo>
                  <a:lnTo>
                    <a:pt x="293662" y="18034"/>
                  </a:lnTo>
                  <a:lnTo>
                    <a:pt x="309283" y="215"/>
                  </a:lnTo>
                  <a:close/>
                </a:path>
                <a:path w="354965" h="316864">
                  <a:moveTo>
                    <a:pt x="354431" y="162521"/>
                  </a:moveTo>
                  <a:lnTo>
                    <a:pt x="333324" y="161798"/>
                  </a:lnTo>
                  <a:lnTo>
                    <a:pt x="287756" y="294690"/>
                  </a:lnTo>
                  <a:lnTo>
                    <a:pt x="302501" y="314058"/>
                  </a:lnTo>
                  <a:lnTo>
                    <a:pt x="354431" y="162521"/>
                  </a:lnTo>
                  <a:close/>
                </a:path>
              </a:pathLst>
            </a:custGeom>
            <a:solidFill>
              <a:srgbClr val="C3C4C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2809" y="1601927"/>
              <a:ext cx="292216" cy="201133"/>
            </a:xfrm>
            <a:prstGeom prst="rect">
              <a:avLst/>
            </a:prstGeom>
          </p:spPr>
        </p:pic>
      </p:grpSp>
      <p:sp>
        <p:nvSpPr>
          <p:cNvPr id="24" name="object 24" descr=""/>
          <p:cNvSpPr/>
          <p:nvPr/>
        </p:nvSpPr>
        <p:spPr>
          <a:xfrm>
            <a:off x="0" y="2170531"/>
            <a:ext cx="467995" cy="486409"/>
          </a:xfrm>
          <a:custGeom>
            <a:avLst/>
            <a:gdLst/>
            <a:ahLst/>
            <a:cxnLst/>
            <a:rect l="l" t="t" r="r" b="b"/>
            <a:pathLst>
              <a:path w="467995" h="486410">
                <a:moveTo>
                  <a:pt x="312585" y="0"/>
                </a:moveTo>
                <a:lnTo>
                  <a:pt x="259334" y="20675"/>
                </a:lnTo>
                <a:lnTo>
                  <a:pt x="219875" y="38176"/>
                </a:lnTo>
                <a:lnTo>
                  <a:pt x="175526" y="60236"/>
                </a:lnTo>
                <a:lnTo>
                  <a:pt x="129057" y="86677"/>
                </a:lnTo>
                <a:lnTo>
                  <a:pt x="83210" y="117360"/>
                </a:lnTo>
                <a:lnTo>
                  <a:pt x="40754" y="152107"/>
                </a:lnTo>
                <a:lnTo>
                  <a:pt x="4419" y="190741"/>
                </a:lnTo>
                <a:lnTo>
                  <a:pt x="0" y="197573"/>
                </a:lnTo>
                <a:lnTo>
                  <a:pt x="0" y="250571"/>
                </a:lnTo>
                <a:lnTo>
                  <a:pt x="5689" y="235940"/>
                </a:lnTo>
                <a:lnTo>
                  <a:pt x="35991" y="191046"/>
                </a:lnTo>
                <a:lnTo>
                  <a:pt x="76644" y="151358"/>
                </a:lnTo>
                <a:lnTo>
                  <a:pt x="123405" y="117055"/>
                </a:lnTo>
                <a:lnTo>
                  <a:pt x="172046" y="88328"/>
                </a:lnTo>
                <a:lnTo>
                  <a:pt x="218325" y="65328"/>
                </a:lnTo>
                <a:lnTo>
                  <a:pt x="258000" y="48247"/>
                </a:lnTo>
                <a:lnTo>
                  <a:pt x="300583" y="32499"/>
                </a:lnTo>
                <a:lnTo>
                  <a:pt x="312585" y="0"/>
                </a:lnTo>
                <a:close/>
              </a:path>
              <a:path w="467995" h="486410">
                <a:moveTo>
                  <a:pt x="373202" y="253936"/>
                </a:moveTo>
                <a:lnTo>
                  <a:pt x="369671" y="227418"/>
                </a:lnTo>
                <a:lnTo>
                  <a:pt x="363740" y="216281"/>
                </a:lnTo>
                <a:lnTo>
                  <a:pt x="359587" y="208521"/>
                </a:lnTo>
                <a:lnTo>
                  <a:pt x="356958" y="206006"/>
                </a:lnTo>
                <a:lnTo>
                  <a:pt x="356958" y="241515"/>
                </a:lnTo>
                <a:lnTo>
                  <a:pt x="354609" y="250266"/>
                </a:lnTo>
                <a:lnTo>
                  <a:pt x="349161" y="257517"/>
                </a:lnTo>
                <a:lnTo>
                  <a:pt x="341096" y="262267"/>
                </a:lnTo>
                <a:lnTo>
                  <a:pt x="338543" y="263131"/>
                </a:lnTo>
                <a:lnTo>
                  <a:pt x="335965" y="263525"/>
                </a:lnTo>
                <a:lnTo>
                  <a:pt x="333413" y="263525"/>
                </a:lnTo>
                <a:lnTo>
                  <a:pt x="309816" y="238315"/>
                </a:lnTo>
                <a:lnTo>
                  <a:pt x="312166" y="229552"/>
                </a:lnTo>
                <a:lnTo>
                  <a:pt x="317614" y="222326"/>
                </a:lnTo>
                <a:lnTo>
                  <a:pt x="325704" y="217576"/>
                </a:lnTo>
                <a:lnTo>
                  <a:pt x="328244" y="216687"/>
                </a:lnTo>
                <a:lnTo>
                  <a:pt x="330835" y="216281"/>
                </a:lnTo>
                <a:lnTo>
                  <a:pt x="333362" y="216281"/>
                </a:lnTo>
                <a:lnTo>
                  <a:pt x="356958" y="241515"/>
                </a:lnTo>
                <a:lnTo>
                  <a:pt x="356958" y="206006"/>
                </a:lnTo>
                <a:lnTo>
                  <a:pt x="344665" y="194183"/>
                </a:lnTo>
                <a:lnTo>
                  <a:pt x="326288" y="185089"/>
                </a:lnTo>
                <a:lnTo>
                  <a:pt x="305854" y="181902"/>
                </a:lnTo>
                <a:lnTo>
                  <a:pt x="298589" y="181902"/>
                </a:lnTo>
                <a:lnTo>
                  <a:pt x="256476" y="203504"/>
                </a:lnTo>
                <a:lnTo>
                  <a:pt x="240182" y="234073"/>
                </a:lnTo>
                <a:lnTo>
                  <a:pt x="238925" y="235458"/>
                </a:lnTo>
                <a:lnTo>
                  <a:pt x="237261" y="236004"/>
                </a:lnTo>
                <a:lnTo>
                  <a:pt x="218744" y="242404"/>
                </a:lnTo>
                <a:lnTo>
                  <a:pt x="222719" y="253936"/>
                </a:lnTo>
                <a:lnTo>
                  <a:pt x="222631" y="254215"/>
                </a:lnTo>
                <a:lnTo>
                  <a:pt x="221272" y="257022"/>
                </a:lnTo>
                <a:lnTo>
                  <a:pt x="68808" y="309537"/>
                </a:lnTo>
                <a:lnTo>
                  <a:pt x="61506" y="313829"/>
                </a:lnTo>
                <a:lnTo>
                  <a:pt x="56591" y="320370"/>
                </a:lnTo>
                <a:lnTo>
                  <a:pt x="54470" y="328282"/>
                </a:lnTo>
                <a:lnTo>
                  <a:pt x="55575" y="336677"/>
                </a:lnTo>
                <a:lnTo>
                  <a:pt x="58610" y="345516"/>
                </a:lnTo>
                <a:lnTo>
                  <a:pt x="66916" y="351066"/>
                </a:lnTo>
                <a:lnTo>
                  <a:pt x="78066" y="351066"/>
                </a:lnTo>
                <a:lnTo>
                  <a:pt x="80416" y="350685"/>
                </a:lnTo>
                <a:lnTo>
                  <a:pt x="89585" y="347535"/>
                </a:lnTo>
                <a:lnTo>
                  <a:pt x="92392" y="333121"/>
                </a:lnTo>
                <a:lnTo>
                  <a:pt x="93726" y="331609"/>
                </a:lnTo>
                <a:lnTo>
                  <a:pt x="98628" y="329895"/>
                </a:lnTo>
                <a:lnTo>
                  <a:pt x="99212" y="329819"/>
                </a:lnTo>
                <a:lnTo>
                  <a:pt x="101053" y="329819"/>
                </a:lnTo>
                <a:lnTo>
                  <a:pt x="102285" y="330263"/>
                </a:lnTo>
                <a:lnTo>
                  <a:pt x="108292" y="335483"/>
                </a:lnTo>
                <a:lnTo>
                  <a:pt x="109385" y="329819"/>
                </a:lnTo>
                <a:lnTo>
                  <a:pt x="116751" y="323773"/>
                </a:lnTo>
                <a:lnTo>
                  <a:pt x="118592" y="323773"/>
                </a:lnTo>
                <a:lnTo>
                  <a:pt x="119837" y="324218"/>
                </a:lnTo>
                <a:lnTo>
                  <a:pt x="120815" y="325081"/>
                </a:lnTo>
                <a:lnTo>
                  <a:pt x="125831" y="329438"/>
                </a:lnTo>
                <a:lnTo>
                  <a:pt x="126923" y="323773"/>
                </a:lnTo>
                <a:lnTo>
                  <a:pt x="127444" y="321068"/>
                </a:lnTo>
                <a:lnTo>
                  <a:pt x="128790" y="319532"/>
                </a:lnTo>
                <a:lnTo>
                  <a:pt x="133692" y="317817"/>
                </a:lnTo>
                <a:lnTo>
                  <a:pt x="134289" y="317728"/>
                </a:lnTo>
                <a:lnTo>
                  <a:pt x="136131" y="317728"/>
                </a:lnTo>
                <a:lnTo>
                  <a:pt x="137350" y="318198"/>
                </a:lnTo>
                <a:lnTo>
                  <a:pt x="143344" y="323418"/>
                </a:lnTo>
                <a:lnTo>
                  <a:pt x="144462" y="317728"/>
                </a:lnTo>
                <a:lnTo>
                  <a:pt x="144995" y="314998"/>
                </a:lnTo>
                <a:lnTo>
                  <a:pt x="146329" y="313486"/>
                </a:lnTo>
                <a:lnTo>
                  <a:pt x="151231" y="311797"/>
                </a:lnTo>
                <a:lnTo>
                  <a:pt x="151828" y="311683"/>
                </a:lnTo>
                <a:lnTo>
                  <a:pt x="153657" y="311683"/>
                </a:lnTo>
                <a:lnTo>
                  <a:pt x="154889" y="312153"/>
                </a:lnTo>
                <a:lnTo>
                  <a:pt x="160896" y="317347"/>
                </a:lnTo>
                <a:lnTo>
                  <a:pt x="162013" y="311683"/>
                </a:lnTo>
                <a:lnTo>
                  <a:pt x="169354" y="305650"/>
                </a:lnTo>
                <a:lnTo>
                  <a:pt x="171196" y="305650"/>
                </a:lnTo>
                <a:lnTo>
                  <a:pt x="172440" y="306120"/>
                </a:lnTo>
                <a:lnTo>
                  <a:pt x="178435" y="311340"/>
                </a:lnTo>
                <a:lnTo>
                  <a:pt x="179527" y="305650"/>
                </a:lnTo>
                <a:lnTo>
                  <a:pt x="180060" y="302933"/>
                </a:lnTo>
                <a:lnTo>
                  <a:pt x="181394" y="301396"/>
                </a:lnTo>
                <a:lnTo>
                  <a:pt x="186321" y="299720"/>
                </a:lnTo>
                <a:lnTo>
                  <a:pt x="186893" y="299605"/>
                </a:lnTo>
                <a:lnTo>
                  <a:pt x="188747" y="299605"/>
                </a:lnTo>
                <a:lnTo>
                  <a:pt x="189953" y="300075"/>
                </a:lnTo>
                <a:lnTo>
                  <a:pt x="190957" y="300913"/>
                </a:lnTo>
                <a:lnTo>
                  <a:pt x="200596" y="309283"/>
                </a:lnTo>
                <a:lnTo>
                  <a:pt x="228714" y="299605"/>
                </a:lnTo>
                <a:lnTo>
                  <a:pt x="232397" y="298335"/>
                </a:lnTo>
                <a:lnTo>
                  <a:pt x="232968" y="298157"/>
                </a:lnTo>
                <a:lnTo>
                  <a:pt x="233553" y="298056"/>
                </a:lnTo>
                <a:lnTo>
                  <a:pt x="236334" y="298056"/>
                </a:lnTo>
                <a:lnTo>
                  <a:pt x="238391" y="299453"/>
                </a:lnTo>
                <a:lnTo>
                  <a:pt x="242189" y="310489"/>
                </a:lnTo>
                <a:lnTo>
                  <a:pt x="262597" y="303453"/>
                </a:lnTo>
                <a:lnTo>
                  <a:pt x="263169" y="303352"/>
                </a:lnTo>
                <a:lnTo>
                  <a:pt x="264833" y="303352"/>
                </a:lnTo>
                <a:lnTo>
                  <a:pt x="265925" y="303695"/>
                </a:lnTo>
                <a:lnTo>
                  <a:pt x="266839" y="304330"/>
                </a:lnTo>
                <a:lnTo>
                  <a:pt x="275894" y="309753"/>
                </a:lnTo>
                <a:lnTo>
                  <a:pt x="285559" y="313651"/>
                </a:lnTo>
                <a:lnTo>
                  <a:pt x="295668" y="316026"/>
                </a:lnTo>
                <a:lnTo>
                  <a:pt x="306006" y="316814"/>
                </a:lnTo>
                <a:lnTo>
                  <a:pt x="313359" y="316814"/>
                </a:lnTo>
                <a:lnTo>
                  <a:pt x="320751" y="315620"/>
                </a:lnTo>
                <a:lnTo>
                  <a:pt x="327875" y="313182"/>
                </a:lnTo>
                <a:lnTo>
                  <a:pt x="344563" y="303352"/>
                </a:lnTo>
                <a:lnTo>
                  <a:pt x="350951" y="299605"/>
                </a:lnTo>
                <a:lnTo>
                  <a:pt x="352120" y="298056"/>
                </a:lnTo>
                <a:lnTo>
                  <a:pt x="366509" y="278930"/>
                </a:lnTo>
                <a:lnTo>
                  <a:pt x="370636" y="263525"/>
                </a:lnTo>
                <a:lnTo>
                  <a:pt x="373202" y="253936"/>
                </a:lnTo>
                <a:close/>
              </a:path>
              <a:path w="467995" h="486410">
                <a:moveTo>
                  <a:pt x="456857" y="191122"/>
                </a:moveTo>
                <a:lnTo>
                  <a:pt x="319557" y="1536"/>
                </a:lnTo>
                <a:lnTo>
                  <a:pt x="307225" y="34899"/>
                </a:lnTo>
                <a:lnTo>
                  <a:pt x="427672" y="201180"/>
                </a:lnTo>
                <a:lnTo>
                  <a:pt x="456857" y="191122"/>
                </a:lnTo>
                <a:close/>
              </a:path>
              <a:path w="467995" h="486410">
                <a:moveTo>
                  <a:pt x="463092" y="437273"/>
                </a:moveTo>
                <a:lnTo>
                  <a:pt x="433654" y="419061"/>
                </a:lnTo>
                <a:lnTo>
                  <a:pt x="416306" y="424954"/>
                </a:lnTo>
                <a:lnTo>
                  <a:pt x="378752" y="436143"/>
                </a:lnTo>
                <a:lnTo>
                  <a:pt x="326275" y="448818"/>
                </a:lnTo>
                <a:lnTo>
                  <a:pt x="264160" y="459206"/>
                </a:lnTo>
                <a:lnTo>
                  <a:pt x="197662" y="463511"/>
                </a:lnTo>
                <a:lnTo>
                  <a:pt x="165430" y="462280"/>
                </a:lnTo>
                <a:lnTo>
                  <a:pt x="104025" y="451129"/>
                </a:lnTo>
                <a:lnTo>
                  <a:pt x="49428" y="424535"/>
                </a:lnTo>
                <a:lnTo>
                  <a:pt x="10058" y="380834"/>
                </a:lnTo>
                <a:lnTo>
                  <a:pt x="0" y="358673"/>
                </a:lnTo>
                <a:lnTo>
                  <a:pt x="0" y="419087"/>
                </a:lnTo>
                <a:lnTo>
                  <a:pt x="55194" y="460248"/>
                </a:lnTo>
                <a:lnTo>
                  <a:pt x="120713" y="480428"/>
                </a:lnTo>
                <a:lnTo>
                  <a:pt x="193332" y="486295"/>
                </a:lnTo>
                <a:lnTo>
                  <a:pt x="262788" y="482244"/>
                </a:lnTo>
                <a:lnTo>
                  <a:pt x="329057" y="472173"/>
                </a:lnTo>
                <a:lnTo>
                  <a:pt x="368236" y="463511"/>
                </a:lnTo>
                <a:lnTo>
                  <a:pt x="387553" y="459232"/>
                </a:lnTo>
                <a:lnTo>
                  <a:pt x="433755" y="446557"/>
                </a:lnTo>
                <a:lnTo>
                  <a:pt x="463092" y="437273"/>
                </a:lnTo>
                <a:close/>
              </a:path>
              <a:path w="467995" h="486410">
                <a:moveTo>
                  <a:pt x="467639" y="431761"/>
                </a:moveTo>
                <a:lnTo>
                  <a:pt x="459168" y="197802"/>
                </a:lnTo>
                <a:lnTo>
                  <a:pt x="429958" y="207860"/>
                </a:lnTo>
                <a:lnTo>
                  <a:pt x="437426" y="413067"/>
                </a:lnTo>
                <a:lnTo>
                  <a:pt x="467639" y="431761"/>
                </a:lnTo>
                <a:close/>
              </a:path>
            </a:pathLst>
          </a:custGeom>
          <a:solidFill>
            <a:srgbClr val="34343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object 2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4101" y="4289046"/>
            <a:ext cx="373234" cy="181299"/>
          </a:xfrm>
          <a:prstGeom prst="rect">
            <a:avLst/>
          </a:prstGeom>
        </p:spPr>
      </p:pic>
      <p:sp>
        <p:nvSpPr>
          <p:cNvPr id="26" name="object 26" descr=""/>
          <p:cNvSpPr/>
          <p:nvPr/>
        </p:nvSpPr>
        <p:spPr>
          <a:xfrm>
            <a:off x="0" y="3851706"/>
            <a:ext cx="382905" cy="476250"/>
          </a:xfrm>
          <a:custGeom>
            <a:avLst/>
            <a:gdLst/>
            <a:ahLst/>
            <a:cxnLst/>
            <a:rect l="l" t="t" r="r" b="b"/>
            <a:pathLst>
              <a:path w="382905" h="476250">
                <a:moveTo>
                  <a:pt x="270764" y="0"/>
                </a:moveTo>
                <a:lnTo>
                  <a:pt x="213753" y="11303"/>
                </a:lnTo>
                <a:lnTo>
                  <a:pt x="171119" y="21869"/>
                </a:lnTo>
                <a:lnTo>
                  <a:pt x="122796" y="36144"/>
                </a:lnTo>
                <a:lnTo>
                  <a:pt x="71551" y="54432"/>
                </a:lnTo>
                <a:lnTo>
                  <a:pt x="20193" y="77076"/>
                </a:lnTo>
                <a:lnTo>
                  <a:pt x="0" y="88404"/>
                </a:lnTo>
                <a:lnTo>
                  <a:pt x="0" y="115163"/>
                </a:lnTo>
                <a:lnTo>
                  <a:pt x="7607" y="109969"/>
                </a:lnTo>
                <a:lnTo>
                  <a:pt x="60515" y="83870"/>
                </a:lnTo>
                <a:lnTo>
                  <a:pt x="114338" y="63677"/>
                </a:lnTo>
                <a:lnTo>
                  <a:pt x="164769" y="48818"/>
                </a:lnTo>
                <a:lnTo>
                  <a:pt x="207543" y="38709"/>
                </a:lnTo>
                <a:lnTo>
                  <a:pt x="252996" y="30454"/>
                </a:lnTo>
                <a:lnTo>
                  <a:pt x="270764" y="0"/>
                </a:lnTo>
                <a:close/>
              </a:path>
              <a:path w="382905" h="476250">
                <a:moveTo>
                  <a:pt x="287045" y="233197"/>
                </a:moveTo>
                <a:lnTo>
                  <a:pt x="280746" y="215265"/>
                </a:lnTo>
                <a:lnTo>
                  <a:pt x="278866" y="209892"/>
                </a:lnTo>
                <a:lnTo>
                  <a:pt x="272211" y="201917"/>
                </a:lnTo>
                <a:lnTo>
                  <a:pt x="272211" y="235546"/>
                </a:lnTo>
                <a:lnTo>
                  <a:pt x="271805" y="245084"/>
                </a:lnTo>
                <a:lnTo>
                  <a:pt x="249720" y="263359"/>
                </a:lnTo>
                <a:lnTo>
                  <a:pt x="248475" y="263359"/>
                </a:lnTo>
                <a:lnTo>
                  <a:pt x="243065" y="262382"/>
                </a:lnTo>
                <a:lnTo>
                  <a:pt x="240131" y="261848"/>
                </a:lnTo>
                <a:lnTo>
                  <a:pt x="235953" y="259397"/>
                </a:lnTo>
                <a:lnTo>
                  <a:pt x="232956" y="257644"/>
                </a:lnTo>
                <a:lnTo>
                  <a:pt x="231978" y="256476"/>
                </a:lnTo>
                <a:lnTo>
                  <a:pt x="227609" y="251231"/>
                </a:lnTo>
                <a:lnTo>
                  <a:pt x="224739" y="243078"/>
                </a:lnTo>
                <a:lnTo>
                  <a:pt x="225145" y="233540"/>
                </a:lnTo>
                <a:lnTo>
                  <a:pt x="247243" y="215265"/>
                </a:lnTo>
                <a:lnTo>
                  <a:pt x="248488" y="215265"/>
                </a:lnTo>
                <a:lnTo>
                  <a:pt x="256832" y="216763"/>
                </a:lnTo>
                <a:lnTo>
                  <a:pt x="264007" y="220967"/>
                </a:lnTo>
                <a:lnTo>
                  <a:pt x="269354" y="227380"/>
                </a:lnTo>
                <a:lnTo>
                  <a:pt x="272211" y="235546"/>
                </a:lnTo>
                <a:lnTo>
                  <a:pt x="272211" y="201917"/>
                </a:lnTo>
                <a:lnTo>
                  <a:pt x="263601" y="191579"/>
                </a:lnTo>
                <a:lnTo>
                  <a:pt x="243128" y="179578"/>
                </a:lnTo>
                <a:lnTo>
                  <a:pt x="219316" y="175285"/>
                </a:lnTo>
                <a:lnTo>
                  <a:pt x="215760" y="175285"/>
                </a:lnTo>
                <a:lnTo>
                  <a:pt x="178765" y="188569"/>
                </a:lnTo>
                <a:lnTo>
                  <a:pt x="157124" y="214795"/>
                </a:lnTo>
                <a:lnTo>
                  <a:pt x="155625" y="215861"/>
                </a:lnTo>
                <a:lnTo>
                  <a:pt x="153924" y="216154"/>
                </a:lnTo>
                <a:lnTo>
                  <a:pt x="132829" y="219494"/>
                </a:lnTo>
                <a:lnTo>
                  <a:pt x="134772" y="231838"/>
                </a:lnTo>
                <a:lnTo>
                  <a:pt x="132778" y="234619"/>
                </a:lnTo>
                <a:lnTo>
                  <a:pt x="96024" y="240436"/>
                </a:lnTo>
                <a:lnTo>
                  <a:pt x="90678" y="254355"/>
                </a:lnTo>
                <a:lnTo>
                  <a:pt x="89077" y="255676"/>
                </a:lnTo>
                <a:lnTo>
                  <a:pt x="87172" y="255955"/>
                </a:lnTo>
                <a:lnTo>
                  <a:pt x="84467" y="256400"/>
                </a:lnTo>
                <a:lnTo>
                  <a:pt x="83883" y="256476"/>
                </a:lnTo>
                <a:lnTo>
                  <a:pt x="81991" y="256476"/>
                </a:lnTo>
                <a:lnTo>
                  <a:pt x="80467" y="255739"/>
                </a:lnTo>
                <a:lnTo>
                  <a:pt x="75158" y="249186"/>
                </a:lnTo>
                <a:lnTo>
                  <a:pt x="73177" y="254355"/>
                </a:lnTo>
                <a:lnTo>
                  <a:pt x="72021" y="257314"/>
                </a:lnTo>
                <a:lnTo>
                  <a:pt x="70446" y="258610"/>
                </a:lnTo>
                <a:lnTo>
                  <a:pt x="65544" y="259397"/>
                </a:lnTo>
                <a:lnTo>
                  <a:pt x="63347" y="259397"/>
                </a:lnTo>
                <a:lnTo>
                  <a:pt x="61810" y="258686"/>
                </a:lnTo>
                <a:lnTo>
                  <a:pt x="56527" y="252145"/>
                </a:lnTo>
                <a:lnTo>
                  <a:pt x="53390" y="260273"/>
                </a:lnTo>
                <a:lnTo>
                  <a:pt x="51803" y="261581"/>
                </a:lnTo>
                <a:lnTo>
                  <a:pt x="47180" y="262318"/>
                </a:lnTo>
                <a:lnTo>
                  <a:pt x="46596" y="262382"/>
                </a:lnTo>
                <a:lnTo>
                  <a:pt x="44716" y="262382"/>
                </a:lnTo>
                <a:lnTo>
                  <a:pt x="43154" y="261645"/>
                </a:lnTo>
                <a:lnTo>
                  <a:pt x="37871" y="255092"/>
                </a:lnTo>
                <a:lnTo>
                  <a:pt x="34823" y="263067"/>
                </a:lnTo>
                <a:lnTo>
                  <a:pt x="34709" y="263271"/>
                </a:lnTo>
                <a:lnTo>
                  <a:pt x="33159" y="264541"/>
                </a:lnTo>
                <a:lnTo>
                  <a:pt x="31254" y="264820"/>
                </a:lnTo>
                <a:lnTo>
                  <a:pt x="28549" y="265264"/>
                </a:lnTo>
                <a:lnTo>
                  <a:pt x="27965" y="265303"/>
                </a:lnTo>
                <a:lnTo>
                  <a:pt x="26085" y="265303"/>
                </a:lnTo>
                <a:lnTo>
                  <a:pt x="24523" y="264604"/>
                </a:lnTo>
                <a:lnTo>
                  <a:pt x="19240" y="258076"/>
                </a:lnTo>
                <a:lnTo>
                  <a:pt x="16103" y="266179"/>
                </a:lnTo>
                <a:lnTo>
                  <a:pt x="14516" y="267462"/>
                </a:lnTo>
                <a:lnTo>
                  <a:pt x="9893" y="268198"/>
                </a:lnTo>
                <a:lnTo>
                  <a:pt x="9601" y="268262"/>
                </a:lnTo>
                <a:lnTo>
                  <a:pt x="9334" y="268287"/>
                </a:lnTo>
                <a:lnTo>
                  <a:pt x="7454" y="268287"/>
                </a:lnTo>
                <a:lnTo>
                  <a:pt x="5892" y="267550"/>
                </a:lnTo>
                <a:lnTo>
                  <a:pt x="609" y="260997"/>
                </a:lnTo>
                <a:lnTo>
                  <a:pt x="101" y="262318"/>
                </a:lnTo>
                <a:lnTo>
                  <a:pt x="0" y="299618"/>
                </a:lnTo>
                <a:lnTo>
                  <a:pt x="136626" y="277977"/>
                </a:lnTo>
                <a:lnTo>
                  <a:pt x="137198" y="277901"/>
                </a:lnTo>
                <a:lnTo>
                  <a:pt x="140081" y="277901"/>
                </a:lnTo>
                <a:lnTo>
                  <a:pt x="142367" y="279819"/>
                </a:lnTo>
                <a:lnTo>
                  <a:pt x="144284" y="291858"/>
                </a:lnTo>
                <a:lnTo>
                  <a:pt x="163957" y="288747"/>
                </a:lnTo>
                <a:lnTo>
                  <a:pt x="164541" y="288683"/>
                </a:lnTo>
                <a:lnTo>
                  <a:pt x="166293" y="288683"/>
                </a:lnTo>
                <a:lnTo>
                  <a:pt x="167728" y="289306"/>
                </a:lnTo>
                <a:lnTo>
                  <a:pt x="168783" y="290410"/>
                </a:lnTo>
                <a:lnTo>
                  <a:pt x="179552" y="299885"/>
                </a:lnTo>
                <a:lnTo>
                  <a:pt x="191833" y="306844"/>
                </a:lnTo>
                <a:lnTo>
                  <a:pt x="205219" y="311124"/>
                </a:lnTo>
                <a:lnTo>
                  <a:pt x="219278" y="312585"/>
                </a:lnTo>
                <a:lnTo>
                  <a:pt x="222821" y="312585"/>
                </a:lnTo>
                <a:lnTo>
                  <a:pt x="270027" y="288683"/>
                </a:lnTo>
                <a:lnTo>
                  <a:pt x="277723" y="277901"/>
                </a:lnTo>
                <a:lnTo>
                  <a:pt x="282206" y="268287"/>
                </a:lnTo>
                <a:lnTo>
                  <a:pt x="283603" y="265303"/>
                </a:lnTo>
                <a:lnTo>
                  <a:pt x="284505" y="263359"/>
                </a:lnTo>
                <a:lnTo>
                  <a:pt x="285889" y="260400"/>
                </a:lnTo>
                <a:lnTo>
                  <a:pt x="287045" y="233197"/>
                </a:lnTo>
                <a:close/>
              </a:path>
              <a:path w="382905" h="476250">
                <a:moveTo>
                  <a:pt x="344360" y="464794"/>
                </a:moveTo>
                <a:lnTo>
                  <a:pt x="330695" y="452602"/>
                </a:lnTo>
                <a:lnTo>
                  <a:pt x="318071" y="441337"/>
                </a:lnTo>
                <a:lnTo>
                  <a:pt x="303796" y="443585"/>
                </a:lnTo>
                <a:lnTo>
                  <a:pt x="273443" y="447408"/>
                </a:lnTo>
                <a:lnTo>
                  <a:pt x="230733" y="451015"/>
                </a:lnTo>
                <a:lnTo>
                  <a:pt x="179349" y="452602"/>
                </a:lnTo>
                <a:lnTo>
                  <a:pt x="133070" y="451154"/>
                </a:lnTo>
                <a:lnTo>
                  <a:pt x="85496" y="446112"/>
                </a:lnTo>
                <a:lnTo>
                  <a:pt x="38735" y="436486"/>
                </a:lnTo>
                <a:lnTo>
                  <a:pt x="0" y="423049"/>
                </a:lnTo>
                <a:lnTo>
                  <a:pt x="0" y="448703"/>
                </a:lnTo>
                <a:lnTo>
                  <a:pt x="26784" y="457847"/>
                </a:lnTo>
                <a:lnTo>
                  <a:pt x="81114" y="468795"/>
                </a:lnTo>
                <a:lnTo>
                  <a:pt x="136588" y="474522"/>
                </a:lnTo>
                <a:lnTo>
                  <a:pt x="190690" y="476173"/>
                </a:lnTo>
                <a:lnTo>
                  <a:pt x="241642" y="474865"/>
                </a:lnTo>
                <a:lnTo>
                  <a:pt x="285978" y="471741"/>
                </a:lnTo>
                <a:lnTo>
                  <a:pt x="321094" y="467982"/>
                </a:lnTo>
                <a:lnTo>
                  <a:pt x="344360" y="464794"/>
                </a:lnTo>
                <a:close/>
              </a:path>
              <a:path w="382905" h="476250">
                <a:moveTo>
                  <a:pt x="381571" y="217043"/>
                </a:moveTo>
                <a:lnTo>
                  <a:pt x="277469" y="2781"/>
                </a:lnTo>
                <a:lnTo>
                  <a:pt x="259245" y="34036"/>
                </a:lnTo>
                <a:lnTo>
                  <a:pt x="350545" y="221945"/>
                </a:lnTo>
                <a:lnTo>
                  <a:pt x="381571" y="217043"/>
                </a:lnTo>
                <a:close/>
              </a:path>
              <a:path w="382905" h="476250">
                <a:moveTo>
                  <a:pt x="382714" y="224155"/>
                </a:moveTo>
                <a:lnTo>
                  <a:pt x="351688" y="229057"/>
                </a:lnTo>
                <a:lnTo>
                  <a:pt x="322884" y="436016"/>
                </a:lnTo>
                <a:lnTo>
                  <a:pt x="349885" y="460095"/>
                </a:lnTo>
                <a:lnTo>
                  <a:pt x="382714" y="224155"/>
                </a:lnTo>
                <a:close/>
              </a:path>
            </a:pathLst>
          </a:custGeom>
          <a:solidFill>
            <a:srgbClr val="A7AAA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 descr=""/>
          <p:cNvGrpSpPr/>
          <p:nvPr/>
        </p:nvGrpSpPr>
        <p:grpSpPr>
          <a:xfrm>
            <a:off x="3046772" y="2529858"/>
            <a:ext cx="340995" cy="382270"/>
            <a:chOff x="3046772" y="2529858"/>
            <a:chExt cx="340995" cy="382270"/>
          </a:xfrm>
        </p:grpSpPr>
        <p:sp>
          <p:nvSpPr>
            <p:cNvPr id="28" name="object 28" descr=""/>
            <p:cNvSpPr/>
            <p:nvPr/>
          </p:nvSpPr>
          <p:spPr>
            <a:xfrm>
              <a:off x="3046768" y="2529864"/>
              <a:ext cx="340995" cy="382270"/>
            </a:xfrm>
            <a:custGeom>
              <a:avLst/>
              <a:gdLst/>
              <a:ahLst/>
              <a:cxnLst/>
              <a:rect l="l" t="t" r="r" b="b"/>
              <a:pathLst>
                <a:path w="340995" h="382269">
                  <a:moveTo>
                    <a:pt x="166522" y="359130"/>
                  </a:moveTo>
                  <a:lnTo>
                    <a:pt x="23444" y="310083"/>
                  </a:lnTo>
                  <a:lnTo>
                    <a:pt x="2590" y="325945"/>
                  </a:lnTo>
                  <a:lnTo>
                    <a:pt x="165722" y="381876"/>
                  </a:lnTo>
                  <a:lnTo>
                    <a:pt x="166522" y="359130"/>
                  </a:lnTo>
                  <a:close/>
                </a:path>
                <a:path w="340995" h="382269">
                  <a:moveTo>
                    <a:pt x="340639" y="304723"/>
                  </a:moveTo>
                  <a:lnTo>
                    <a:pt x="338709" y="259384"/>
                  </a:lnTo>
                  <a:lnTo>
                    <a:pt x="332625" y="203784"/>
                  </a:lnTo>
                  <a:lnTo>
                    <a:pt x="320332" y="144449"/>
                  </a:lnTo>
                  <a:lnTo>
                    <a:pt x="299732" y="87934"/>
                  </a:lnTo>
                  <a:lnTo>
                    <a:pt x="268782" y="40779"/>
                  </a:lnTo>
                  <a:lnTo>
                    <a:pt x="229196" y="11201"/>
                  </a:lnTo>
                  <a:lnTo>
                    <a:pt x="181660" y="88"/>
                  </a:lnTo>
                  <a:lnTo>
                    <a:pt x="176898" y="0"/>
                  </a:lnTo>
                  <a:lnTo>
                    <a:pt x="153416" y="2171"/>
                  </a:lnTo>
                  <a:lnTo>
                    <a:pt x="110845" y="19507"/>
                  </a:lnTo>
                  <a:lnTo>
                    <a:pt x="57746" y="79476"/>
                  </a:lnTo>
                  <a:lnTo>
                    <a:pt x="33274" y="134404"/>
                  </a:lnTo>
                  <a:lnTo>
                    <a:pt x="16865" y="192735"/>
                  </a:lnTo>
                  <a:lnTo>
                    <a:pt x="6921" y="247789"/>
                  </a:lnTo>
                  <a:lnTo>
                    <a:pt x="1841" y="292900"/>
                  </a:lnTo>
                  <a:lnTo>
                    <a:pt x="0" y="321373"/>
                  </a:lnTo>
                  <a:lnTo>
                    <a:pt x="20320" y="305917"/>
                  </a:lnTo>
                  <a:lnTo>
                    <a:pt x="21043" y="288810"/>
                  </a:lnTo>
                  <a:lnTo>
                    <a:pt x="24307" y="252209"/>
                  </a:lnTo>
                  <a:lnTo>
                    <a:pt x="31953" y="203276"/>
                  </a:lnTo>
                  <a:lnTo>
                    <a:pt x="45897" y="149199"/>
                  </a:lnTo>
                  <a:lnTo>
                    <a:pt x="67983" y="97116"/>
                  </a:lnTo>
                  <a:lnTo>
                    <a:pt x="100101" y="54216"/>
                  </a:lnTo>
                  <a:lnTo>
                    <a:pt x="135585" y="30911"/>
                  </a:lnTo>
                  <a:lnTo>
                    <a:pt x="176555" y="23101"/>
                  </a:lnTo>
                  <a:lnTo>
                    <a:pt x="180873" y="23164"/>
                  </a:lnTo>
                  <a:lnTo>
                    <a:pt x="223647" y="33172"/>
                  </a:lnTo>
                  <a:lnTo>
                    <a:pt x="259257" y="59804"/>
                  </a:lnTo>
                  <a:lnTo>
                    <a:pt x="288302" y="104813"/>
                  </a:lnTo>
                  <a:lnTo>
                    <a:pt x="306705" y="158305"/>
                  </a:lnTo>
                  <a:lnTo>
                    <a:pt x="316839" y="213233"/>
                  </a:lnTo>
                  <a:lnTo>
                    <a:pt x="321068" y="262572"/>
                  </a:lnTo>
                  <a:lnTo>
                    <a:pt x="321767" y="299313"/>
                  </a:lnTo>
                  <a:lnTo>
                    <a:pt x="321297" y="316420"/>
                  </a:lnTo>
                  <a:lnTo>
                    <a:pt x="340487" y="333248"/>
                  </a:lnTo>
                  <a:lnTo>
                    <a:pt x="340639" y="304723"/>
                  </a:lnTo>
                  <a:close/>
                </a:path>
              </a:pathLst>
            </a:custGeom>
            <a:solidFill>
              <a:srgbClr val="4546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67839" y="2597339"/>
              <a:ext cx="216507" cy="314572"/>
            </a:xfrm>
            <a:prstGeom prst="rect">
              <a:avLst/>
            </a:prstGeom>
          </p:spPr>
        </p:pic>
      </p:grpSp>
      <p:grpSp>
        <p:nvGrpSpPr>
          <p:cNvPr id="30" name="object 30" descr=""/>
          <p:cNvGrpSpPr/>
          <p:nvPr/>
        </p:nvGrpSpPr>
        <p:grpSpPr>
          <a:xfrm>
            <a:off x="3474217" y="160337"/>
            <a:ext cx="367665" cy="341630"/>
            <a:chOff x="3474217" y="160337"/>
            <a:chExt cx="367665" cy="341630"/>
          </a:xfrm>
        </p:grpSpPr>
        <p:sp>
          <p:nvSpPr>
            <p:cNvPr id="31" name="object 31" descr=""/>
            <p:cNvSpPr/>
            <p:nvPr/>
          </p:nvSpPr>
          <p:spPr>
            <a:xfrm>
              <a:off x="3475342" y="160349"/>
              <a:ext cx="366395" cy="341630"/>
            </a:xfrm>
            <a:custGeom>
              <a:avLst/>
              <a:gdLst/>
              <a:ahLst/>
              <a:cxnLst/>
              <a:rect l="l" t="t" r="r" b="b"/>
              <a:pathLst>
                <a:path w="366395" h="341630">
                  <a:moveTo>
                    <a:pt x="95313" y="316649"/>
                  </a:moveTo>
                  <a:lnTo>
                    <a:pt x="21653" y="188658"/>
                  </a:lnTo>
                  <a:lnTo>
                    <a:pt x="0" y="193662"/>
                  </a:lnTo>
                  <a:lnTo>
                    <a:pt x="83985" y="339598"/>
                  </a:lnTo>
                  <a:lnTo>
                    <a:pt x="95313" y="316649"/>
                  </a:lnTo>
                  <a:close/>
                </a:path>
                <a:path w="366395" h="341630">
                  <a:moveTo>
                    <a:pt x="365988" y="131394"/>
                  </a:moveTo>
                  <a:lnTo>
                    <a:pt x="355092" y="84162"/>
                  </a:lnTo>
                  <a:lnTo>
                    <a:pt x="327418" y="46126"/>
                  </a:lnTo>
                  <a:lnTo>
                    <a:pt x="275704" y="16319"/>
                  </a:lnTo>
                  <a:lnTo>
                    <a:pt x="202107" y="1511"/>
                  </a:lnTo>
                  <a:lnTo>
                    <a:pt x="163563" y="0"/>
                  </a:lnTo>
                  <a:lnTo>
                    <a:pt x="114554" y="2057"/>
                  </a:lnTo>
                  <a:lnTo>
                    <a:pt x="70853" y="6908"/>
                  </a:lnTo>
                  <a:lnTo>
                    <a:pt x="36131" y="12585"/>
                  </a:lnTo>
                  <a:lnTo>
                    <a:pt x="14033" y="17094"/>
                  </a:lnTo>
                  <a:lnTo>
                    <a:pt x="33731" y="32359"/>
                  </a:lnTo>
                  <a:lnTo>
                    <a:pt x="47459" y="29248"/>
                  </a:lnTo>
                  <a:lnTo>
                    <a:pt x="77114" y="23787"/>
                  </a:lnTo>
                  <a:lnTo>
                    <a:pt x="118110" y="18605"/>
                  </a:lnTo>
                  <a:lnTo>
                    <a:pt x="165862" y="16294"/>
                  </a:lnTo>
                  <a:lnTo>
                    <a:pt x="199123" y="17640"/>
                  </a:lnTo>
                  <a:lnTo>
                    <a:pt x="263118" y="30734"/>
                  </a:lnTo>
                  <a:lnTo>
                    <a:pt x="309003" y="57327"/>
                  </a:lnTo>
                  <a:lnTo>
                    <a:pt x="333883" y="91554"/>
                  </a:lnTo>
                  <a:lnTo>
                    <a:pt x="343700" y="134073"/>
                  </a:lnTo>
                  <a:lnTo>
                    <a:pt x="342201" y="155232"/>
                  </a:lnTo>
                  <a:lnTo>
                    <a:pt x="326110" y="195529"/>
                  </a:lnTo>
                  <a:lnTo>
                    <a:pt x="282473" y="241109"/>
                  </a:lnTo>
                  <a:lnTo>
                    <a:pt x="225552" y="275424"/>
                  </a:lnTo>
                  <a:lnTo>
                    <a:pt x="167830" y="299300"/>
                  </a:lnTo>
                  <a:lnTo>
                    <a:pt x="121780" y="313524"/>
                  </a:lnTo>
                  <a:lnTo>
                    <a:pt x="99860" y="318897"/>
                  </a:lnTo>
                  <a:lnTo>
                    <a:pt x="88849" y="341236"/>
                  </a:lnTo>
                  <a:lnTo>
                    <a:pt x="158038" y="320903"/>
                  </a:lnTo>
                  <a:lnTo>
                    <a:pt x="208927" y="301117"/>
                  </a:lnTo>
                  <a:lnTo>
                    <a:pt x="261747" y="274523"/>
                  </a:lnTo>
                  <a:lnTo>
                    <a:pt x="309816" y="240830"/>
                  </a:lnTo>
                  <a:lnTo>
                    <a:pt x="346430" y="199732"/>
                  </a:lnTo>
                  <a:lnTo>
                    <a:pt x="364312" y="154914"/>
                  </a:lnTo>
                  <a:lnTo>
                    <a:pt x="365988" y="131394"/>
                  </a:lnTo>
                  <a:close/>
                </a:path>
              </a:pathLst>
            </a:custGeom>
            <a:solidFill>
              <a:srgbClr val="4E50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40684" y="272933"/>
              <a:ext cx="235662" cy="102616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3474217" y="181035"/>
              <a:ext cx="31750" cy="168275"/>
            </a:xfrm>
            <a:custGeom>
              <a:avLst/>
              <a:gdLst/>
              <a:ahLst/>
              <a:cxnLst/>
              <a:rect l="l" t="t" r="r" b="b"/>
              <a:pathLst>
                <a:path w="31750" h="168275">
                  <a:moveTo>
                    <a:pt x="0" y="167993"/>
                  </a:moveTo>
                  <a:lnTo>
                    <a:pt x="11500" y="0"/>
                  </a:lnTo>
                  <a:lnTo>
                    <a:pt x="31732" y="15660"/>
                  </a:lnTo>
                  <a:lnTo>
                    <a:pt x="21624" y="163017"/>
                  </a:lnTo>
                  <a:lnTo>
                    <a:pt x="0" y="167993"/>
                  </a:lnTo>
                  <a:close/>
                </a:path>
              </a:pathLst>
            </a:custGeom>
            <a:solidFill>
              <a:srgbClr val="4E505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4" name="object 3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37064" y="3439707"/>
            <a:ext cx="114518" cy="262552"/>
          </a:xfrm>
          <a:prstGeom prst="rect">
            <a:avLst/>
          </a:prstGeom>
        </p:spPr>
      </p:pic>
      <p:sp>
        <p:nvSpPr>
          <p:cNvPr id="35" name="object 35" descr=""/>
          <p:cNvSpPr/>
          <p:nvPr/>
        </p:nvSpPr>
        <p:spPr>
          <a:xfrm>
            <a:off x="2205494" y="3357168"/>
            <a:ext cx="458470" cy="480695"/>
          </a:xfrm>
          <a:custGeom>
            <a:avLst/>
            <a:gdLst/>
            <a:ahLst/>
            <a:cxnLst/>
            <a:rect l="l" t="t" r="r" b="b"/>
            <a:pathLst>
              <a:path w="458469" h="480695">
                <a:moveTo>
                  <a:pt x="192417" y="446455"/>
                </a:moveTo>
                <a:lnTo>
                  <a:pt x="32981" y="335102"/>
                </a:lnTo>
                <a:lnTo>
                  <a:pt x="1574" y="347319"/>
                </a:lnTo>
                <a:lnTo>
                  <a:pt x="183375" y="474281"/>
                </a:lnTo>
                <a:lnTo>
                  <a:pt x="192417" y="446455"/>
                </a:lnTo>
                <a:close/>
              </a:path>
              <a:path w="458469" h="480695">
                <a:moveTo>
                  <a:pt x="328460" y="109169"/>
                </a:moveTo>
                <a:lnTo>
                  <a:pt x="310400" y="90652"/>
                </a:lnTo>
                <a:lnTo>
                  <a:pt x="299808" y="90652"/>
                </a:lnTo>
                <a:lnTo>
                  <a:pt x="291884" y="96100"/>
                </a:lnTo>
                <a:lnTo>
                  <a:pt x="249834" y="225552"/>
                </a:lnTo>
                <a:lnTo>
                  <a:pt x="249834" y="354584"/>
                </a:lnTo>
                <a:lnTo>
                  <a:pt x="248818" y="363397"/>
                </a:lnTo>
                <a:lnTo>
                  <a:pt x="245529" y="369811"/>
                </a:lnTo>
                <a:lnTo>
                  <a:pt x="240563" y="374688"/>
                </a:lnTo>
                <a:lnTo>
                  <a:pt x="234403" y="377786"/>
                </a:lnTo>
                <a:lnTo>
                  <a:pt x="227520" y="378879"/>
                </a:lnTo>
                <a:lnTo>
                  <a:pt x="225234" y="378879"/>
                </a:lnTo>
                <a:lnTo>
                  <a:pt x="205244" y="358406"/>
                </a:lnTo>
                <a:lnTo>
                  <a:pt x="206248" y="349580"/>
                </a:lnTo>
                <a:lnTo>
                  <a:pt x="209537" y="343166"/>
                </a:lnTo>
                <a:lnTo>
                  <a:pt x="214503" y="338289"/>
                </a:lnTo>
                <a:lnTo>
                  <a:pt x="220662" y="335191"/>
                </a:lnTo>
                <a:lnTo>
                  <a:pt x="227545" y="334098"/>
                </a:lnTo>
                <a:lnTo>
                  <a:pt x="229831" y="334098"/>
                </a:lnTo>
                <a:lnTo>
                  <a:pt x="249834" y="354584"/>
                </a:lnTo>
                <a:lnTo>
                  <a:pt x="249834" y="225552"/>
                </a:lnTo>
                <a:lnTo>
                  <a:pt x="242760" y="247319"/>
                </a:lnTo>
                <a:lnTo>
                  <a:pt x="242049" y="249440"/>
                </a:lnTo>
                <a:lnTo>
                  <a:pt x="240093" y="250799"/>
                </a:lnTo>
                <a:lnTo>
                  <a:pt x="237451" y="250799"/>
                </a:lnTo>
                <a:lnTo>
                  <a:pt x="236943" y="250710"/>
                </a:lnTo>
                <a:lnTo>
                  <a:pt x="227990" y="247802"/>
                </a:lnTo>
                <a:lnTo>
                  <a:pt x="221754" y="267042"/>
                </a:lnTo>
                <a:lnTo>
                  <a:pt x="220459" y="268287"/>
                </a:lnTo>
                <a:lnTo>
                  <a:pt x="218846" y="268732"/>
                </a:lnTo>
                <a:lnTo>
                  <a:pt x="204241" y="274866"/>
                </a:lnTo>
                <a:lnTo>
                  <a:pt x="191782" y="284200"/>
                </a:lnTo>
                <a:lnTo>
                  <a:pt x="181965" y="296252"/>
                </a:lnTo>
                <a:lnTo>
                  <a:pt x="175272" y="310553"/>
                </a:lnTo>
                <a:lnTo>
                  <a:pt x="172389" y="335737"/>
                </a:lnTo>
                <a:lnTo>
                  <a:pt x="179146" y="359295"/>
                </a:lnTo>
                <a:lnTo>
                  <a:pt x="194233" y="378612"/>
                </a:lnTo>
                <a:lnTo>
                  <a:pt x="216306" y="391083"/>
                </a:lnTo>
                <a:lnTo>
                  <a:pt x="222834" y="393204"/>
                </a:lnTo>
                <a:lnTo>
                  <a:pt x="229476" y="394208"/>
                </a:lnTo>
                <a:lnTo>
                  <a:pt x="236004" y="394208"/>
                </a:lnTo>
                <a:lnTo>
                  <a:pt x="273227" y="382244"/>
                </a:lnTo>
                <a:lnTo>
                  <a:pt x="296811" y="350050"/>
                </a:lnTo>
                <a:lnTo>
                  <a:pt x="299694" y="334098"/>
                </a:lnTo>
                <a:lnTo>
                  <a:pt x="299097" y="320090"/>
                </a:lnTo>
                <a:lnTo>
                  <a:pt x="294957" y="305612"/>
                </a:lnTo>
                <a:lnTo>
                  <a:pt x="287439" y="292341"/>
                </a:lnTo>
                <a:lnTo>
                  <a:pt x="286486" y="291058"/>
                </a:lnTo>
                <a:lnTo>
                  <a:pt x="286219" y="289344"/>
                </a:lnTo>
                <a:lnTo>
                  <a:pt x="292862" y="268884"/>
                </a:lnTo>
                <a:lnTo>
                  <a:pt x="281800" y="265315"/>
                </a:lnTo>
                <a:lnTo>
                  <a:pt x="280352" y="262470"/>
                </a:lnTo>
                <a:lnTo>
                  <a:pt x="284137" y="250799"/>
                </a:lnTo>
                <a:lnTo>
                  <a:pt x="291058" y="229501"/>
                </a:lnTo>
                <a:lnTo>
                  <a:pt x="281749" y="219176"/>
                </a:lnTo>
                <a:lnTo>
                  <a:pt x="281355" y="217309"/>
                </a:lnTo>
                <a:lnTo>
                  <a:pt x="283260" y="211442"/>
                </a:lnTo>
                <a:lnTo>
                  <a:pt x="284683" y="210159"/>
                </a:lnTo>
                <a:lnTo>
                  <a:pt x="286435" y="209804"/>
                </a:lnTo>
                <a:lnTo>
                  <a:pt x="292608" y="208483"/>
                </a:lnTo>
                <a:lnTo>
                  <a:pt x="287197" y="202476"/>
                </a:lnTo>
                <a:lnTo>
                  <a:pt x="286766" y="200583"/>
                </a:lnTo>
                <a:lnTo>
                  <a:pt x="287350" y="198869"/>
                </a:lnTo>
                <a:lnTo>
                  <a:pt x="288683" y="194716"/>
                </a:lnTo>
                <a:lnTo>
                  <a:pt x="290106" y="193446"/>
                </a:lnTo>
                <a:lnTo>
                  <a:pt x="298030" y="191757"/>
                </a:lnTo>
                <a:lnTo>
                  <a:pt x="292608" y="185737"/>
                </a:lnTo>
                <a:lnTo>
                  <a:pt x="292214" y="183870"/>
                </a:lnTo>
                <a:lnTo>
                  <a:pt x="294119" y="178015"/>
                </a:lnTo>
                <a:lnTo>
                  <a:pt x="295541" y="176720"/>
                </a:lnTo>
                <a:lnTo>
                  <a:pt x="297294" y="176364"/>
                </a:lnTo>
                <a:lnTo>
                  <a:pt x="303466" y="175044"/>
                </a:lnTo>
                <a:lnTo>
                  <a:pt x="298056" y="169037"/>
                </a:lnTo>
                <a:lnTo>
                  <a:pt x="297637" y="167157"/>
                </a:lnTo>
                <a:lnTo>
                  <a:pt x="299542" y="161302"/>
                </a:lnTo>
                <a:lnTo>
                  <a:pt x="300951" y="160020"/>
                </a:lnTo>
                <a:lnTo>
                  <a:pt x="308889" y="158330"/>
                </a:lnTo>
                <a:lnTo>
                  <a:pt x="303466" y="152311"/>
                </a:lnTo>
                <a:lnTo>
                  <a:pt x="303072" y="150444"/>
                </a:lnTo>
                <a:lnTo>
                  <a:pt x="304977" y="144589"/>
                </a:lnTo>
                <a:lnTo>
                  <a:pt x="306400" y="143294"/>
                </a:lnTo>
                <a:lnTo>
                  <a:pt x="314299" y="141630"/>
                </a:lnTo>
                <a:lnTo>
                  <a:pt x="310108" y="136918"/>
                </a:lnTo>
                <a:lnTo>
                  <a:pt x="308914" y="135610"/>
                </a:lnTo>
                <a:lnTo>
                  <a:pt x="308508" y="133718"/>
                </a:lnTo>
                <a:lnTo>
                  <a:pt x="309041" y="132016"/>
                </a:lnTo>
                <a:lnTo>
                  <a:pt x="310400" y="127876"/>
                </a:lnTo>
                <a:lnTo>
                  <a:pt x="311823" y="126593"/>
                </a:lnTo>
                <a:lnTo>
                  <a:pt x="325412" y="123685"/>
                </a:lnTo>
                <a:lnTo>
                  <a:pt x="327545" y="117132"/>
                </a:lnTo>
                <a:lnTo>
                  <a:pt x="328460" y="109169"/>
                </a:lnTo>
                <a:close/>
              </a:path>
              <a:path w="458469" h="480695">
                <a:moveTo>
                  <a:pt x="411429" y="480529"/>
                </a:moveTo>
                <a:lnTo>
                  <a:pt x="393230" y="452183"/>
                </a:lnTo>
                <a:lnTo>
                  <a:pt x="198793" y="448513"/>
                </a:lnTo>
                <a:lnTo>
                  <a:pt x="189750" y="476351"/>
                </a:lnTo>
                <a:lnTo>
                  <a:pt x="411429" y="480529"/>
                </a:lnTo>
                <a:close/>
              </a:path>
              <a:path w="458469" h="480695">
                <a:moveTo>
                  <a:pt x="457987" y="255270"/>
                </a:moveTo>
                <a:lnTo>
                  <a:pt x="457568" y="196519"/>
                </a:lnTo>
                <a:lnTo>
                  <a:pt x="449465" y="140131"/>
                </a:lnTo>
                <a:lnTo>
                  <a:pt x="431596" y="89230"/>
                </a:lnTo>
                <a:lnTo>
                  <a:pt x="393153" y="38646"/>
                </a:lnTo>
                <a:lnTo>
                  <a:pt x="338340" y="8039"/>
                </a:lnTo>
                <a:lnTo>
                  <a:pt x="289064" y="0"/>
                </a:lnTo>
                <a:lnTo>
                  <a:pt x="270357" y="1181"/>
                </a:lnTo>
                <a:lnTo>
                  <a:pt x="233413" y="10642"/>
                </a:lnTo>
                <a:lnTo>
                  <a:pt x="170840" y="49580"/>
                </a:lnTo>
                <a:lnTo>
                  <a:pt x="131152" y="90424"/>
                </a:lnTo>
                <a:lnTo>
                  <a:pt x="96291" y="137718"/>
                </a:lnTo>
                <a:lnTo>
                  <a:pt x="66421" y="187744"/>
                </a:lnTo>
                <a:lnTo>
                  <a:pt x="41694" y="236778"/>
                </a:lnTo>
                <a:lnTo>
                  <a:pt x="22275" y="281101"/>
                </a:lnTo>
                <a:lnTo>
                  <a:pt x="8331" y="316979"/>
                </a:lnTo>
                <a:lnTo>
                  <a:pt x="0" y="340715"/>
                </a:lnTo>
                <a:lnTo>
                  <a:pt x="30581" y="328828"/>
                </a:lnTo>
                <a:lnTo>
                  <a:pt x="35928" y="312572"/>
                </a:lnTo>
                <a:lnTo>
                  <a:pt x="48666" y="278269"/>
                </a:lnTo>
                <a:lnTo>
                  <a:pt x="68656" y="231927"/>
                </a:lnTo>
                <a:lnTo>
                  <a:pt x="95758" y="179527"/>
                </a:lnTo>
                <a:lnTo>
                  <a:pt x="129832" y="127088"/>
                </a:lnTo>
                <a:lnTo>
                  <a:pt x="170751" y="80594"/>
                </a:lnTo>
                <a:lnTo>
                  <a:pt x="218351" y="46050"/>
                </a:lnTo>
                <a:lnTo>
                  <a:pt x="267944" y="30124"/>
                </a:lnTo>
                <a:lnTo>
                  <a:pt x="284772" y="29057"/>
                </a:lnTo>
                <a:lnTo>
                  <a:pt x="295808" y="29514"/>
                </a:lnTo>
                <a:lnTo>
                  <a:pt x="355638" y="47802"/>
                </a:lnTo>
                <a:lnTo>
                  <a:pt x="397662" y="84378"/>
                </a:lnTo>
                <a:lnTo>
                  <a:pt x="431292" y="165290"/>
                </a:lnTo>
                <a:lnTo>
                  <a:pt x="437070" y="226949"/>
                </a:lnTo>
                <a:lnTo>
                  <a:pt x="433832" y="289420"/>
                </a:lnTo>
                <a:lnTo>
                  <a:pt x="424967" y="347738"/>
                </a:lnTo>
                <a:lnTo>
                  <a:pt x="413905" y="396976"/>
                </a:lnTo>
                <a:lnTo>
                  <a:pt x="404050" y="432219"/>
                </a:lnTo>
                <a:lnTo>
                  <a:pt x="398818" y="448513"/>
                </a:lnTo>
                <a:lnTo>
                  <a:pt x="416585" y="476135"/>
                </a:lnTo>
                <a:lnTo>
                  <a:pt x="423799" y="452031"/>
                </a:lnTo>
                <a:lnTo>
                  <a:pt x="433603" y="414782"/>
                </a:lnTo>
                <a:lnTo>
                  <a:pt x="443941" y="367512"/>
                </a:lnTo>
                <a:lnTo>
                  <a:pt x="452755" y="313309"/>
                </a:lnTo>
                <a:lnTo>
                  <a:pt x="457987" y="255270"/>
                </a:lnTo>
                <a:close/>
              </a:path>
            </a:pathLst>
          </a:custGeom>
          <a:solidFill>
            <a:srgbClr val="8183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3340989" y="1510372"/>
            <a:ext cx="407670" cy="367665"/>
          </a:xfrm>
          <a:custGeom>
            <a:avLst/>
            <a:gdLst/>
            <a:ahLst/>
            <a:cxnLst/>
            <a:rect l="l" t="t" r="r" b="b"/>
            <a:pathLst>
              <a:path w="407670" h="367664">
                <a:moveTo>
                  <a:pt x="332917" y="181254"/>
                </a:moveTo>
                <a:lnTo>
                  <a:pt x="328168" y="166306"/>
                </a:lnTo>
                <a:lnTo>
                  <a:pt x="326986" y="162572"/>
                </a:lnTo>
                <a:lnTo>
                  <a:pt x="321348" y="155498"/>
                </a:lnTo>
                <a:lnTo>
                  <a:pt x="321348" y="182676"/>
                </a:lnTo>
                <a:lnTo>
                  <a:pt x="320763" y="190055"/>
                </a:lnTo>
                <a:lnTo>
                  <a:pt x="303568" y="203606"/>
                </a:lnTo>
                <a:lnTo>
                  <a:pt x="293547" y="203606"/>
                </a:lnTo>
                <a:lnTo>
                  <a:pt x="292506" y="202717"/>
                </a:lnTo>
                <a:lnTo>
                  <a:pt x="290449" y="200939"/>
                </a:lnTo>
                <a:lnTo>
                  <a:pt x="288353" y="199136"/>
                </a:lnTo>
                <a:lnTo>
                  <a:pt x="286283" y="197358"/>
                </a:lnTo>
                <a:lnTo>
                  <a:pt x="285559" y="196735"/>
                </a:lnTo>
                <a:lnTo>
                  <a:pt x="285457" y="196430"/>
                </a:lnTo>
                <a:lnTo>
                  <a:pt x="285356" y="195554"/>
                </a:lnTo>
                <a:lnTo>
                  <a:pt x="285127" y="193789"/>
                </a:lnTo>
                <a:lnTo>
                  <a:pt x="284327" y="187236"/>
                </a:lnTo>
                <a:lnTo>
                  <a:pt x="284899" y="179844"/>
                </a:lnTo>
                <a:lnTo>
                  <a:pt x="288137" y="173469"/>
                </a:lnTo>
                <a:lnTo>
                  <a:pt x="293535" y="168783"/>
                </a:lnTo>
                <a:lnTo>
                  <a:pt x="300558" y="166446"/>
                </a:lnTo>
                <a:lnTo>
                  <a:pt x="301320" y="166357"/>
                </a:lnTo>
                <a:lnTo>
                  <a:pt x="302094" y="166306"/>
                </a:lnTo>
                <a:lnTo>
                  <a:pt x="312127" y="166306"/>
                </a:lnTo>
                <a:lnTo>
                  <a:pt x="320167" y="173240"/>
                </a:lnTo>
                <a:lnTo>
                  <a:pt x="321348" y="182676"/>
                </a:lnTo>
                <a:lnTo>
                  <a:pt x="321348" y="155498"/>
                </a:lnTo>
                <a:lnTo>
                  <a:pt x="315188" y="147751"/>
                </a:lnTo>
                <a:lnTo>
                  <a:pt x="299059" y="137998"/>
                </a:lnTo>
                <a:lnTo>
                  <a:pt x="280085" y="134480"/>
                </a:lnTo>
                <a:lnTo>
                  <a:pt x="277939" y="134480"/>
                </a:lnTo>
                <a:lnTo>
                  <a:pt x="240665" y="151942"/>
                </a:lnTo>
                <a:lnTo>
                  <a:pt x="232664" y="163461"/>
                </a:lnTo>
                <a:lnTo>
                  <a:pt x="231482" y="164261"/>
                </a:lnTo>
                <a:lnTo>
                  <a:pt x="230149" y="164439"/>
                </a:lnTo>
                <a:lnTo>
                  <a:pt x="213690" y="166446"/>
                </a:lnTo>
                <a:lnTo>
                  <a:pt x="214871" y="176085"/>
                </a:lnTo>
                <a:lnTo>
                  <a:pt x="213245" y="178168"/>
                </a:lnTo>
                <a:lnTo>
                  <a:pt x="184607" y="181673"/>
                </a:lnTo>
                <a:lnTo>
                  <a:pt x="180073" y="192341"/>
                </a:lnTo>
                <a:lnTo>
                  <a:pt x="178790" y="193319"/>
                </a:lnTo>
                <a:lnTo>
                  <a:pt x="175006" y="193789"/>
                </a:lnTo>
                <a:lnTo>
                  <a:pt x="173367" y="193789"/>
                </a:lnTo>
                <a:lnTo>
                  <a:pt x="172123" y="193179"/>
                </a:lnTo>
                <a:lnTo>
                  <a:pt x="168173" y="187921"/>
                </a:lnTo>
                <a:lnTo>
                  <a:pt x="166128" y="192760"/>
                </a:lnTo>
                <a:lnTo>
                  <a:pt x="165531" y="194132"/>
                </a:lnTo>
                <a:lnTo>
                  <a:pt x="164261" y="195097"/>
                </a:lnTo>
                <a:lnTo>
                  <a:pt x="160489" y="195554"/>
                </a:lnTo>
                <a:lnTo>
                  <a:pt x="158851" y="195554"/>
                </a:lnTo>
                <a:lnTo>
                  <a:pt x="157607" y="194957"/>
                </a:lnTo>
                <a:lnTo>
                  <a:pt x="153644" y="189699"/>
                </a:lnTo>
                <a:lnTo>
                  <a:pt x="151003" y="195922"/>
                </a:lnTo>
                <a:lnTo>
                  <a:pt x="149720" y="196900"/>
                </a:lnTo>
                <a:lnTo>
                  <a:pt x="146126" y="197319"/>
                </a:lnTo>
                <a:lnTo>
                  <a:pt x="145948" y="197358"/>
                </a:lnTo>
                <a:lnTo>
                  <a:pt x="144297" y="197358"/>
                </a:lnTo>
                <a:lnTo>
                  <a:pt x="143052" y="196735"/>
                </a:lnTo>
                <a:lnTo>
                  <a:pt x="139103" y="191503"/>
                </a:lnTo>
                <a:lnTo>
                  <a:pt x="136461" y="197688"/>
                </a:lnTo>
                <a:lnTo>
                  <a:pt x="135191" y="198666"/>
                </a:lnTo>
                <a:lnTo>
                  <a:pt x="131419" y="199136"/>
                </a:lnTo>
                <a:lnTo>
                  <a:pt x="129781" y="199136"/>
                </a:lnTo>
                <a:lnTo>
                  <a:pt x="128536" y="198539"/>
                </a:lnTo>
                <a:lnTo>
                  <a:pt x="124561" y="193268"/>
                </a:lnTo>
                <a:lnTo>
                  <a:pt x="121932" y="199491"/>
                </a:lnTo>
                <a:lnTo>
                  <a:pt x="120650" y="200444"/>
                </a:lnTo>
                <a:lnTo>
                  <a:pt x="116713" y="200939"/>
                </a:lnTo>
                <a:lnTo>
                  <a:pt x="115239" y="200939"/>
                </a:lnTo>
                <a:lnTo>
                  <a:pt x="113995" y="200317"/>
                </a:lnTo>
                <a:lnTo>
                  <a:pt x="113182" y="199275"/>
                </a:lnTo>
                <a:lnTo>
                  <a:pt x="110045" y="195072"/>
                </a:lnTo>
                <a:lnTo>
                  <a:pt x="107391" y="201269"/>
                </a:lnTo>
                <a:lnTo>
                  <a:pt x="106133" y="202222"/>
                </a:lnTo>
                <a:lnTo>
                  <a:pt x="104635" y="202425"/>
                </a:lnTo>
                <a:lnTo>
                  <a:pt x="102171" y="202717"/>
                </a:lnTo>
                <a:lnTo>
                  <a:pt x="100685" y="202717"/>
                </a:lnTo>
                <a:lnTo>
                  <a:pt x="99466" y="202120"/>
                </a:lnTo>
                <a:lnTo>
                  <a:pt x="92583" y="192989"/>
                </a:lnTo>
                <a:lnTo>
                  <a:pt x="77660" y="194830"/>
                </a:lnTo>
                <a:lnTo>
                  <a:pt x="71081" y="203250"/>
                </a:lnTo>
                <a:lnTo>
                  <a:pt x="73266" y="220992"/>
                </a:lnTo>
                <a:lnTo>
                  <a:pt x="80543" y="227266"/>
                </a:lnTo>
                <a:lnTo>
                  <a:pt x="89611" y="227266"/>
                </a:lnTo>
                <a:lnTo>
                  <a:pt x="90297" y="227241"/>
                </a:lnTo>
                <a:lnTo>
                  <a:pt x="215404" y="211874"/>
                </a:lnTo>
                <a:lnTo>
                  <a:pt x="217639" y="211874"/>
                </a:lnTo>
                <a:lnTo>
                  <a:pt x="219443" y="213423"/>
                </a:lnTo>
                <a:lnTo>
                  <a:pt x="220624" y="222885"/>
                </a:lnTo>
                <a:lnTo>
                  <a:pt x="236118" y="220967"/>
                </a:lnTo>
                <a:lnTo>
                  <a:pt x="237680" y="220967"/>
                </a:lnTo>
                <a:lnTo>
                  <a:pt x="238836" y="221488"/>
                </a:lnTo>
                <a:lnTo>
                  <a:pt x="239623" y="222415"/>
                </a:lnTo>
                <a:lnTo>
                  <a:pt x="248107" y="230339"/>
                </a:lnTo>
                <a:lnTo>
                  <a:pt x="257911" y="236181"/>
                </a:lnTo>
                <a:lnTo>
                  <a:pt x="268668" y="239776"/>
                </a:lnTo>
                <a:lnTo>
                  <a:pt x="280047" y="241007"/>
                </a:lnTo>
                <a:lnTo>
                  <a:pt x="282206" y="241007"/>
                </a:lnTo>
                <a:lnTo>
                  <a:pt x="284378" y="240880"/>
                </a:lnTo>
                <a:lnTo>
                  <a:pt x="286550" y="240601"/>
                </a:lnTo>
                <a:lnTo>
                  <a:pt x="306590" y="233921"/>
                </a:lnTo>
                <a:lnTo>
                  <a:pt x="321475" y="220967"/>
                </a:lnTo>
                <a:lnTo>
                  <a:pt x="321995" y="220522"/>
                </a:lnTo>
                <a:lnTo>
                  <a:pt x="326415" y="211874"/>
                </a:lnTo>
                <a:lnTo>
                  <a:pt x="330631" y="203606"/>
                </a:lnTo>
                <a:lnTo>
                  <a:pt x="331279" y="202323"/>
                </a:lnTo>
                <a:lnTo>
                  <a:pt x="332917" y="181254"/>
                </a:lnTo>
                <a:close/>
              </a:path>
              <a:path w="407670" h="367664">
                <a:moveTo>
                  <a:pt x="371068" y="362394"/>
                </a:moveTo>
                <a:lnTo>
                  <a:pt x="351332" y="343471"/>
                </a:lnTo>
                <a:lnTo>
                  <a:pt x="342506" y="344589"/>
                </a:lnTo>
                <a:lnTo>
                  <a:pt x="324040" y="346405"/>
                </a:lnTo>
                <a:lnTo>
                  <a:pt x="297815" y="348094"/>
                </a:lnTo>
                <a:lnTo>
                  <a:pt x="265722" y="348843"/>
                </a:lnTo>
                <a:lnTo>
                  <a:pt x="216446" y="346887"/>
                </a:lnTo>
                <a:lnTo>
                  <a:pt x="164579" y="339661"/>
                </a:lnTo>
                <a:lnTo>
                  <a:pt x="114782" y="325120"/>
                </a:lnTo>
                <a:lnTo>
                  <a:pt x="71691" y="301218"/>
                </a:lnTo>
                <a:lnTo>
                  <a:pt x="39966" y="265684"/>
                </a:lnTo>
                <a:lnTo>
                  <a:pt x="25298" y="220929"/>
                </a:lnTo>
                <a:lnTo>
                  <a:pt x="24650" y="196888"/>
                </a:lnTo>
                <a:lnTo>
                  <a:pt x="28702" y="173964"/>
                </a:lnTo>
                <a:lnTo>
                  <a:pt x="50876" y="131813"/>
                </a:lnTo>
                <a:lnTo>
                  <a:pt x="93649" y="93510"/>
                </a:lnTo>
                <a:lnTo>
                  <a:pt x="147154" y="65062"/>
                </a:lnTo>
                <a:lnTo>
                  <a:pt x="203568" y="45135"/>
                </a:lnTo>
                <a:lnTo>
                  <a:pt x="255054" y="32385"/>
                </a:lnTo>
                <a:lnTo>
                  <a:pt x="293801" y="25501"/>
                </a:lnTo>
                <a:lnTo>
                  <a:pt x="311975" y="23126"/>
                </a:lnTo>
                <a:lnTo>
                  <a:pt x="326580" y="0"/>
                </a:lnTo>
                <a:lnTo>
                  <a:pt x="263702" y="10934"/>
                </a:lnTo>
                <a:lnTo>
                  <a:pt x="216471" y="22453"/>
                </a:lnTo>
                <a:lnTo>
                  <a:pt x="164833" y="38912"/>
                </a:lnTo>
                <a:lnTo>
                  <a:pt x="113347" y="61023"/>
                </a:lnTo>
                <a:lnTo>
                  <a:pt x="66611" y="89458"/>
                </a:lnTo>
                <a:lnTo>
                  <a:pt x="29184" y="124904"/>
                </a:lnTo>
                <a:lnTo>
                  <a:pt x="4521" y="171767"/>
                </a:lnTo>
                <a:lnTo>
                  <a:pt x="0" y="197243"/>
                </a:lnTo>
                <a:lnTo>
                  <a:pt x="711" y="223951"/>
                </a:lnTo>
                <a:lnTo>
                  <a:pt x="17030" y="273659"/>
                </a:lnTo>
                <a:lnTo>
                  <a:pt x="52298" y="313156"/>
                </a:lnTo>
                <a:lnTo>
                  <a:pt x="91198" y="335927"/>
                </a:lnTo>
                <a:lnTo>
                  <a:pt x="136169" y="351548"/>
                </a:lnTo>
                <a:lnTo>
                  <a:pt x="184302" y="361213"/>
                </a:lnTo>
                <a:lnTo>
                  <a:pt x="232727" y="366141"/>
                </a:lnTo>
                <a:lnTo>
                  <a:pt x="278536" y="367512"/>
                </a:lnTo>
                <a:lnTo>
                  <a:pt x="309206" y="366941"/>
                </a:lnTo>
                <a:lnTo>
                  <a:pt x="335648" y="365569"/>
                </a:lnTo>
                <a:lnTo>
                  <a:pt x="356666" y="363893"/>
                </a:lnTo>
                <a:lnTo>
                  <a:pt x="371068" y="362394"/>
                </a:lnTo>
                <a:close/>
              </a:path>
              <a:path w="407670" h="367664">
                <a:moveTo>
                  <a:pt x="406641" y="171284"/>
                </a:moveTo>
                <a:lnTo>
                  <a:pt x="331724" y="2336"/>
                </a:lnTo>
                <a:lnTo>
                  <a:pt x="316725" y="26085"/>
                </a:lnTo>
                <a:lnTo>
                  <a:pt x="382460" y="174256"/>
                </a:lnTo>
                <a:lnTo>
                  <a:pt x="406641" y="171284"/>
                </a:lnTo>
                <a:close/>
              </a:path>
              <a:path w="407670" h="367664">
                <a:moveTo>
                  <a:pt x="407327" y="176834"/>
                </a:moveTo>
                <a:lnTo>
                  <a:pt x="383120" y="179819"/>
                </a:lnTo>
                <a:lnTo>
                  <a:pt x="355219" y="339471"/>
                </a:lnTo>
                <a:lnTo>
                  <a:pt x="375488" y="358889"/>
                </a:lnTo>
                <a:lnTo>
                  <a:pt x="407327" y="176834"/>
                </a:lnTo>
                <a:close/>
              </a:path>
            </a:pathLst>
          </a:custGeom>
          <a:solidFill>
            <a:srgbClr val="6567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7" name="object 3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31901" y="4370236"/>
            <a:ext cx="431463" cy="100109"/>
          </a:xfrm>
          <a:prstGeom prst="rect">
            <a:avLst/>
          </a:prstGeom>
        </p:spPr>
      </p:pic>
      <p:sp>
        <p:nvSpPr>
          <p:cNvPr id="38" name="object 38" descr=""/>
          <p:cNvSpPr/>
          <p:nvPr/>
        </p:nvSpPr>
        <p:spPr>
          <a:xfrm>
            <a:off x="812130" y="0"/>
            <a:ext cx="187960" cy="20955"/>
          </a:xfrm>
          <a:custGeom>
            <a:avLst/>
            <a:gdLst/>
            <a:ahLst/>
            <a:cxnLst/>
            <a:rect l="l" t="t" r="r" b="b"/>
            <a:pathLst>
              <a:path w="187959" h="20955">
                <a:moveTo>
                  <a:pt x="107142" y="20844"/>
                </a:moveTo>
                <a:lnTo>
                  <a:pt x="50625" y="14499"/>
                </a:lnTo>
                <a:lnTo>
                  <a:pt x="0" y="0"/>
                </a:lnTo>
                <a:lnTo>
                  <a:pt x="90761" y="0"/>
                </a:lnTo>
                <a:lnTo>
                  <a:pt x="98729" y="1117"/>
                </a:lnTo>
                <a:lnTo>
                  <a:pt x="185382" y="1117"/>
                </a:lnTo>
                <a:lnTo>
                  <a:pt x="140676" y="17932"/>
                </a:lnTo>
                <a:lnTo>
                  <a:pt x="115705" y="20669"/>
                </a:lnTo>
                <a:lnTo>
                  <a:pt x="107142" y="20844"/>
                </a:lnTo>
                <a:close/>
              </a:path>
              <a:path w="187959" h="20955">
                <a:moveTo>
                  <a:pt x="185382" y="1117"/>
                </a:moveTo>
                <a:lnTo>
                  <a:pt x="98729" y="1117"/>
                </a:lnTo>
                <a:lnTo>
                  <a:pt x="106395" y="960"/>
                </a:lnTo>
                <a:lnTo>
                  <a:pt x="113974" y="481"/>
                </a:lnTo>
                <a:lnTo>
                  <a:pt x="118381" y="0"/>
                </a:lnTo>
                <a:lnTo>
                  <a:pt x="187573" y="0"/>
                </a:lnTo>
                <a:lnTo>
                  <a:pt x="185382" y="1117"/>
                </a:lnTo>
                <a:close/>
              </a:path>
            </a:pathLst>
          </a:custGeom>
          <a:solidFill>
            <a:srgbClr val="94949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9" name="object 39" descr=""/>
          <p:cNvGrpSpPr/>
          <p:nvPr/>
        </p:nvGrpSpPr>
        <p:grpSpPr>
          <a:xfrm>
            <a:off x="1298791" y="1522897"/>
            <a:ext cx="427990" cy="421640"/>
            <a:chOff x="1298791" y="1522897"/>
            <a:chExt cx="427990" cy="421640"/>
          </a:xfrm>
        </p:grpSpPr>
        <p:sp>
          <p:nvSpPr>
            <p:cNvPr id="40" name="object 40" descr=""/>
            <p:cNvSpPr/>
            <p:nvPr/>
          </p:nvSpPr>
          <p:spPr>
            <a:xfrm>
              <a:off x="1298790" y="1522907"/>
              <a:ext cx="427990" cy="421005"/>
            </a:xfrm>
            <a:custGeom>
              <a:avLst/>
              <a:gdLst/>
              <a:ahLst/>
              <a:cxnLst/>
              <a:rect l="l" t="t" r="r" b="b"/>
              <a:pathLst>
                <a:path w="427989" h="421005">
                  <a:moveTo>
                    <a:pt x="425615" y="130835"/>
                  </a:moveTo>
                  <a:lnTo>
                    <a:pt x="376351" y="94653"/>
                  </a:lnTo>
                  <a:lnTo>
                    <a:pt x="337197" y="69507"/>
                  </a:lnTo>
                  <a:lnTo>
                    <a:pt x="291515" y="44119"/>
                  </a:lnTo>
                  <a:lnTo>
                    <a:pt x="241719" y="21844"/>
                  </a:lnTo>
                  <a:lnTo>
                    <a:pt x="190169" y="6019"/>
                  </a:lnTo>
                  <a:lnTo>
                    <a:pt x="139255" y="0"/>
                  </a:lnTo>
                  <a:lnTo>
                    <a:pt x="133654" y="0"/>
                  </a:lnTo>
                  <a:lnTo>
                    <a:pt x="95300" y="5918"/>
                  </a:lnTo>
                  <a:lnTo>
                    <a:pt x="48717" y="30657"/>
                  </a:lnTo>
                  <a:lnTo>
                    <a:pt x="14516" y="72923"/>
                  </a:lnTo>
                  <a:lnTo>
                    <a:pt x="0" y="123659"/>
                  </a:lnTo>
                  <a:lnTo>
                    <a:pt x="622" y="151447"/>
                  </a:lnTo>
                  <a:lnTo>
                    <a:pt x="13855" y="202450"/>
                  </a:lnTo>
                  <a:lnTo>
                    <a:pt x="38989" y="252437"/>
                  </a:lnTo>
                  <a:lnTo>
                    <a:pt x="71640" y="299491"/>
                  </a:lnTo>
                  <a:lnTo>
                    <a:pt x="107505" y="341757"/>
                  </a:lnTo>
                  <a:lnTo>
                    <a:pt x="142201" y="377329"/>
                  </a:lnTo>
                  <a:lnTo>
                    <a:pt x="171411" y="404329"/>
                  </a:lnTo>
                  <a:lnTo>
                    <a:pt x="190792" y="420878"/>
                  </a:lnTo>
                  <a:lnTo>
                    <a:pt x="190677" y="392912"/>
                  </a:lnTo>
                  <a:lnTo>
                    <a:pt x="176199" y="381012"/>
                  </a:lnTo>
                  <a:lnTo>
                    <a:pt x="146342" y="354037"/>
                  </a:lnTo>
                  <a:lnTo>
                    <a:pt x="108597" y="315087"/>
                  </a:lnTo>
                  <a:lnTo>
                    <a:pt x="70497" y="267246"/>
                  </a:lnTo>
                  <a:lnTo>
                    <a:pt x="39522" y="213588"/>
                  </a:lnTo>
                  <a:lnTo>
                    <a:pt x="23177" y="157213"/>
                  </a:lnTo>
                  <a:lnTo>
                    <a:pt x="22606" y="132232"/>
                  </a:lnTo>
                  <a:lnTo>
                    <a:pt x="26784" y="108661"/>
                  </a:lnTo>
                  <a:lnTo>
                    <a:pt x="49250" y="66103"/>
                  </a:lnTo>
                  <a:lnTo>
                    <a:pt x="86207" y="35255"/>
                  </a:lnTo>
                  <a:lnTo>
                    <a:pt x="132943" y="21628"/>
                  </a:lnTo>
                  <a:lnTo>
                    <a:pt x="142887" y="20916"/>
                  </a:lnTo>
                  <a:lnTo>
                    <a:pt x="147942" y="20916"/>
                  </a:lnTo>
                  <a:lnTo>
                    <a:pt x="204419" y="29019"/>
                  </a:lnTo>
                  <a:lnTo>
                    <a:pt x="260324" y="49403"/>
                  </a:lnTo>
                  <a:lnTo>
                    <a:pt x="311670" y="76212"/>
                  </a:lnTo>
                  <a:lnTo>
                    <a:pt x="354444" y="103581"/>
                  </a:lnTo>
                  <a:lnTo>
                    <a:pt x="398233" y="136512"/>
                  </a:lnTo>
                  <a:lnTo>
                    <a:pt x="425615" y="130835"/>
                  </a:lnTo>
                  <a:close/>
                </a:path>
                <a:path w="427989" h="421005">
                  <a:moveTo>
                    <a:pt x="427532" y="136245"/>
                  </a:moveTo>
                  <a:lnTo>
                    <a:pt x="399440" y="142087"/>
                  </a:lnTo>
                  <a:lnTo>
                    <a:pt x="337172" y="295643"/>
                  </a:lnTo>
                  <a:lnTo>
                    <a:pt x="356539" y="311327"/>
                  </a:lnTo>
                  <a:lnTo>
                    <a:pt x="427532" y="136245"/>
                  </a:lnTo>
                  <a:close/>
                </a:path>
              </a:pathLst>
            </a:custGeom>
            <a:solidFill>
              <a:srgbClr val="666A6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83866" y="1611128"/>
              <a:ext cx="267891" cy="333405"/>
            </a:xfrm>
            <a:prstGeom prst="rect">
              <a:avLst/>
            </a:prstGeom>
          </p:spPr>
        </p:pic>
      </p:grpSp>
      <p:sp>
        <p:nvSpPr>
          <p:cNvPr id="42" name="object 42" descr=""/>
          <p:cNvSpPr/>
          <p:nvPr/>
        </p:nvSpPr>
        <p:spPr>
          <a:xfrm>
            <a:off x="2996831" y="3276650"/>
            <a:ext cx="567055" cy="560705"/>
          </a:xfrm>
          <a:custGeom>
            <a:avLst/>
            <a:gdLst/>
            <a:ahLst/>
            <a:cxnLst/>
            <a:rect l="l" t="t" r="r" b="b"/>
            <a:pathLst>
              <a:path w="567054" h="560704">
                <a:moveTo>
                  <a:pt x="403656" y="255231"/>
                </a:moveTo>
                <a:lnTo>
                  <a:pt x="403542" y="254215"/>
                </a:lnTo>
                <a:lnTo>
                  <a:pt x="400761" y="227698"/>
                </a:lnTo>
                <a:lnTo>
                  <a:pt x="387680" y="203669"/>
                </a:lnTo>
                <a:lnTo>
                  <a:pt x="387070" y="202526"/>
                </a:lnTo>
                <a:lnTo>
                  <a:pt x="380784" y="196557"/>
                </a:lnTo>
                <a:lnTo>
                  <a:pt x="380784" y="231152"/>
                </a:lnTo>
                <a:lnTo>
                  <a:pt x="378104" y="240474"/>
                </a:lnTo>
                <a:lnTo>
                  <a:pt x="371856" y="248310"/>
                </a:lnTo>
                <a:lnTo>
                  <a:pt x="367118" y="252285"/>
                </a:lnTo>
                <a:lnTo>
                  <a:pt x="361365" y="254215"/>
                </a:lnTo>
                <a:lnTo>
                  <a:pt x="348399" y="254215"/>
                </a:lnTo>
                <a:lnTo>
                  <a:pt x="341236" y="251155"/>
                </a:lnTo>
                <a:lnTo>
                  <a:pt x="336245" y="245198"/>
                </a:lnTo>
                <a:lnTo>
                  <a:pt x="331444" y="236385"/>
                </a:lnTo>
                <a:lnTo>
                  <a:pt x="330441" y="226745"/>
                </a:lnTo>
                <a:lnTo>
                  <a:pt x="333108" y="217424"/>
                </a:lnTo>
                <a:lnTo>
                  <a:pt x="339344" y="209575"/>
                </a:lnTo>
                <a:lnTo>
                  <a:pt x="344081" y="205600"/>
                </a:lnTo>
                <a:lnTo>
                  <a:pt x="349846" y="203669"/>
                </a:lnTo>
                <a:lnTo>
                  <a:pt x="362813" y="203669"/>
                </a:lnTo>
                <a:lnTo>
                  <a:pt x="369989" y="206730"/>
                </a:lnTo>
                <a:lnTo>
                  <a:pt x="374967" y="212686"/>
                </a:lnTo>
                <a:lnTo>
                  <a:pt x="379768" y="221500"/>
                </a:lnTo>
                <a:lnTo>
                  <a:pt x="380784" y="231152"/>
                </a:lnTo>
                <a:lnTo>
                  <a:pt x="380784" y="196557"/>
                </a:lnTo>
                <a:lnTo>
                  <a:pt x="375297" y="191338"/>
                </a:lnTo>
                <a:lnTo>
                  <a:pt x="361784" y="183273"/>
                </a:lnTo>
                <a:lnTo>
                  <a:pt x="347065" y="178409"/>
                </a:lnTo>
                <a:lnTo>
                  <a:pt x="331736" y="176771"/>
                </a:lnTo>
                <a:lnTo>
                  <a:pt x="319468" y="177812"/>
                </a:lnTo>
                <a:lnTo>
                  <a:pt x="273634" y="206184"/>
                </a:lnTo>
                <a:lnTo>
                  <a:pt x="259918" y="252285"/>
                </a:lnTo>
                <a:lnTo>
                  <a:pt x="259981" y="256349"/>
                </a:lnTo>
                <a:lnTo>
                  <a:pt x="259232" y="258140"/>
                </a:lnTo>
                <a:lnTo>
                  <a:pt x="240614" y="273748"/>
                </a:lnTo>
                <a:lnTo>
                  <a:pt x="249059" y="283806"/>
                </a:lnTo>
                <a:lnTo>
                  <a:pt x="248742" y="287413"/>
                </a:lnTo>
                <a:lnTo>
                  <a:pt x="218770" y="312547"/>
                </a:lnTo>
                <a:lnTo>
                  <a:pt x="221500" y="328041"/>
                </a:lnTo>
                <a:lnTo>
                  <a:pt x="220764" y="330060"/>
                </a:lnTo>
                <a:lnTo>
                  <a:pt x="215950" y="334098"/>
                </a:lnTo>
                <a:lnTo>
                  <a:pt x="214655" y="334543"/>
                </a:lnTo>
                <a:lnTo>
                  <a:pt x="212686" y="334543"/>
                </a:lnTo>
                <a:lnTo>
                  <a:pt x="212039" y="334454"/>
                </a:lnTo>
                <a:lnTo>
                  <a:pt x="204711" y="331787"/>
                </a:lnTo>
                <a:lnTo>
                  <a:pt x="205955" y="338785"/>
                </a:lnTo>
                <a:lnTo>
                  <a:pt x="199453" y="347319"/>
                </a:lnTo>
                <a:lnTo>
                  <a:pt x="197472" y="347319"/>
                </a:lnTo>
                <a:lnTo>
                  <a:pt x="196824" y="347205"/>
                </a:lnTo>
                <a:lnTo>
                  <a:pt x="189496" y="344538"/>
                </a:lnTo>
                <a:lnTo>
                  <a:pt x="191096" y="353555"/>
                </a:lnTo>
                <a:lnTo>
                  <a:pt x="190360" y="355574"/>
                </a:lnTo>
                <a:lnTo>
                  <a:pt x="185547" y="359613"/>
                </a:lnTo>
                <a:lnTo>
                  <a:pt x="184238" y="360083"/>
                </a:lnTo>
                <a:lnTo>
                  <a:pt x="182283" y="360083"/>
                </a:lnTo>
                <a:lnTo>
                  <a:pt x="181610" y="359981"/>
                </a:lnTo>
                <a:lnTo>
                  <a:pt x="181000" y="359727"/>
                </a:lnTo>
                <a:lnTo>
                  <a:pt x="174282" y="357314"/>
                </a:lnTo>
                <a:lnTo>
                  <a:pt x="175895" y="366306"/>
                </a:lnTo>
                <a:lnTo>
                  <a:pt x="175158" y="368350"/>
                </a:lnTo>
                <a:lnTo>
                  <a:pt x="170332" y="372389"/>
                </a:lnTo>
                <a:lnTo>
                  <a:pt x="169049" y="372833"/>
                </a:lnTo>
                <a:lnTo>
                  <a:pt x="167068" y="372833"/>
                </a:lnTo>
                <a:lnTo>
                  <a:pt x="166433" y="372732"/>
                </a:lnTo>
                <a:lnTo>
                  <a:pt x="165785" y="372503"/>
                </a:lnTo>
                <a:lnTo>
                  <a:pt x="159092" y="370065"/>
                </a:lnTo>
                <a:lnTo>
                  <a:pt x="160680" y="379082"/>
                </a:lnTo>
                <a:lnTo>
                  <a:pt x="159943" y="381127"/>
                </a:lnTo>
                <a:lnTo>
                  <a:pt x="155130" y="385140"/>
                </a:lnTo>
                <a:lnTo>
                  <a:pt x="153835" y="385610"/>
                </a:lnTo>
                <a:lnTo>
                  <a:pt x="151879" y="385610"/>
                </a:lnTo>
                <a:lnTo>
                  <a:pt x="151218" y="385495"/>
                </a:lnTo>
                <a:lnTo>
                  <a:pt x="150596" y="385254"/>
                </a:lnTo>
                <a:lnTo>
                  <a:pt x="143891" y="382828"/>
                </a:lnTo>
                <a:lnTo>
                  <a:pt x="145491" y="391833"/>
                </a:lnTo>
                <a:lnTo>
                  <a:pt x="144729" y="393877"/>
                </a:lnTo>
                <a:lnTo>
                  <a:pt x="140957" y="397027"/>
                </a:lnTo>
                <a:lnTo>
                  <a:pt x="139941" y="397916"/>
                </a:lnTo>
                <a:lnTo>
                  <a:pt x="138633" y="398360"/>
                </a:lnTo>
                <a:lnTo>
                  <a:pt x="136677" y="398360"/>
                </a:lnTo>
                <a:lnTo>
                  <a:pt x="136004" y="398246"/>
                </a:lnTo>
                <a:lnTo>
                  <a:pt x="122529" y="393344"/>
                </a:lnTo>
                <a:lnTo>
                  <a:pt x="116547" y="398360"/>
                </a:lnTo>
                <a:lnTo>
                  <a:pt x="110909" y="405447"/>
                </a:lnTo>
                <a:lnTo>
                  <a:pt x="108496" y="413867"/>
                </a:lnTo>
                <a:lnTo>
                  <a:pt x="109410" y="422592"/>
                </a:lnTo>
                <a:lnTo>
                  <a:pt x="113728" y="430542"/>
                </a:lnTo>
                <a:lnTo>
                  <a:pt x="118262" y="435914"/>
                </a:lnTo>
                <a:lnTo>
                  <a:pt x="124726" y="438696"/>
                </a:lnTo>
                <a:lnTo>
                  <a:pt x="136423" y="438696"/>
                </a:lnTo>
                <a:lnTo>
                  <a:pt x="141643" y="436943"/>
                </a:lnTo>
                <a:lnTo>
                  <a:pt x="187591" y="398360"/>
                </a:lnTo>
                <a:lnTo>
                  <a:pt x="202793" y="385610"/>
                </a:lnTo>
                <a:lnTo>
                  <a:pt x="218008" y="372833"/>
                </a:lnTo>
                <a:lnTo>
                  <a:pt x="233210" y="360083"/>
                </a:lnTo>
                <a:lnTo>
                  <a:pt x="248424" y="347319"/>
                </a:lnTo>
                <a:lnTo>
                  <a:pt x="263652" y="334543"/>
                </a:lnTo>
                <a:lnTo>
                  <a:pt x="276771" y="323532"/>
                </a:lnTo>
                <a:lnTo>
                  <a:pt x="278053" y="323088"/>
                </a:lnTo>
                <a:lnTo>
                  <a:pt x="280962" y="323088"/>
                </a:lnTo>
                <a:lnTo>
                  <a:pt x="282587" y="323773"/>
                </a:lnTo>
                <a:lnTo>
                  <a:pt x="283692" y="325120"/>
                </a:lnTo>
                <a:lnTo>
                  <a:pt x="290131" y="332790"/>
                </a:lnTo>
                <a:lnTo>
                  <a:pt x="301688" y="323088"/>
                </a:lnTo>
                <a:lnTo>
                  <a:pt x="307213" y="318439"/>
                </a:lnTo>
                <a:lnTo>
                  <a:pt x="308521" y="317969"/>
                </a:lnTo>
                <a:lnTo>
                  <a:pt x="310362" y="317969"/>
                </a:lnTo>
                <a:lnTo>
                  <a:pt x="310908" y="318058"/>
                </a:lnTo>
                <a:lnTo>
                  <a:pt x="318135" y="320167"/>
                </a:lnTo>
                <a:lnTo>
                  <a:pt x="325005" y="321132"/>
                </a:lnTo>
                <a:lnTo>
                  <a:pt x="331812" y="321132"/>
                </a:lnTo>
                <a:lnTo>
                  <a:pt x="344284" y="320040"/>
                </a:lnTo>
                <a:lnTo>
                  <a:pt x="352069" y="317969"/>
                </a:lnTo>
                <a:lnTo>
                  <a:pt x="356349" y="316839"/>
                </a:lnTo>
                <a:lnTo>
                  <a:pt x="367741" y="311543"/>
                </a:lnTo>
                <a:lnTo>
                  <a:pt x="378180" y="304241"/>
                </a:lnTo>
                <a:lnTo>
                  <a:pt x="396036" y="281851"/>
                </a:lnTo>
                <a:lnTo>
                  <a:pt x="403656" y="255231"/>
                </a:lnTo>
                <a:close/>
              </a:path>
              <a:path w="567054" h="560704">
                <a:moveTo>
                  <a:pt x="463537" y="136766"/>
                </a:moveTo>
                <a:lnTo>
                  <a:pt x="253657" y="0"/>
                </a:lnTo>
                <a:lnTo>
                  <a:pt x="254139" y="38074"/>
                </a:lnTo>
                <a:lnTo>
                  <a:pt x="438226" y="158000"/>
                </a:lnTo>
                <a:lnTo>
                  <a:pt x="463537" y="136766"/>
                </a:lnTo>
                <a:close/>
              </a:path>
              <a:path w="567054" h="560704">
                <a:moveTo>
                  <a:pt x="564159" y="380276"/>
                </a:moveTo>
                <a:lnTo>
                  <a:pt x="527735" y="373367"/>
                </a:lnTo>
                <a:lnTo>
                  <a:pt x="516470" y="382828"/>
                </a:lnTo>
                <a:lnTo>
                  <a:pt x="492048" y="402094"/>
                </a:lnTo>
                <a:lnTo>
                  <a:pt x="456704" y="427723"/>
                </a:lnTo>
                <a:lnTo>
                  <a:pt x="412686" y="456349"/>
                </a:lnTo>
                <a:lnTo>
                  <a:pt x="362242" y="484530"/>
                </a:lnTo>
                <a:lnTo>
                  <a:pt x="307594" y="508889"/>
                </a:lnTo>
                <a:lnTo>
                  <a:pt x="250990" y="525995"/>
                </a:lnTo>
                <a:lnTo>
                  <a:pt x="194678" y="532460"/>
                </a:lnTo>
                <a:lnTo>
                  <a:pt x="189280" y="532460"/>
                </a:lnTo>
                <a:lnTo>
                  <a:pt x="145961" y="526249"/>
                </a:lnTo>
                <a:lnTo>
                  <a:pt x="89877" y="497700"/>
                </a:lnTo>
                <a:lnTo>
                  <a:pt x="48158" y="447954"/>
                </a:lnTo>
                <a:lnTo>
                  <a:pt x="29768" y="387743"/>
                </a:lnTo>
                <a:lnTo>
                  <a:pt x="29959" y="354596"/>
                </a:lnTo>
                <a:lnTo>
                  <a:pt x="43014" y="298107"/>
                </a:lnTo>
                <a:lnTo>
                  <a:pt x="68414" y="242862"/>
                </a:lnTo>
                <a:lnTo>
                  <a:pt x="101993" y="190665"/>
                </a:lnTo>
                <a:lnTo>
                  <a:pt x="139573" y="143306"/>
                </a:lnTo>
                <a:lnTo>
                  <a:pt x="176987" y="102577"/>
                </a:lnTo>
                <a:lnTo>
                  <a:pt x="210070" y="70294"/>
                </a:lnTo>
                <a:lnTo>
                  <a:pt x="246595" y="38227"/>
                </a:lnTo>
                <a:lnTo>
                  <a:pt x="246100" y="1130"/>
                </a:lnTo>
                <a:lnTo>
                  <a:pt x="200837" y="42214"/>
                </a:lnTo>
                <a:lnTo>
                  <a:pt x="168122" y="74841"/>
                </a:lnTo>
                <a:lnTo>
                  <a:pt x="132283" y="113893"/>
                </a:lnTo>
                <a:lnTo>
                  <a:pt x="95999" y="158153"/>
                </a:lnTo>
                <a:lnTo>
                  <a:pt x="61950" y="206400"/>
                </a:lnTo>
                <a:lnTo>
                  <a:pt x="32842" y="257403"/>
                </a:lnTo>
                <a:lnTo>
                  <a:pt x="11366" y="309943"/>
                </a:lnTo>
                <a:lnTo>
                  <a:pt x="190" y="362800"/>
                </a:lnTo>
                <a:lnTo>
                  <a:pt x="0" y="399643"/>
                </a:lnTo>
                <a:lnTo>
                  <a:pt x="6743" y="434276"/>
                </a:lnTo>
                <a:lnTo>
                  <a:pt x="40944" y="496379"/>
                </a:lnTo>
                <a:lnTo>
                  <a:pt x="96177" y="540867"/>
                </a:lnTo>
                <a:lnTo>
                  <a:pt x="165404" y="559739"/>
                </a:lnTo>
                <a:lnTo>
                  <a:pt x="177203" y="560425"/>
                </a:lnTo>
                <a:lnTo>
                  <a:pt x="183197" y="560425"/>
                </a:lnTo>
                <a:lnTo>
                  <a:pt x="235788" y="555294"/>
                </a:lnTo>
                <a:lnTo>
                  <a:pt x="289306" y="541362"/>
                </a:lnTo>
                <a:lnTo>
                  <a:pt x="342226" y="520827"/>
                </a:lnTo>
                <a:lnTo>
                  <a:pt x="393090" y="495833"/>
                </a:lnTo>
                <a:lnTo>
                  <a:pt x="440385" y="468566"/>
                </a:lnTo>
                <a:lnTo>
                  <a:pt x="482638" y="441198"/>
                </a:lnTo>
                <a:lnTo>
                  <a:pt x="518337" y="415912"/>
                </a:lnTo>
                <a:lnTo>
                  <a:pt x="546011" y="394881"/>
                </a:lnTo>
                <a:lnTo>
                  <a:pt x="564159" y="380276"/>
                </a:lnTo>
                <a:close/>
              </a:path>
              <a:path w="567054" h="560704">
                <a:moveTo>
                  <a:pt x="566572" y="373037"/>
                </a:moveTo>
                <a:lnTo>
                  <a:pt x="468414" y="142557"/>
                </a:lnTo>
                <a:lnTo>
                  <a:pt x="443090" y="163791"/>
                </a:lnTo>
                <a:lnTo>
                  <a:pt x="529209" y="365950"/>
                </a:lnTo>
                <a:lnTo>
                  <a:pt x="566572" y="373037"/>
                </a:lnTo>
                <a:close/>
              </a:path>
            </a:pathLst>
          </a:custGeom>
          <a:solidFill>
            <a:srgbClr val="878A8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3" name="object 43" descr=""/>
          <p:cNvGrpSpPr/>
          <p:nvPr/>
        </p:nvGrpSpPr>
        <p:grpSpPr>
          <a:xfrm>
            <a:off x="1789680" y="391370"/>
            <a:ext cx="410845" cy="419100"/>
            <a:chOff x="1789680" y="391370"/>
            <a:chExt cx="410845" cy="419100"/>
          </a:xfrm>
        </p:grpSpPr>
        <p:sp>
          <p:nvSpPr>
            <p:cNvPr id="44" name="object 44" descr=""/>
            <p:cNvSpPr/>
            <p:nvPr/>
          </p:nvSpPr>
          <p:spPr>
            <a:xfrm>
              <a:off x="1789671" y="391375"/>
              <a:ext cx="410209" cy="419100"/>
            </a:xfrm>
            <a:custGeom>
              <a:avLst/>
              <a:gdLst/>
              <a:ahLst/>
              <a:cxnLst/>
              <a:rect l="l" t="t" r="r" b="b"/>
              <a:pathLst>
                <a:path w="410210" h="419100">
                  <a:moveTo>
                    <a:pt x="299669" y="352285"/>
                  </a:moveTo>
                  <a:lnTo>
                    <a:pt x="284683" y="333082"/>
                  </a:lnTo>
                  <a:lnTo>
                    <a:pt x="133451" y="391363"/>
                  </a:lnTo>
                  <a:lnTo>
                    <a:pt x="127266" y="418744"/>
                  </a:lnTo>
                  <a:lnTo>
                    <a:pt x="299669" y="352285"/>
                  </a:lnTo>
                  <a:close/>
                </a:path>
                <a:path w="410210" h="419100">
                  <a:moveTo>
                    <a:pt x="409613" y="191985"/>
                  </a:moveTo>
                  <a:lnTo>
                    <a:pt x="367855" y="143687"/>
                  </a:lnTo>
                  <a:lnTo>
                    <a:pt x="333667" y="109131"/>
                  </a:lnTo>
                  <a:lnTo>
                    <a:pt x="292963" y="73329"/>
                  </a:lnTo>
                  <a:lnTo>
                    <a:pt x="247510" y="40563"/>
                  </a:lnTo>
                  <a:lnTo>
                    <a:pt x="199072" y="15138"/>
                  </a:lnTo>
                  <a:lnTo>
                    <a:pt x="149428" y="1308"/>
                  </a:lnTo>
                  <a:lnTo>
                    <a:pt x="136321" y="0"/>
                  </a:lnTo>
                  <a:lnTo>
                    <a:pt x="129946" y="0"/>
                  </a:lnTo>
                  <a:lnTo>
                    <a:pt x="87782" y="6997"/>
                  </a:lnTo>
                  <a:lnTo>
                    <a:pt x="49872" y="27940"/>
                  </a:lnTo>
                  <a:lnTo>
                    <a:pt x="15684" y="67513"/>
                  </a:lnTo>
                  <a:lnTo>
                    <a:pt x="0" y="118084"/>
                  </a:lnTo>
                  <a:lnTo>
                    <a:pt x="1397" y="169621"/>
                  </a:lnTo>
                  <a:lnTo>
                    <a:pt x="14338" y="222796"/>
                  </a:lnTo>
                  <a:lnTo>
                    <a:pt x="35115" y="274840"/>
                  </a:lnTo>
                  <a:lnTo>
                    <a:pt x="59994" y="323011"/>
                  </a:lnTo>
                  <a:lnTo>
                    <a:pt x="85255" y="364566"/>
                  </a:lnTo>
                  <a:lnTo>
                    <a:pt x="107162" y="396735"/>
                  </a:lnTo>
                  <a:lnTo>
                    <a:pt x="121996" y="416775"/>
                  </a:lnTo>
                  <a:lnTo>
                    <a:pt x="128016" y="390093"/>
                  </a:lnTo>
                  <a:lnTo>
                    <a:pt x="116840" y="375564"/>
                  </a:lnTo>
                  <a:lnTo>
                    <a:pt x="94310" y="343281"/>
                  </a:lnTo>
                  <a:lnTo>
                    <a:pt x="66903" y="297853"/>
                  </a:lnTo>
                  <a:lnTo>
                    <a:pt x="41109" y="243852"/>
                  </a:lnTo>
                  <a:lnTo>
                    <a:pt x="23380" y="185902"/>
                  </a:lnTo>
                  <a:lnTo>
                    <a:pt x="20205" y="128562"/>
                  </a:lnTo>
                  <a:lnTo>
                    <a:pt x="25158" y="104622"/>
                  </a:lnTo>
                  <a:lnTo>
                    <a:pt x="47663" y="63982"/>
                  </a:lnTo>
                  <a:lnTo>
                    <a:pt x="81686" y="36461"/>
                  </a:lnTo>
                  <a:lnTo>
                    <a:pt x="117754" y="23876"/>
                  </a:lnTo>
                  <a:lnTo>
                    <a:pt x="137185" y="22301"/>
                  </a:lnTo>
                  <a:lnTo>
                    <a:pt x="142913" y="22301"/>
                  </a:lnTo>
                  <a:lnTo>
                    <a:pt x="209524" y="40424"/>
                  </a:lnTo>
                  <a:lnTo>
                    <a:pt x="261454" y="71640"/>
                  </a:lnTo>
                  <a:lnTo>
                    <a:pt x="307594" y="109753"/>
                  </a:lnTo>
                  <a:lnTo>
                    <a:pt x="345033" y="147332"/>
                  </a:lnTo>
                  <a:lnTo>
                    <a:pt x="370890" y="177012"/>
                  </a:lnTo>
                  <a:lnTo>
                    <a:pt x="382295" y="191389"/>
                  </a:lnTo>
                  <a:lnTo>
                    <a:pt x="409613" y="191985"/>
                  </a:lnTo>
                  <a:close/>
                </a:path>
              </a:pathLst>
            </a:custGeom>
            <a:solidFill>
              <a:srgbClr val="40414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75656" y="474420"/>
              <a:ext cx="324277" cy="265794"/>
            </a:xfrm>
            <a:prstGeom prst="rect">
              <a:avLst/>
            </a:prstGeom>
          </p:spPr>
        </p:pic>
      </p:grpSp>
      <p:sp>
        <p:nvSpPr>
          <p:cNvPr id="46" name="object 46" descr=""/>
          <p:cNvSpPr/>
          <p:nvPr/>
        </p:nvSpPr>
        <p:spPr>
          <a:xfrm>
            <a:off x="2472321" y="1652116"/>
            <a:ext cx="520700" cy="512445"/>
          </a:xfrm>
          <a:custGeom>
            <a:avLst/>
            <a:gdLst/>
            <a:ahLst/>
            <a:cxnLst/>
            <a:rect l="l" t="t" r="r" b="b"/>
            <a:pathLst>
              <a:path w="520700" h="512444">
                <a:moveTo>
                  <a:pt x="106591" y="156349"/>
                </a:moveTo>
                <a:lnTo>
                  <a:pt x="82689" y="137668"/>
                </a:lnTo>
                <a:lnTo>
                  <a:pt x="0" y="352285"/>
                </a:lnTo>
                <a:lnTo>
                  <a:pt x="34086" y="344576"/>
                </a:lnTo>
                <a:lnTo>
                  <a:pt x="106591" y="156349"/>
                </a:lnTo>
                <a:close/>
              </a:path>
              <a:path w="520700" h="512444">
                <a:moveTo>
                  <a:pt x="275907" y="34937"/>
                </a:moveTo>
                <a:lnTo>
                  <a:pt x="275158" y="0"/>
                </a:lnTo>
                <a:lnTo>
                  <a:pt x="86982" y="132181"/>
                </a:lnTo>
                <a:lnTo>
                  <a:pt x="110871" y="150863"/>
                </a:lnTo>
                <a:lnTo>
                  <a:pt x="275907" y="34937"/>
                </a:lnTo>
                <a:close/>
              </a:path>
              <a:path w="520700" h="512444">
                <a:moveTo>
                  <a:pt x="421589" y="375056"/>
                </a:moveTo>
                <a:lnTo>
                  <a:pt x="419100" y="367398"/>
                </a:lnTo>
                <a:lnTo>
                  <a:pt x="414274" y="361746"/>
                </a:lnTo>
                <a:lnTo>
                  <a:pt x="413702" y="361086"/>
                </a:lnTo>
                <a:lnTo>
                  <a:pt x="408063" y="356679"/>
                </a:lnTo>
                <a:lnTo>
                  <a:pt x="396417" y="361365"/>
                </a:lnTo>
                <a:lnTo>
                  <a:pt x="395808" y="361632"/>
                </a:lnTo>
                <a:lnTo>
                  <a:pt x="395135" y="361746"/>
                </a:lnTo>
                <a:lnTo>
                  <a:pt x="393319" y="361746"/>
                </a:lnTo>
                <a:lnTo>
                  <a:pt x="392201" y="361365"/>
                </a:lnTo>
                <a:lnTo>
                  <a:pt x="387692" y="357860"/>
                </a:lnTo>
                <a:lnTo>
                  <a:pt x="386969" y="356044"/>
                </a:lnTo>
                <a:lnTo>
                  <a:pt x="387731" y="350532"/>
                </a:lnTo>
                <a:lnTo>
                  <a:pt x="388112" y="347713"/>
                </a:lnTo>
                <a:lnTo>
                  <a:pt x="381431" y="350418"/>
                </a:lnTo>
                <a:lnTo>
                  <a:pt x="380771" y="350532"/>
                </a:lnTo>
                <a:lnTo>
                  <a:pt x="378968" y="350532"/>
                </a:lnTo>
                <a:lnTo>
                  <a:pt x="377837" y="350151"/>
                </a:lnTo>
                <a:lnTo>
                  <a:pt x="373329" y="346646"/>
                </a:lnTo>
                <a:lnTo>
                  <a:pt x="372592" y="344805"/>
                </a:lnTo>
                <a:lnTo>
                  <a:pt x="373380" y="339318"/>
                </a:lnTo>
                <a:lnTo>
                  <a:pt x="373773" y="336486"/>
                </a:lnTo>
                <a:lnTo>
                  <a:pt x="367068" y="339178"/>
                </a:lnTo>
                <a:lnTo>
                  <a:pt x="366407" y="339318"/>
                </a:lnTo>
                <a:lnTo>
                  <a:pt x="364604" y="339318"/>
                </a:lnTo>
                <a:lnTo>
                  <a:pt x="363474" y="338937"/>
                </a:lnTo>
                <a:lnTo>
                  <a:pt x="358978" y="335432"/>
                </a:lnTo>
                <a:lnTo>
                  <a:pt x="358228" y="333590"/>
                </a:lnTo>
                <a:lnTo>
                  <a:pt x="359003" y="328104"/>
                </a:lnTo>
                <a:lnTo>
                  <a:pt x="359410" y="325285"/>
                </a:lnTo>
                <a:lnTo>
                  <a:pt x="352717" y="327964"/>
                </a:lnTo>
                <a:lnTo>
                  <a:pt x="352056" y="328104"/>
                </a:lnTo>
                <a:lnTo>
                  <a:pt x="350253" y="328104"/>
                </a:lnTo>
                <a:lnTo>
                  <a:pt x="349123" y="327723"/>
                </a:lnTo>
                <a:lnTo>
                  <a:pt x="344614" y="324205"/>
                </a:lnTo>
                <a:lnTo>
                  <a:pt x="343890" y="322364"/>
                </a:lnTo>
                <a:lnTo>
                  <a:pt x="344639" y="316877"/>
                </a:lnTo>
                <a:lnTo>
                  <a:pt x="345033" y="314032"/>
                </a:lnTo>
                <a:lnTo>
                  <a:pt x="338353" y="316750"/>
                </a:lnTo>
                <a:lnTo>
                  <a:pt x="337693" y="316877"/>
                </a:lnTo>
                <a:lnTo>
                  <a:pt x="335889" y="316877"/>
                </a:lnTo>
                <a:lnTo>
                  <a:pt x="334759" y="316509"/>
                </a:lnTo>
                <a:lnTo>
                  <a:pt x="330263" y="312991"/>
                </a:lnTo>
                <a:lnTo>
                  <a:pt x="329514" y="311150"/>
                </a:lnTo>
                <a:lnTo>
                  <a:pt x="330288" y="305638"/>
                </a:lnTo>
                <a:lnTo>
                  <a:pt x="330695" y="302818"/>
                </a:lnTo>
                <a:lnTo>
                  <a:pt x="323989" y="305523"/>
                </a:lnTo>
                <a:lnTo>
                  <a:pt x="323329" y="305638"/>
                </a:lnTo>
                <a:lnTo>
                  <a:pt x="321525" y="305638"/>
                </a:lnTo>
                <a:lnTo>
                  <a:pt x="320395" y="305257"/>
                </a:lnTo>
                <a:lnTo>
                  <a:pt x="315899" y="301752"/>
                </a:lnTo>
                <a:lnTo>
                  <a:pt x="315150" y="299910"/>
                </a:lnTo>
                <a:lnTo>
                  <a:pt x="315531" y="297243"/>
                </a:lnTo>
                <a:lnTo>
                  <a:pt x="316052" y="293535"/>
                </a:lnTo>
                <a:lnTo>
                  <a:pt x="317169" y="285648"/>
                </a:lnTo>
                <a:lnTo>
                  <a:pt x="288861" y="263525"/>
                </a:lnTo>
                <a:lnTo>
                  <a:pt x="288455" y="260235"/>
                </a:lnTo>
                <a:lnTo>
                  <a:pt x="295897" y="250736"/>
                </a:lnTo>
                <a:lnTo>
                  <a:pt x="278307" y="237007"/>
                </a:lnTo>
                <a:lnTo>
                  <a:pt x="278091" y="236512"/>
                </a:lnTo>
                <a:lnTo>
                  <a:pt x="277583" y="235381"/>
                </a:lnTo>
                <a:lnTo>
                  <a:pt x="277622" y="233451"/>
                </a:lnTo>
                <a:lnTo>
                  <a:pt x="276415" y="217944"/>
                </a:lnTo>
                <a:lnTo>
                  <a:pt x="271576" y="203098"/>
                </a:lnTo>
                <a:lnTo>
                  <a:pt x="263613" y="190119"/>
                </a:lnTo>
                <a:lnTo>
                  <a:pt x="263423" y="189801"/>
                </a:lnTo>
                <a:lnTo>
                  <a:pt x="222199" y="165493"/>
                </a:lnTo>
                <a:lnTo>
                  <a:pt x="211975" y="164680"/>
                </a:lnTo>
                <a:lnTo>
                  <a:pt x="211975" y="210489"/>
                </a:lnTo>
                <a:lnTo>
                  <a:pt x="211353" y="219367"/>
                </a:lnTo>
                <a:lnTo>
                  <a:pt x="207251" y="227609"/>
                </a:lnTo>
                <a:lnTo>
                  <a:pt x="202679" y="233451"/>
                </a:lnTo>
                <a:lnTo>
                  <a:pt x="195834" y="236512"/>
                </a:lnTo>
                <a:lnTo>
                  <a:pt x="183934" y="236512"/>
                </a:lnTo>
                <a:lnTo>
                  <a:pt x="178892" y="234911"/>
                </a:lnTo>
                <a:lnTo>
                  <a:pt x="174650" y="231609"/>
                </a:lnTo>
                <a:lnTo>
                  <a:pt x="168668" y="224612"/>
                </a:lnTo>
                <a:lnTo>
                  <a:pt x="165912" y="216141"/>
                </a:lnTo>
                <a:lnTo>
                  <a:pt x="166535" y="207264"/>
                </a:lnTo>
                <a:lnTo>
                  <a:pt x="170649" y="199021"/>
                </a:lnTo>
                <a:lnTo>
                  <a:pt x="175234" y="193179"/>
                </a:lnTo>
                <a:lnTo>
                  <a:pt x="182067" y="190119"/>
                </a:lnTo>
                <a:lnTo>
                  <a:pt x="193967" y="190119"/>
                </a:lnTo>
                <a:lnTo>
                  <a:pt x="199009" y="191706"/>
                </a:lnTo>
                <a:lnTo>
                  <a:pt x="203238" y="195021"/>
                </a:lnTo>
                <a:lnTo>
                  <a:pt x="209232" y="202018"/>
                </a:lnTo>
                <a:lnTo>
                  <a:pt x="211975" y="210489"/>
                </a:lnTo>
                <a:lnTo>
                  <a:pt x="211975" y="164680"/>
                </a:lnTo>
                <a:lnTo>
                  <a:pt x="170141" y="179070"/>
                </a:lnTo>
                <a:lnTo>
                  <a:pt x="147485" y="213626"/>
                </a:lnTo>
                <a:lnTo>
                  <a:pt x="145719" y="238988"/>
                </a:lnTo>
                <a:lnTo>
                  <a:pt x="153568" y="263156"/>
                </a:lnTo>
                <a:lnTo>
                  <a:pt x="189992" y="293611"/>
                </a:lnTo>
                <a:lnTo>
                  <a:pt x="211404" y="297180"/>
                </a:lnTo>
                <a:lnTo>
                  <a:pt x="218414" y="297180"/>
                </a:lnTo>
                <a:lnTo>
                  <a:pt x="225488" y="296062"/>
                </a:lnTo>
                <a:lnTo>
                  <a:pt x="232879" y="293624"/>
                </a:lnTo>
                <a:lnTo>
                  <a:pt x="233426" y="293535"/>
                </a:lnTo>
                <a:lnTo>
                  <a:pt x="235115" y="293535"/>
                </a:lnTo>
                <a:lnTo>
                  <a:pt x="236245" y="293916"/>
                </a:lnTo>
                <a:lnTo>
                  <a:pt x="252349" y="306489"/>
                </a:lnTo>
                <a:lnTo>
                  <a:pt x="257987" y="299250"/>
                </a:lnTo>
                <a:lnTo>
                  <a:pt x="259029" y="297929"/>
                </a:lnTo>
                <a:lnTo>
                  <a:pt x="260565" y="297243"/>
                </a:lnTo>
                <a:lnTo>
                  <a:pt x="263232" y="297243"/>
                </a:lnTo>
                <a:lnTo>
                  <a:pt x="264363" y="297599"/>
                </a:lnTo>
                <a:lnTo>
                  <a:pt x="265315" y="298335"/>
                </a:lnTo>
                <a:lnTo>
                  <a:pt x="391718" y="397129"/>
                </a:lnTo>
                <a:lnTo>
                  <a:pt x="396252" y="398576"/>
                </a:lnTo>
                <a:lnTo>
                  <a:pt x="407009" y="398576"/>
                </a:lnTo>
                <a:lnTo>
                  <a:pt x="413181" y="395795"/>
                </a:lnTo>
                <a:lnTo>
                  <a:pt x="417322" y="390512"/>
                </a:lnTo>
                <a:lnTo>
                  <a:pt x="421030" y="383070"/>
                </a:lnTo>
                <a:lnTo>
                  <a:pt x="421589" y="375056"/>
                </a:lnTo>
                <a:close/>
              </a:path>
              <a:path w="520700" h="512444">
                <a:moveTo>
                  <a:pt x="520674" y="358533"/>
                </a:moveTo>
                <a:lnTo>
                  <a:pt x="505167" y="270598"/>
                </a:lnTo>
                <a:lnTo>
                  <a:pt x="479450" y="217411"/>
                </a:lnTo>
                <a:lnTo>
                  <a:pt x="445744" y="166662"/>
                </a:lnTo>
                <a:lnTo>
                  <a:pt x="407606" y="119799"/>
                </a:lnTo>
                <a:lnTo>
                  <a:pt x="368604" y="78308"/>
                </a:lnTo>
                <a:lnTo>
                  <a:pt x="332308" y="43662"/>
                </a:lnTo>
                <a:lnTo>
                  <a:pt x="302285" y="17335"/>
                </a:lnTo>
                <a:lnTo>
                  <a:pt x="282105" y="800"/>
                </a:lnTo>
                <a:lnTo>
                  <a:pt x="282854" y="34823"/>
                </a:lnTo>
                <a:lnTo>
                  <a:pt x="296799" y="45808"/>
                </a:lnTo>
                <a:lnTo>
                  <a:pt x="325704" y="70383"/>
                </a:lnTo>
                <a:lnTo>
                  <a:pt x="363766" y="106311"/>
                </a:lnTo>
                <a:lnTo>
                  <a:pt x="405193" y="151320"/>
                </a:lnTo>
                <a:lnTo>
                  <a:pt x="444195" y="203136"/>
                </a:lnTo>
                <a:lnTo>
                  <a:pt x="474980" y="259511"/>
                </a:lnTo>
                <a:lnTo>
                  <a:pt x="491744" y="318173"/>
                </a:lnTo>
                <a:lnTo>
                  <a:pt x="492975" y="348564"/>
                </a:lnTo>
                <a:lnTo>
                  <a:pt x="488391" y="377342"/>
                </a:lnTo>
                <a:lnTo>
                  <a:pt x="461924" y="429628"/>
                </a:lnTo>
                <a:lnTo>
                  <a:pt x="417614" y="467969"/>
                </a:lnTo>
                <a:lnTo>
                  <a:pt x="361022" y="485533"/>
                </a:lnTo>
                <a:lnTo>
                  <a:pt x="346506" y="486740"/>
                </a:lnTo>
                <a:lnTo>
                  <a:pt x="339128" y="486740"/>
                </a:lnTo>
                <a:lnTo>
                  <a:pt x="280581" y="479653"/>
                </a:lnTo>
                <a:lnTo>
                  <a:pt x="221983" y="461276"/>
                </a:lnTo>
                <a:lnTo>
                  <a:pt x="166420" y="435940"/>
                </a:lnTo>
                <a:lnTo>
                  <a:pt x="116941" y="407949"/>
                </a:lnTo>
                <a:lnTo>
                  <a:pt x="76606" y="381647"/>
                </a:lnTo>
                <a:lnTo>
                  <a:pt x="35648" y="351358"/>
                </a:lnTo>
                <a:lnTo>
                  <a:pt x="2463" y="358838"/>
                </a:lnTo>
                <a:lnTo>
                  <a:pt x="52044" y="394423"/>
                </a:lnTo>
                <a:lnTo>
                  <a:pt x="90970" y="419442"/>
                </a:lnTo>
                <a:lnTo>
                  <a:pt x="136753" y="445795"/>
                </a:lnTo>
                <a:lnTo>
                  <a:pt x="187452" y="470839"/>
                </a:lnTo>
                <a:lnTo>
                  <a:pt x="241147" y="491985"/>
                </a:lnTo>
                <a:lnTo>
                  <a:pt x="295871" y="506590"/>
                </a:lnTo>
                <a:lnTo>
                  <a:pt x="349719" y="512038"/>
                </a:lnTo>
                <a:lnTo>
                  <a:pt x="357936" y="512038"/>
                </a:lnTo>
                <a:lnTo>
                  <a:pt x="407162" y="503847"/>
                </a:lnTo>
                <a:lnTo>
                  <a:pt x="463346" y="472744"/>
                </a:lnTo>
                <a:lnTo>
                  <a:pt x="504101" y="420573"/>
                </a:lnTo>
                <a:lnTo>
                  <a:pt x="515594" y="390512"/>
                </a:lnTo>
                <a:lnTo>
                  <a:pt x="520674" y="358533"/>
                </a:lnTo>
                <a:close/>
              </a:path>
            </a:pathLst>
          </a:custGeom>
          <a:solidFill>
            <a:srgbClr val="9C9D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466026" y="3308044"/>
            <a:ext cx="474980" cy="525145"/>
          </a:xfrm>
          <a:custGeom>
            <a:avLst/>
            <a:gdLst/>
            <a:ahLst/>
            <a:cxnLst/>
            <a:rect l="l" t="t" r="r" b="b"/>
            <a:pathLst>
              <a:path w="474980" h="525145">
                <a:moveTo>
                  <a:pt x="248589" y="524852"/>
                </a:moveTo>
                <a:lnTo>
                  <a:pt x="244246" y="493737"/>
                </a:lnTo>
                <a:lnTo>
                  <a:pt x="37909" y="461327"/>
                </a:lnTo>
                <a:lnTo>
                  <a:pt x="13347" y="487908"/>
                </a:lnTo>
                <a:lnTo>
                  <a:pt x="248589" y="524852"/>
                </a:lnTo>
                <a:close/>
              </a:path>
              <a:path w="474980" h="525145">
                <a:moveTo>
                  <a:pt x="299643" y="351510"/>
                </a:moveTo>
                <a:lnTo>
                  <a:pt x="276936" y="309473"/>
                </a:lnTo>
                <a:lnTo>
                  <a:pt x="261886" y="299415"/>
                </a:lnTo>
                <a:lnTo>
                  <a:pt x="260832" y="297903"/>
                </a:lnTo>
                <a:lnTo>
                  <a:pt x="260604" y="296176"/>
                </a:lnTo>
                <a:lnTo>
                  <a:pt x="259613" y="289204"/>
                </a:lnTo>
                <a:lnTo>
                  <a:pt x="259613" y="386994"/>
                </a:lnTo>
                <a:lnTo>
                  <a:pt x="259016" y="396519"/>
                </a:lnTo>
                <a:lnTo>
                  <a:pt x="236893" y="414388"/>
                </a:lnTo>
                <a:lnTo>
                  <a:pt x="235775" y="414388"/>
                </a:lnTo>
                <a:lnTo>
                  <a:pt x="227330" y="412838"/>
                </a:lnTo>
                <a:lnTo>
                  <a:pt x="220103" y="408533"/>
                </a:lnTo>
                <a:lnTo>
                  <a:pt x="214769" y="401980"/>
                </a:lnTo>
                <a:lnTo>
                  <a:pt x="212001" y="393687"/>
                </a:lnTo>
                <a:lnTo>
                  <a:pt x="212572" y="384162"/>
                </a:lnTo>
                <a:lnTo>
                  <a:pt x="234696" y="366306"/>
                </a:lnTo>
                <a:lnTo>
                  <a:pt x="235800" y="366306"/>
                </a:lnTo>
                <a:lnTo>
                  <a:pt x="244259" y="367842"/>
                </a:lnTo>
                <a:lnTo>
                  <a:pt x="251498" y="372148"/>
                </a:lnTo>
                <a:lnTo>
                  <a:pt x="256819" y="378688"/>
                </a:lnTo>
                <a:lnTo>
                  <a:pt x="259613" y="386994"/>
                </a:lnTo>
                <a:lnTo>
                  <a:pt x="259613" y="289204"/>
                </a:lnTo>
                <a:lnTo>
                  <a:pt x="257797" y="276402"/>
                </a:lnTo>
                <a:lnTo>
                  <a:pt x="257606" y="275031"/>
                </a:lnTo>
                <a:lnTo>
                  <a:pt x="247675" y="276402"/>
                </a:lnTo>
                <a:lnTo>
                  <a:pt x="244792" y="276402"/>
                </a:lnTo>
                <a:lnTo>
                  <a:pt x="242481" y="274447"/>
                </a:lnTo>
                <a:lnTo>
                  <a:pt x="237337" y="237871"/>
                </a:lnTo>
                <a:lnTo>
                  <a:pt x="223494" y="232244"/>
                </a:lnTo>
                <a:lnTo>
                  <a:pt x="222237" y="230644"/>
                </a:lnTo>
                <a:lnTo>
                  <a:pt x="221310" y="224091"/>
                </a:lnTo>
                <a:lnTo>
                  <a:pt x="222072" y="222186"/>
                </a:lnTo>
                <a:lnTo>
                  <a:pt x="223608" y="221005"/>
                </a:lnTo>
                <a:lnTo>
                  <a:pt x="228942" y="216827"/>
                </a:lnTo>
                <a:lnTo>
                  <a:pt x="222656" y="214274"/>
                </a:lnTo>
                <a:lnTo>
                  <a:pt x="220853" y="213563"/>
                </a:lnTo>
                <a:lnTo>
                  <a:pt x="219621" y="211937"/>
                </a:lnTo>
                <a:lnTo>
                  <a:pt x="218681" y="205397"/>
                </a:lnTo>
                <a:lnTo>
                  <a:pt x="219456" y="203479"/>
                </a:lnTo>
                <a:lnTo>
                  <a:pt x="226314" y="198120"/>
                </a:lnTo>
                <a:lnTo>
                  <a:pt x="218236" y="194856"/>
                </a:lnTo>
                <a:lnTo>
                  <a:pt x="216966" y="193243"/>
                </a:lnTo>
                <a:lnTo>
                  <a:pt x="216065" y="186715"/>
                </a:lnTo>
                <a:lnTo>
                  <a:pt x="216814" y="184797"/>
                </a:lnTo>
                <a:lnTo>
                  <a:pt x="223685" y="179425"/>
                </a:lnTo>
                <a:lnTo>
                  <a:pt x="215620" y="176187"/>
                </a:lnTo>
                <a:lnTo>
                  <a:pt x="214350" y="174561"/>
                </a:lnTo>
                <a:lnTo>
                  <a:pt x="213436" y="168008"/>
                </a:lnTo>
                <a:lnTo>
                  <a:pt x="214198" y="166103"/>
                </a:lnTo>
                <a:lnTo>
                  <a:pt x="215722" y="164922"/>
                </a:lnTo>
                <a:lnTo>
                  <a:pt x="221056" y="160743"/>
                </a:lnTo>
                <a:lnTo>
                  <a:pt x="210794" y="149301"/>
                </a:lnTo>
                <a:lnTo>
                  <a:pt x="211582" y="147396"/>
                </a:lnTo>
                <a:lnTo>
                  <a:pt x="218440" y="142036"/>
                </a:lnTo>
                <a:lnTo>
                  <a:pt x="210350" y="138798"/>
                </a:lnTo>
                <a:lnTo>
                  <a:pt x="209092" y="137172"/>
                </a:lnTo>
                <a:lnTo>
                  <a:pt x="208178" y="130619"/>
                </a:lnTo>
                <a:lnTo>
                  <a:pt x="208953" y="128714"/>
                </a:lnTo>
                <a:lnTo>
                  <a:pt x="210464" y="127508"/>
                </a:lnTo>
                <a:lnTo>
                  <a:pt x="220700" y="119519"/>
                </a:lnTo>
                <a:lnTo>
                  <a:pt x="219671" y="112166"/>
                </a:lnTo>
                <a:lnTo>
                  <a:pt x="217182" y="104673"/>
                </a:lnTo>
                <a:lnTo>
                  <a:pt x="212369" y="98755"/>
                </a:lnTo>
                <a:lnTo>
                  <a:pt x="205828" y="94869"/>
                </a:lnTo>
                <a:lnTo>
                  <a:pt x="198183" y="93459"/>
                </a:lnTo>
                <a:lnTo>
                  <a:pt x="197180" y="93459"/>
                </a:lnTo>
                <a:lnTo>
                  <a:pt x="176669" y="118237"/>
                </a:lnTo>
                <a:lnTo>
                  <a:pt x="199517" y="280758"/>
                </a:lnTo>
                <a:lnTo>
                  <a:pt x="197446" y="283464"/>
                </a:lnTo>
                <a:lnTo>
                  <a:pt x="185077" y="285229"/>
                </a:lnTo>
                <a:lnTo>
                  <a:pt x="188099" y="306730"/>
                </a:lnTo>
                <a:lnTo>
                  <a:pt x="187439" y="308521"/>
                </a:lnTo>
                <a:lnTo>
                  <a:pt x="186105" y="309714"/>
                </a:lnTo>
                <a:lnTo>
                  <a:pt x="174891" y="322516"/>
                </a:lnTo>
                <a:lnTo>
                  <a:pt x="167259" y="337400"/>
                </a:lnTo>
                <a:lnTo>
                  <a:pt x="163449" y="353656"/>
                </a:lnTo>
                <a:lnTo>
                  <a:pt x="163728" y="370611"/>
                </a:lnTo>
                <a:lnTo>
                  <a:pt x="171640" y="394284"/>
                </a:lnTo>
                <a:lnTo>
                  <a:pt x="186867" y="412991"/>
                </a:lnTo>
                <a:lnTo>
                  <a:pt x="207505" y="425272"/>
                </a:lnTo>
                <a:lnTo>
                  <a:pt x="231648" y="429691"/>
                </a:lnTo>
                <a:lnTo>
                  <a:pt x="234810" y="429691"/>
                </a:lnTo>
                <a:lnTo>
                  <a:pt x="237998" y="429488"/>
                </a:lnTo>
                <a:lnTo>
                  <a:pt x="241236" y="429031"/>
                </a:lnTo>
                <a:lnTo>
                  <a:pt x="266915" y="419963"/>
                </a:lnTo>
                <a:lnTo>
                  <a:pt x="273100" y="414388"/>
                </a:lnTo>
                <a:lnTo>
                  <a:pt x="286461" y="402348"/>
                </a:lnTo>
                <a:lnTo>
                  <a:pt x="297992" y="378701"/>
                </a:lnTo>
                <a:lnTo>
                  <a:pt x="298754" y="366306"/>
                </a:lnTo>
                <a:lnTo>
                  <a:pt x="299643" y="351510"/>
                </a:lnTo>
                <a:close/>
              </a:path>
              <a:path w="474980" h="525145">
                <a:moveTo>
                  <a:pt x="471690" y="423468"/>
                </a:moveTo>
                <a:lnTo>
                  <a:pt x="440778" y="404710"/>
                </a:lnTo>
                <a:lnTo>
                  <a:pt x="251371" y="492734"/>
                </a:lnTo>
                <a:lnTo>
                  <a:pt x="255714" y="523849"/>
                </a:lnTo>
                <a:lnTo>
                  <a:pt x="471690" y="423468"/>
                </a:lnTo>
                <a:close/>
              </a:path>
              <a:path w="474980" h="525145">
                <a:moveTo>
                  <a:pt x="474599" y="416814"/>
                </a:moveTo>
                <a:lnTo>
                  <a:pt x="464299" y="359587"/>
                </a:lnTo>
                <a:lnTo>
                  <a:pt x="454482" y="316763"/>
                </a:lnTo>
                <a:lnTo>
                  <a:pt x="441058" y="268173"/>
                </a:lnTo>
                <a:lnTo>
                  <a:pt x="423672" y="216611"/>
                </a:lnTo>
                <a:lnTo>
                  <a:pt x="401942" y="164846"/>
                </a:lnTo>
                <a:lnTo>
                  <a:pt x="375488" y="115684"/>
                </a:lnTo>
                <a:lnTo>
                  <a:pt x="343966" y="71882"/>
                </a:lnTo>
                <a:lnTo>
                  <a:pt x="306997" y="36245"/>
                </a:lnTo>
                <a:lnTo>
                  <a:pt x="257606" y="9080"/>
                </a:lnTo>
                <a:lnTo>
                  <a:pt x="203847" y="0"/>
                </a:lnTo>
                <a:lnTo>
                  <a:pt x="195605" y="0"/>
                </a:lnTo>
                <a:lnTo>
                  <a:pt x="145262" y="9791"/>
                </a:lnTo>
                <a:lnTo>
                  <a:pt x="88277" y="44094"/>
                </a:lnTo>
                <a:lnTo>
                  <a:pt x="39255" y="114719"/>
                </a:lnTo>
                <a:lnTo>
                  <a:pt x="21018" y="165506"/>
                </a:lnTo>
                <a:lnTo>
                  <a:pt x="9144" y="220065"/>
                </a:lnTo>
                <a:lnTo>
                  <a:pt x="2514" y="275805"/>
                </a:lnTo>
                <a:lnTo>
                  <a:pt x="0" y="330174"/>
                </a:lnTo>
                <a:lnTo>
                  <a:pt x="495" y="380580"/>
                </a:lnTo>
                <a:lnTo>
                  <a:pt x="2857" y="424446"/>
                </a:lnTo>
                <a:lnTo>
                  <a:pt x="5981" y="459219"/>
                </a:lnTo>
                <a:lnTo>
                  <a:pt x="8724" y="482295"/>
                </a:lnTo>
                <a:lnTo>
                  <a:pt x="32639" y="456412"/>
                </a:lnTo>
                <a:lnTo>
                  <a:pt x="30581" y="441744"/>
                </a:lnTo>
                <a:lnTo>
                  <a:pt x="27228" y="410514"/>
                </a:lnTo>
                <a:lnTo>
                  <a:pt x="24396" y="366636"/>
                </a:lnTo>
                <a:lnTo>
                  <a:pt x="23850" y="314045"/>
                </a:lnTo>
                <a:lnTo>
                  <a:pt x="27432" y="256667"/>
                </a:lnTo>
                <a:lnTo>
                  <a:pt x="36906" y="198412"/>
                </a:lnTo>
                <a:lnTo>
                  <a:pt x="54102" y="143217"/>
                </a:lnTo>
                <a:lnTo>
                  <a:pt x="80810" y="94996"/>
                </a:lnTo>
                <a:lnTo>
                  <a:pt x="125869" y="53314"/>
                </a:lnTo>
                <a:lnTo>
                  <a:pt x="183197" y="33401"/>
                </a:lnTo>
                <a:lnTo>
                  <a:pt x="198386" y="31775"/>
                </a:lnTo>
                <a:lnTo>
                  <a:pt x="205803" y="31775"/>
                </a:lnTo>
                <a:lnTo>
                  <a:pt x="254177" y="39941"/>
                </a:lnTo>
                <a:lnTo>
                  <a:pt x="298577" y="64363"/>
                </a:lnTo>
                <a:lnTo>
                  <a:pt x="337540" y="103365"/>
                </a:lnTo>
                <a:lnTo>
                  <a:pt x="369277" y="151688"/>
                </a:lnTo>
                <a:lnTo>
                  <a:pt x="394436" y="205066"/>
                </a:lnTo>
                <a:lnTo>
                  <a:pt x="413689" y="259245"/>
                </a:lnTo>
                <a:lnTo>
                  <a:pt x="427659" y="309943"/>
                </a:lnTo>
                <a:lnTo>
                  <a:pt x="437019" y="352894"/>
                </a:lnTo>
                <a:lnTo>
                  <a:pt x="444474" y="398513"/>
                </a:lnTo>
                <a:lnTo>
                  <a:pt x="474599" y="416814"/>
                </a:lnTo>
                <a:close/>
              </a:path>
            </a:pathLst>
          </a:custGeom>
          <a:solidFill>
            <a:srgbClr val="3B3C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8" name="object 48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952222" y="0"/>
            <a:ext cx="199360" cy="140144"/>
          </a:xfrm>
          <a:prstGeom prst="rect">
            <a:avLst/>
          </a:prstGeom>
        </p:spPr>
      </p:pic>
      <p:grpSp>
        <p:nvGrpSpPr>
          <p:cNvPr id="49" name="object 49" descr=""/>
          <p:cNvGrpSpPr/>
          <p:nvPr/>
        </p:nvGrpSpPr>
        <p:grpSpPr>
          <a:xfrm>
            <a:off x="2493605" y="0"/>
            <a:ext cx="544830" cy="307975"/>
            <a:chOff x="2493605" y="0"/>
            <a:chExt cx="544830" cy="307975"/>
          </a:xfrm>
        </p:grpSpPr>
        <p:sp>
          <p:nvSpPr>
            <p:cNvPr id="50" name="object 50" descr=""/>
            <p:cNvSpPr/>
            <p:nvPr/>
          </p:nvSpPr>
          <p:spPr>
            <a:xfrm>
              <a:off x="2493911" y="11"/>
              <a:ext cx="544830" cy="307975"/>
            </a:xfrm>
            <a:custGeom>
              <a:avLst/>
              <a:gdLst/>
              <a:ahLst/>
              <a:cxnLst/>
              <a:rect l="l" t="t" r="r" b="b"/>
              <a:pathLst>
                <a:path w="544830" h="307975">
                  <a:moveTo>
                    <a:pt x="54089" y="0"/>
                  </a:moveTo>
                  <a:lnTo>
                    <a:pt x="20104" y="0"/>
                  </a:lnTo>
                  <a:lnTo>
                    <a:pt x="14084" y="8013"/>
                  </a:lnTo>
                  <a:lnTo>
                    <a:pt x="0" y="27990"/>
                  </a:lnTo>
                  <a:lnTo>
                    <a:pt x="36931" y="24587"/>
                  </a:lnTo>
                  <a:lnTo>
                    <a:pt x="45643" y="11684"/>
                  </a:lnTo>
                  <a:lnTo>
                    <a:pt x="54089" y="0"/>
                  </a:lnTo>
                  <a:close/>
                </a:path>
                <a:path w="544830" h="307975">
                  <a:moveTo>
                    <a:pt x="403250" y="307936"/>
                  </a:moveTo>
                  <a:lnTo>
                    <a:pt x="392303" y="271487"/>
                  </a:lnTo>
                  <a:lnTo>
                    <a:pt x="182308" y="206959"/>
                  </a:lnTo>
                  <a:lnTo>
                    <a:pt x="163830" y="234340"/>
                  </a:lnTo>
                  <a:lnTo>
                    <a:pt x="403250" y="307936"/>
                  </a:lnTo>
                  <a:close/>
                </a:path>
                <a:path w="544830" h="307975">
                  <a:moveTo>
                    <a:pt x="544499" y="0"/>
                  </a:moveTo>
                  <a:lnTo>
                    <a:pt x="517994" y="0"/>
                  </a:lnTo>
                  <a:lnTo>
                    <a:pt x="514413" y="23393"/>
                  </a:lnTo>
                  <a:lnTo>
                    <a:pt x="496519" y="82829"/>
                  </a:lnTo>
                  <a:lnTo>
                    <a:pt x="473456" y="138722"/>
                  </a:lnTo>
                  <a:lnTo>
                    <a:pt x="448703" y="188188"/>
                  </a:lnTo>
                  <a:lnTo>
                    <a:pt x="425792" y="228346"/>
                  </a:lnTo>
                  <a:lnTo>
                    <a:pt x="399529" y="269240"/>
                  </a:lnTo>
                  <a:lnTo>
                    <a:pt x="410210" y="304749"/>
                  </a:lnTo>
                  <a:lnTo>
                    <a:pt x="442404" y="252780"/>
                  </a:lnTo>
                  <a:lnTo>
                    <a:pt x="464858" y="212394"/>
                  </a:lnTo>
                  <a:lnTo>
                    <a:pt x="488556" y="164973"/>
                  </a:lnTo>
                  <a:lnTo>
                    <a:pt x="511238" y="112433"/>
                  </a:lnTo>
                  <a:lnTo>
                    <a:pt x="530669" y="56667"/>
                  </a:lnTo>
                  <a:lnTo>
                    <a:pt x="544499" y="0"/>
                  </a:lnTo>
                  <a:close/>
                </a:path>
              </a:pathLst>
            </a:custGeom>
            <a:solidFill>
              <a:srgbClr val="6466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93605" y="0"/>
              <a:ext cx="349550" cy="230104"/>
            </a:xfrm>
            <a:prstGeom prst="rect">
              <a:avLst/>
            </a:prstGeom>
          </p:spPr>
        </p:pic>
      </p:grpSp>
      <p:grpSp>
        <p:nvGrpSpPr>
          <p:cNvPr id="52" name="object 52" descr=""/>
          <p:cNvGrpSpPr/>
          <p:nvPr/>
        </p:nvGrpSpPr>
        <p:grpSpPr>
          <a:xfrm>
            <a:off x="3809899" y="2334831"/>
            <a:ext cx="342265" cy="478155"/>
            <a:chOff x="3809899" y="2334831"/>
            <a:chExt cx="342265" cy="478155"/>
          </a:xfrm>
        </p:grpSpPr>
        <p:sp>
          <p:nvSpPr>
            <p:cNvPr id="53" name="object 53" descr=""/>
            <p:cNvSpPr/>
            <p:nvPr/>
          </p:nvSpPr>
          <p:spPr>
            <a:xfrm>
              <a:off x="3809899" y="2334831"/>
              <a:ext cx="342265" cy="478155"/>
            </a:xfrm>
            <a:custGeom>
              <a:avLst/>
              <a:gdLst/>
              <a:ahLst/>
              <a:cxnLst/>
              <a:rect l="l" t="t" r="r" b="b"/>
              <a:pathLst>
                <a:path w="342264" h="478155">
                  <a:moveTo>
                    <a:pt x="341683" y="477726"/>
                  </a:moveTo>
                  <a:lnTo>
                    <a:pt x="298118" y="464615"/>
                  </a:lnTo>
                  <a:lnTo>
                    <a:pt x="250253" y="447830"/>
                  </a:lnTo>
                  <a:lnTo>
                    <a:pt x="200534" y="427177"/>
                  </a:lnTo>
                  <a:lnTo>
                    <a:pt x="151411" y="402458"/>
                  </a:lnTo>
                  <a:lnTo>
                    <a:pt x="105330" y="373480"/>
                  </a:lnTo>
                  <a:lnTo>
                    <a:pt x="64740" y="340045"/>
                  </a:lnTo>
                  <a:lnTo>
                    <a:pt x="32089" y="301959"/>
                  </a:lnTo>
                  <a:lnTo>
                    <a:pt x="3643" y="237337"/>
                  </a:lnTo>
                  <a:lnTo>
                    <a:pt x="0" y="203041"/>
                  </a:lnTo>
                  <a:lnTo>
                    <a:pt x="3443" y="167572"/>
                  </a:lnTo>
                  <a:lnTo>
                    <a:pt x="29749" y="102968"/>
                  </a:lnTo>
                  <a:lnTo>
                    <a:pt x="80318" y="53708"/>
                  </a:lnTo>
                  <a:lnTo>
                    <a:pt x="121447" y="32036"/>
                  </a:lnTo>
                  <a:lnTo>
                    <a:pt x="167553" y="16705"/>
                  </a:lnTo>
                  <a:lnTo>
                    <a:pt x="216879" y="6840"/>
                  </a:lnTo>
                  <a:lnTo>
                    <a:pt x="267669" y="1564"/>
                  </a:lnTo>
                  <a:lnTo>
                    <a:pt x="318166" y="0"/>
                  </a:lnTo>
                  <a:lnTo>
                    <a:pt x="326096" y="0"/>
                  </a:lnTo>
                  <a:lnTo>
                    <a:pt x="341683" y="312"/>
                  </a:lnTo>
                  <a:lnTo>
                    <a:pt x="341683" y="24679"/>
                  </a:lnTo>
                  <a:lnTo>
                    <a:pt x="326507" y="24219"/>
                  </a:lnTo>
                  <a:lnTo>
                    <a:pt x="311014" y="24059"/>
                  </a:lnTo>
                  <a:lnTo>
                    <a:pt x="256662" y="26264"/>
                  </a:lnTo>
                  <a:lnTo>
                    <a:pt x="202282" y="33885"/>
                  </a:lnTo>
                  <a:lnTo>
                    <a:pt x="150762" y="48432"/>
                  </a:lnTo>
                  <a:lnTo>
                    <a:pt x="104989" y="71415"/>
                  </a:lnTo>
                  <a:lnTo>
                    <a:pt x="59517" y="115717"/>
                  </a:lnTo>
                  <a:lnTo>
                    <a:pt x="35841" y="173879"/>
                  </a:lnTo>
                  <a:lnTo>
                    <a:pt x="32741" y="205806"/>
                  </a:lnTo>
                  <a:lnTo>
                    <a:pt x="36012" y="236675"/>
                  </a:lnTo>
                  <a:lnTo>
                    <a:pt x="61581" y="294806"/>
                  </a:lnTo>
                  <a:lnTo>
                    <a:pt x="92008" y="330068"/>
                  </a:lnTo>
                  <a:lnTo>
                    <a:pt x="129714" y="360601"/>
                  </a:lnTo>
                  <a:lnTo>
                    <a:pt x="172248" y="386648"/>
                  </a:lnTo>
                  <a:lnTo>
                    <a:pt x="217162" y="408451"/>
                  </a:lnTo>
                  <a:lnTo>
                    <a:pt x="262006" y="426252"/>
                  </a:lnTo>
                  <a:lnTo>
                    <a:pt x="304330" y="440296"/>
                  </a:lnTo>
                  <a:lnTo>
                    <a:pt x="341683" y="450824"/>
                  </a:lnTo>
                  <a:lnTo>
                    <a:pt x="341683" y="477726"/>
                  </a:lnTo>
                  <a:close/>
                </a:path>
              </a:pathLst>
            </a:custGeom>
            <a:solidFill>
              <a:srgbClr val="595C6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07362" y="2506157"/>
              <a:ext cx="244220" cy="134784"/>
            </a:xfrm>
            <a:prstGeom prst="rect">
              <a:avLst/>
            </a:prstGeom>
          </p:spPr>
        </p:pic>
      </p:grpSp>
      <p:sp>
        <p:nvSpPr>
          <p:cNvPr id="55" name="object 55" descr=""/>
          <p:cNvSpPr/>
          <p:nvPr/>
        </p:nvSpPr>
        <p:spPr>
          <a:xfrm>
            <a:off x="0" y="1069707"/>
            <a:ext cx="284480" cy="480695"/>
          </a:xfrm>
          <a:custGeom>
            <a:avLst/>
            <a:gdLst/>
            <a:ahLst/>
            <a:cxnLst/>
            <a:rect l="l" t="t" r="r" b="b"/>
            <a:pathLst>
              <a:path w="284480" h="480694">
                <a:moveTo>
                  <a:pt x="176364" y="113830"/>
                </a:moveTo>
                <a:lnTo>
                  <a:pt x="160375" y="91960"/>
                </a:lnTo>
                <a:lnTo>
                  <a:pt x="150368" y="91960"/>
                </a:lnTo>
                <a:lnTo>
                  <a:pt x="143789" y="95440"/>
                </a:lnTo>
                <a:lnTo>
                  <a:pt x="67094" y="228358"/>
                </a:lnTo>
                <a:lnTo>
                  <a:pt x="65455" y="229222"/>
                </a:lnTo>
                <a:lnTo>
                  <a:pt x="62966" y="229222"/>
                </a:lnTo>
                <a:lnTo>
                  <a:pt x="62115" y="229006"/>
                </a:lnTo>
                <a:lnTo>
                  <a:pt x="53975" y="224294"/>
                </a:lnTo>
                <a:lnTo>
                  <a:pt x="53187" y="225666"/>
                </a:lnTo>
                <a:lnTo>
                  <a:pt x="53187" y="329247"/>
                </a:lnTo>
                <a:lnTo>
                  <a:pt x="50457" y="337362"/>
                </a:lnTo>
                <a:lnTo>
                  <a:pt x="46482" y="344271"/>
                </a:lnTo>
                <a:lnTo>
                  <a:pt x="39230" y="348132"/>
                </a:lnTo>
                <a:lnTo>
                  <a:pt x="28130" y="348132"/>
                </a:lnTo>
                <a:lnTo>
                  <a:pt x="10426" y="323913"/>
                </a:lnTo>
                <a:lnTo>
                  <a:pt x="13131" y="315810"/>
                </a:lnTo>
                <a:lnTo>
                  <a:pt x="52603" y="321005"/>
                </a:lnTo>
                <a:lnTo>
                  <a:pt x="53187" y="329247"/>
                </a:lnTo>
                <a:lnTo>
                  <a:pt x="53187" y="225666"/>
                </a:lnTo>
                <a:lnTo>
                  <a:pt x="44246" y="241173"/>
                </a:lnTo>
                <a:lnTo>
                  <a:pt x="42799" y="242087"/>
                </a:lnTo>
                <a:lnTo>
                  <a:pt x="41173" y="242176"/>
                </a:lnTo>
                <a:lnTo>
                  <a:pt x="26200" y="245033"/>
                </a:lnTo>
                <a:lnTo>
                  <a:pt x="12598" y="251333"/>
                </a:lnTo>
                <a:lnTo>
                  <a:pt x="939" y="260705"/>
                </a:lnTo>
                <a:lnTo>
                  <a:pt x="0" y="261950"/>
                </a:lnTo>
                <a:lnTo>
                  <a:pt x="0" y="344271"/>
                </a:lnTo>
                <a:lnTo>
                  <a:pt x="37122" y="364642"/>
                </a:lnTo>
                <a:lnTo>
                  <a:pt x="44958" y="365150"/>
                </a:lnTo>
                <a:lnTo>
                  <a:pt x="60680" y="363118"/>
                </a:lnTo>
                <a:lnTo>
                  <a:pt x="98336" y="334378"/>
                </a:lnTo>
                <a:lnTo>
                  <a:pt x="106476" y="306616"/>
                </a:lnTo>
                <a:lnTo>
                  <a:pt x="106375" y="305041"/>
                </a:lnTo>
                <a:lnTo>
                  <a:pt x="105486" y="292163"/>
                </a:lnTo>
                <a:lnTo>
                  <a:pt x="101066" y="278168"/>
                </a:lnTo>
                <a:lnTo>
                  <a:pt x="100418" y="276745"/>
                </a:lnTo>
                <a:lnTo>
                  <a:pt x="100495" y="275094"/>
                </a:lnTo>
                <a:lnTo>
                  <a:pt x="101295" y="273735"/>
                </a:lnTo>
                <a:lnTo>
                  <a:pt x="110858" y="257149"/>
                </a:lnTo>
                <a:lnTo>
                  <a:pt x="101155" y="251548"/>
                </a:lnTo>
                <a:lnTo>
                  <a:pt x="100368" y="248589"/>
                </a:lnTo>
                <a:lnTo>
                  <a:pt x="111531" y="229222"/>
                </a:lnTo>
                <a:lnTo>
                  <a:pt x="117030" y="219697"/>
                </a:lnTo>
                <a:lnTo>
                  <a:pt x="110350" y="208102"/>
                </a:lnTo>
                <a:lnTo>
                  <a:pt x="110350" y="206260"/>
                </a:lnTo>
                <a:lnTo>
                  <a:pt x="113309" y="201129"/>
                </a:lnTo>
                <a:lnTo>
                  <a:pt x="114909" y="200190"/>
                </a:lnTo>
                <a:lnTo>
                  <a:pt x="122694" y="200190"/>
                </a:lnTo>
                <a:lnTo>
                  <a:pt x="118808" y="193446"/>
                </a:lnTo>
                <a:lnTo>
                  <a:pt x="118808" y="191592"/>
                </a:lnTo>
                <a:lnTo>
                  <a:pt x="121767" y="186474"/>
                </a:lnTo>
                <a:lnTo>
                  <a:pt x="123367" y="185559"/>
                </a:lnTo>
                <a:lnTo>
                  <a:pt x="131178" y="185559"/>
                </a:lnTo>
                <a:lnTo>
                  <a:pt x="127279" y="178777"/>
                </a:lnTo>
                <a:lnTo>
                  <a:pt x="127279" y="176936"/>
                </a:lnTo>
                <a:lnTo>
                  <a:pt x="130225" y="171805"/>
                </a:lnTo>
                <a:lnTo>
                  <a:pt x="131826" y="170891"/>
                </a:lnTo>
                <a:lnTo>
                  <a:pt x="139649" y="170891"/>
                </a:lnTo>
                <a:lnTo>
                  <a:pt x="135737" y="164147"/>
                </a:lnTo>
                <a:lnTo>
                  <a:pt x="135737" y="162306"/>
                </a:lnTo>
                <a:lnTo>
                  <a:pt x="138684" y="157149"/>
                </a:lnTo>
                <a:lnTo>
                  <a:pt x="140284" y="156235"/>
                </a:lnTo>
                <a:lnTo>
                  <a:pt x="148082" y="156235"/>
                </a:lnTo>
                <a:lnTo>
                  <a:pt x="144195" y="149479"/>
                </a:lnTo>
                <a:lnTo>
                  <a:pt x="144195" y="147637"/>
                </a:lnTo>
                <a:lnTo>
                  <a:pt x="146304" y="143992"/>
                </a:lnTo>
                <a:lnTo>
                  <a:pt x="147142" y="142481"/>
                </a:lnTo>
                <a:lnTo>
                  <a:pt x="148742" y="141579"/>
                </a:lnTo>
                <a:lnTo>
                  <a:pt x="156540" y="141579"/>
                </a:lnTo>
                <a:lnTo>
                  <a:pt x="152654" y="134823"/>
                </a:lnTo>
                <a:lnTo>
                  <a:pt x="152654" y="132956"/>
                </a:lnTo>
                <a:lnTo>
                  <a:pt x="155600" y="127850"/>
                </a:lnTo>
                <a:lnTo>
                  <a:pt x="157213" y="126911"/>
                </a:lnTo>
                <a:lnTo>
                  <a:pt x="170599" y="126911"/>
                </a:lnTo>
                <a:lnTo>
                  <a:pt x="173901" y="121158"/>
                </a:lnTo>
                <a:lnTo>
                  <a:pt x="176364" y="113830"/>
                </a:lnTo>
                <a:close/>
              </a:path>
              <a:path w="284480" h="480694">
                <a:moveTo>
                  <a:pt x="180187" y="480250"/>
                </a:moveTo>
                <a:lnTo>
                  <a:pt x="168706" y="449910"/>
                </a:lnTo>
                <a:lnTo>
                  <a:pt x="0" y="410692"/>
                </a:lnTo>
                <a:lnTo>
                  <a:pt x="0" y="438365"/>
                </a:lnTo>
                <a:lnTo>
                  <a:pt x="180187" y="480250"/>
                </a:lnTo>
                <a:close/>
              </a:path>
              <a:path w="284480" h="480694">
                <a:moveTo>
                  <a:pt x="284137" y="167246"/>
                </a:moveTo>
                <a:lnTo>
                  <a:pt x="277495" y="115722"/>
                </a:lnTo>
                <a:lnTo>
                  <a:pt x="251409" y="60363"/>
                </a:lnTo>
                <a:lnTo>
                  <a:pt x="214642" y="26809"/>
                </a:lnTo>
                <a:lnTo>
                  <a:pt x="205905" y="20586"/>
                </a:lnTo>
                <a:lnTo>
                  <a:pt x="187871" y="11582"/>
                </a:lnTo>
                <a:lnTo>
                  <a:pt x="169379" y="5143"/>
                </a:lnTo>
                <a:lnTo>
                  <a:pt x="150469" y="1282"/>
                </a:lnTo>
                <a:lnTo>
                  <a:pt x="131165" y="0"/>
                </a:lnTo>
                <a:lnTo>
                  <a:pt x="120459" y="381"/>
                </a:lnTo>
                <a:lnTo>
                  <a:pt x="39814" y="26149"/>
                </a:lnTo>
                <a:lnTo>
                  <a:pt x="0" y="52819"/>
                </a:lnTo>
                <a:lnTo>
                  <a:pt x="0" y="80289"/>
                </a:lnTo>
                <a:lnTo>
                  <a:pt x="33528" y="55333"/>
                </a:lnTo>
                <a:lnTo>
                  <a:pt x="85280" y="32334"/>
                </a:lnTo>
                <a:lnTo>
                  <a:pt x="95161" y="29921"/>
                </a:lnTo>
                <a:lnTo>
                  <a:pt x="104965" y="28194"/>
                </a:lnTo>
                <a:lnTo>
                  <a:pt x="114681" y="27152"/>
                </a:lnTo>
                <a:lnTo>
                  <a:pt x="124294" y="26809"/>
                </a:lnTo>
                <a:lnTo>
                  <a:pt x="141681" y="27965"/>
                </a:lnTo>
                <a:lnTo>
                  <a:pt x="191604" y="45351"/>
                </a:lnTo>
                <a:lnTo>
                  <a:pt x="232575" y="81165"/>
                </a:lnTo>
                <a:lnTo>
                  <a:pt x="256044" y="130937"/>
                </a:lnTo>
                <a:lnTo>
                  <a:pt x="262001" y="187274"/>
                </a:lnTo>
                <a:lnTo>
                  <a:pt x="255104" y="246519"/>
                </a:lnTo>
                <a:lnTo>
                  <a:pt x="239547" y="304711"/>
                </a:lnTo>
                <a:lnTo>
                  <a:pt x="219519" y="357873"/>
                </a:lnTo>
                <a:lnTo>
                  <a:pt x="199250" y="402056"/>
                </a:lnTo>
                <a:lnTo>
                  <a:pt x="174726" y="447573"/>
                </a:lnTo>
                <a:lnTo>
                  <a:pt x="185915" y="477139"/>
                </a:lnTo>
                <a:lnTo>
                  <a:pt x="214236" y="422770"/>
                </a:lnTo>
                <a:lnTo>
                  <a:pt x="233438" y="380314"/>
                </a:lnTo>
                <a:lnTo>
                  <a:pt x="252577" y="331012"/>
                </a:lnTo>
                <a:lnTo>
                  <a:pt x="269125" y="277393"/>
                </a:lnTo>
                <a:lnTo>
                  <a:pt x="280492" y="221970"/>
                </a:lnTo>
                <a:lnTo>
                  <a:pt x="284137" y="167246"/>
                </a:lnTo>
                <a:close/>
              </a:path>
            </a:pathLst>
          </a:custGeom>
          <a:solidFill>
            <a:srgbClr val="34343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6" name="object 56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0" y="175001"/>
            <a:ext cx="180283" cy="376920"/>
          </a:xfrm>
          <a:prstGeom prst="rect">
            <a:avLst/>
          </a:prstGeom>
        </p:spPr>
      </p:pic>
      <p:sp>
        <p:nvSpPr>
          <p:cNvPr id="57" name="object 57" descr=""/>
          <p:cNvSpPr/>
          <p:nvPr/>
        </p:nvSpPr>
        <p:spPr>
          <a:xfrm>
            <a:off x="2918752" y="802194"/>
            <a:ext cx="483234" cy="471805"/>
          </a:xfrm>
          <a:custGeom>
            <a:avLst/>
            <a:gdLst/>
            <a:ahLst/>
            <a:cxnLst/>
            <a:rect l="l" t="t" r="r" b="b"/>
            <a:pathLst>
              <a:path w="483235" h="471805">
                <a:moveTo>
                  <a:pt x="356019" y="231444"/>
                </a:moveTo>
                <a:lnTo>
                  <a:pt x="355942" y="227101"/>
                </a:lnTo>
                <a:lnTo>
                  <a:pt x="355612" y="207848"/>
                </a:lnTo>
                <a:lnTo>
                  <a:pt x="345859" y="185470"/>
                </a:lnTo>
                <a:lnTo>
                  <a:pt x="344538" y="184010"/>
                </a:lnTo>
                <a:lnTo>
                  <a:pt x="338378" y="177203"/>
                </a:lnTo>
                <a:lnTo>
                  <a:pt x="338378" y="209296"/>
                </a:lnTo>
                <a:lnTo>
                  <a:pt x="335419" y="217017"/>
                </a:lnTo>
                <a:lnTo>
                  <a:pt x="329539" y="223215"/>
                </a:lnTo>
                <a:lnTo>
                  <a:pt x="325780" y="225856"/>
                </a:lnTo>
                <a:lnTo>
                  <a:pt x="321475" y="227101"/>
                </a:lnTo>
                <a:lnTo>
                  <a:pt x="310388" y="227101"/>
                </a:lnTo>
                <a:lnTo>
                  <a:pt x="303707" y="223901"/>
                </a:lnTo>
                <a:lnTo>
                  <a:pt x="299516" y="217932"/>
                </a:lnTo>
                <a:lnTo>
                  <a:pt x="296087" y="210083"/>
                </a:lnTo>
                <a:lnTo>
                  <a:pt x="295948" y="201815"/>
                </a:lnTo>
                <a:lnTo>
                  <a:pt x="298919" y="194094"/>
                </a:lnTo>
                <a:lnTo>
                  <a:pt x="304825" y="187896"/>
                </a:lnTo>
                <a:lnTo>
                  <a:pt x="308546" y="185280"/>
                </a:lnTo>
                <a:lnTo>
                  <a:pt x="312877" y="184010"/>
                </a:lnTo>
                <a:lnTo>
                  <a:pt x="323938" y="184010"/>
                </a:lnTo>
                <a:lnTo>
                  <a:pt x="330619" y="187210"/>
                </a:lnTo>
                <a:lnTo>
                  <a:pt x="334822" y="193179"/>
                </a:lnTo>
                <a:lnTo>
                  <a:pt x="338239" y="201028"/>
                </a:lnTo>
                <a:lnTo>
                  <a:pt x="338378" y="209296"/>
                </a:lnTo>
                <a:lnTo>
                  <a:pt x="338378" y="177203"/>
                </a:lnTo>
                <a:lnTo>
                  <a:pt x="335648" y="174167"/>
                </a:lnTo>
                <a:lnTo>
                  <a:pt x="323392" y="165950"/>
                </a:lnTo>
                <a:lnTo>
                  <a:pt x="309753" y="160934"/>
                </a:lnTo>
                <a:lnTo>
                  <a:pt x="295363" y="159245"/>
                </a:lnTo>
                <a:lnTo>
                  <a:pt x="286219" y="159918"/>
                </a:lnTo>
                <a:lnTo>
                  <a:pt x="248881" y="180543"/>
                </a:lnTo>
                <a:lnTo>
                  <a:pt x="233934" y="222262"/>
                </a:lnTo>
                <a:lnTo>
                  <a:pt x="233946" y="223901"/>
                </a:lnTo>
                <a:lnTo>
                  <a:pt x="233210" y="225386"/>
                </a:lnTo>
                <a:lnTo>
                  <a:pt x="217246" y="236562"/>
                </a:lnTo>
                <a:lnTo>
                  <a:pt x="223672" y="245757"/>
                </a:lnTo>
                <a:lnTo>
                  <a:pt x="223151" y="248780"/>
                </a:lnTo>
                <a:lnTo>
                  <a:pt x="102628" y="333171"/>
                </a:lnTo>
                <a:lnTo>
                  <a:pt x="97320" y="338772"/>
                </a:lnTo>
                <a:lnTo>
                  <a:pt x="94640" y="345744"/>
                </a:lnTo>
                <a:lnTo>
                  <a:pt x="94780" y="353212"/>
                </a:lnTo>
                <a:lnTo>
                  <a:pt x="97866" y="360286"/>
                </a:lnTo>
                <a:lnTo>
                  <a:pt x="101638" y="365709"/>
                </a:lnTo>
                <a:lnTo>
                  <a:pt x="107696" y="368592"/>
                </a:lnTo>
                <a:lnTo>
                  <a:pt x="117690" y="368592"/>
                </a:lnTo>
                <a:lnTo>
                  <a:pt x="121577" y="367461"/>
                </a:lnTo>
                <a:lnTo>
                  <a:pt x="130416" y="361264"/>
                </a:lnTo>
                <a:lnTo>
                  <a:pt x="129235" y="347916"/>
                </a:lnTo>
                <a:lnTo>
                  <a:pt x="130035" y="346252"/>
                </a:lnTo>
                <a:lnTo>
                  <a:pt x="131457" y="345274"/>
                </a:lnTo>
                <a:lnTo>
                  <a:pt x="133451" y="343852"/>
                </a:lnTo>
                <a:lnTo>
                  <a:pt x="134302" y="343268"/>
                </a:lnTo>
                <a:lnTo>
                  <a:pt x="135255" y="342963"/>
                </a:lnTo>
                <a:lnTo>
                  <a:pt x="136944" y="342963"/>
                </a:lnTo>
                <a:lnTo>
                  <a:pt x="137629" y="343115"/>
                </a:lnTo>
                <a:lnTo>
                  <a:pt x="143789" y="345986"/>
                </a:lnTo>
                <a:lnTo>
                  <a:pt x="143522" y="342963"/>
                </a:lnTo>
                <a:lnTo>
                  <a:pt x="143116" y="338201"/>
                </a:lnTo>
                <a:lnTo>
                  <a:pt x="143891" y="336537"/>
                </a:lnTo>
                <a:lnTo>
                  <a:pt x="148158" y="333565"/>
                </a:lnTo>
                <a:lnTo>
                  <a:pt x="149136" y="333248"/>
                </a:lnTo>
                <a:lnTo>
                  <a:pt x="150799" y="333248"/>
                </a:lnTo>
                <a:lnTo>
                  <a:pt x="151485" y="333413"/>
                </a:lnTo>
                <a:lnTo>
                  <a:pt x="157632" y="336296"/>
                </a:lnTo>
                <a:lnTo>
                  <a:pt x="157378" y="333248"/>
                </a:lnTo>
                <a:lnTo>
                  <a:pt x="156972" y="328498"/>
                </a:lnTo>
                <a:lnTo>
                  <a:pt x="157746" y="326834"/>
                </a:lnTo>
                <a:lnTo>
                  <a:pt x="162013" y="323862"/>
                </a:lnTo>
                <a:lnTo>
                  <a:pt x="162991" y="323545"/>
                </a:lnTo>
                <a:lnTo>
                  <a:pt x="164655" y="323545"/>
                </a:lnTo>
                <a:lnTo>
                  <a:pt x="165366" y="323710"/>
                </a:lnTo>
                <a:lnTo>
                  <a:pt x="171513" y="326567"/>
                </a:lnTo>
                <a:lnTo>
                  <a:pt x="171246" y="323545"/>
                </a:lnTo>
                <a:lnTo>
                  <a:pt x="170827" y="318795"/>
                </a:lnTo>
                <a:lnTo>
                  <a:pt x="171602" y="317131"/>
                </a:lnTo>
                <a:lnTo>
                  <a:pt x="175869" y="314147"/>
                </a:lnTo>
                <a:lnTo>
                  <a:pt x="176847" y="313842"/>
                </a:lnTo>
                <a:lnTo>
                  <a:pt x="178511" y="313842"/>
                </a:lnTo>
                <a:lnTo>
                  <a:pt x="179222" y="313994"/>
                </a:lnTo>
                <a:lnTo>
                  <a:pt x="185369" y="316865"/>
                </a:lnTo>
                <a:lnTo>
                  <a:pt x="185102" y="313842"/>
                </a:lnTo>
                <a:lnTo>
                  <a:pt x="184683" y="309092"/>
                </a:lnTo>
                <a:lnTo>
                  <a:pt x="185458" y="307416"/>
                </a:lnTo>
                <a:lnTo>
                  <a:pt x="189725" y="304444"/>
                </a:lnTo>
                <a:lnTo>
                  <a:pt x="190703" y="304139"/>
                </a:lnTo>
                <a:lnTo>
                  <a:pt x="192392" y="304139"/>
                </a:lnTo>
                <a:lnTo>
                  <a:pt x="193078" y="304292"/>
                </a:lnTo>
                <a:lnTo>
                  <a:pt x="199237" y="307149"/>
                </a:lnTo>
                <a:lnTo>
                  <a:pt x="198970" y="304139"/>
                </a:lnTo>
                <a:lnTo>
                  <a:pt x="198539" y="299377"/>
                </a:lnTo>
                <a:lnTo>
                  <a:pt x="199313" y="297713"/>
                </a:lnTo>
                <a:lnTo>
                  <a:pt x="203606" y="294741"/>
                </a:lnTo>
                <a:lnTo>
                  <a:pt x="204558" y="294424"/>
                </a:lnTo>
                <a:lnTo>
                  <a:pt x="206248" y="294424"/>
                </a:lnTo>
                <a:lnTo>
                  <a:pt x="206933" y="294576"/>
                </a:lnTo>
                <a:lnTo>
                  <a:pt x="218147" y="299796"/>
                </a:lnTo>
                <a:lnTo>
                  <a:pt x="225831" y="294424"/>
                </a:lnTo>
                <a:lnTo>
                  <a:pt x="244132" y="281609"/>
                </a:lnTo>
                <a:lnTo>
                  <a:pt x="245084" y="281343"/>
                </a:lnTo>
                <a:lnTo>
                  <a:pt x="247573" y="281343"/>
                </a:lnTo>
                <a:lnTo>
                  <a:pt x="249085" y="282054"/>
                </a:lnTo>
                <a:lnTo>
                  <a:pt x="250012" y="283413"/>
                </a:lnTo>
                <a:lnTo>
                  <a:pt x="254927" y="290385"/>
                </a:lnTo>
                <a:lnTo>
                  <a:pt x="267817" y="281343"/>
                </a:lnTo>
                <a:lnTo>
                  <a:pt x="271424" y="278841"/>
                </a:lnTo>
                <a:lnTo>
                  <a:pt x="272402" y="278523"/>
                </a:lnTo>
                <a:lnTo>
                  <a:pt x="273900" y="278523"/>
                </a:lnTo>
                <a:lnTo>
                  <a:pt x="274459" y="278612"/>
                </a:lnTo>
                <a:lnTo>
                  <a:pt x="281635" y="281139"/>
                </a:lnTo>
                <a:lnTo>
                  <a:pt x="288544" y="282270"/>
                </a:lnTo>
                <a:lnTo>
                  <a:pt x="295427" y="282270"/>
                </a:lnTo>
                <a:lnTo>
                  <a:pt x="304749" y="281571"/>
                </a:lnTo>
                <a:lnTo>
                  <a:pt x="313855" y="279476"/>
                </a:lnTo>
                <a:lnTo>
                  <a:pt x="316242" y="278523"/>
                </a:lnTo>
                <a:lnTo>
                  <a:pt x="322567" y="276009"/>
                </a:lnTo>
                <a:lnTo>
                  <a:pt x="330733" y="271195"/>
                </a:lnTo>
                <a:lnTo>
                  <a:pt x="347560" y="253492"/>
                </a:lnTo>
                <a:lnTo>
                  <a:pt x="356019" y="231444"/>
                </a:lnTo>
                <a:close/>
              </a:path>
              <a:path w="483235" h="471805">
                <a:moveTo>
                  <a:pt x="413156" y="131724"/>
                </a:moveTo>
                <a:lnTo>
                  <a:pt x="245110" y="0"/>
                </a:lnTo>
                <a:lnTo>
                  <a:pt x="242684" y="32346"/>
                </a:lnTo>
                <a:lnTo>
                  <a:pt x="390118" y="147891"/>
                </a:lnTo>
                <a:lnTo>
                  <a:pt x="413156" y="131724"/>
                </a:lnTo>
                <a:close/>
              </a:path>
              <a:path w="483235" h="471805">
                <a:moveTo>
                  <a:pt x="480529" y="345998"/>
                </a:moveTo>
                <a:lnTo>
                  <a:pt x="450113" y="337439"/>
                </a:lnTo>
                <a:lnTo>
                  <a:pt x="434898" y="347980"/>
                </a:lnTo>
                <a:lnTo>
                  <a:pt x="401370" y="369189"/>
                </a:lnTo>
                <a:lnTo>
                  <a:pt x="353961" y="395478"/>
                </a:lnTo>
                <a:lnTo>
                  <a:pt x="297116" y="421195"/>
                </a:lnTo>
                <a:lnTo>
                  <a:pt x="235280" y="440753"/>
                </a:lnTo>
                <a:lnTo>
                  <a:pt x="172897" y="448513"/>
                </a:lnTo>
                <a:lnTo>
                  <a:pt x="165023" y="448373"/>
                </a:lnTo>
                <a:lnTo>
                  <a:pt x="114566" y="438886"/>
                </a:lnTo>
                <a:lnTo>
                  <a:pt x="69049" y="410476"/>
                </a:lnTo>
                <a:lnTo>
                  <a:pt x="37312" y="365137"/>
                </a:lnTo>
                <a:lnTo>
                  <a:pt x="26162" y="312623"/>
                </a:lnTo>
                <a:lnTo>
                  <a:pt x="28778" y="284492"/>
                </a:lnTo>
                <a:lnTo>
                  <a:pt x="47180" y="230924"/>
                </a:lnTo>
                <a:lnTo>
                  <a:pt x="78460" y="180136"/>
                </a:lnTo>
                <a:lnTo>
                  <a:pt x="117157" y="133985"/>
                </a:lnTo>
                <a:lnTo>
                  <a:pt x="157759" y="94259"/>
                </a:lnTo>
                <a:lnTo>
                  <a:pt x="194792" y="62801"/>
                </a:lnTo>
                <a:lnTo>
                  <a:pt x="236245" y="31915"/>
                </a:lnTo>
                <a:lnTo>
                  <a:pt x="238594" y="393"/>
                </a:lnTo>
                <a:lnTo>
                  <a:pt x="189979" y="37706"/>
                </a:lnTo>
                <a:lnTo>
                  <a:pt x="154635" y="68072"/>
                </a:lnTo>
                <a:lnTo>
                  <a:pt x="116459" y="104648"/>
                </a:lnTo>
                <a:lnTo>
                  <a:pt x="78816" y="146253"/>
                </a:lnTo>
                <a:lnTo>
                  <a:pt x="45085" y="191668"/>
                </a:lnTo>
                <a:lnTo>
                  <a:pt x="18656" y="239737"/>
                </a:lnTo>
                <a:lnTo>
                  <a:pt x="2908" y="289229"/>
                </a:lnTo>
                <a:lnTo>
                  <a:pt x="0" y="320509"/>
                </a:lnTo>
                <a:lnTo>
                  <a:pt x="3162" y="350431"/>
                </a:lnTo>
                <a:lnTo>
                  <a:pt x="27571" y="405714"/>
                </a:lnTo>
                <a:lnTo>
                  <a:pt x="71183" y="447598"/>
                </a:lnTo>
                <a:lnTo>
                  <a:pt x="128600" y="468744"/>
                </a:lnTo>
                <a:lnTo>
                  <a:pt x="163118" y="471487"/>
                </a:lnTo>
                <a:lnTo>
                  <a:pt x="219354" y="465747"/>
                </a:lnTo>
                <a:lnTo>
                  <a:pt x="276313" y="450659"/>
                </a:lnTo>
                <a:lnTo>
                  <a:pt x="331381" y="429374"/>
                </a:lnTo>
                <a:lnTo>
                  <a:pt x="381939" y="405104"/>
                </a:lnTo>
                <a:lnTo>
                  <a:pt x="425399" y="380987"/>
                </a:lnTo>
                <a:lnTo>
                  <a:pt x="459130" y="360235"/>
                </a:lnTo>
                <a:lnTo>
                  <a:pt x="480529" y="345998"/>
                </a:lnTo>
                <a:close/>
              </a:path>
              <a:path w="483235" h="471805">
                <a:moveTo>
                  <a:pt x="483133" y="340055"/>
                </a:moveTo>
                <a:lnTo>
                  <a:pt x="416864" y="137007"/>
                </a:lnTo>
                <a:lnTo>
                  <a:pt x="393801" y="153149"/>
                </a:lnTo>
                <a:lnTo>
                  <a:pt x="451916" y="331241"/>
                </a:lnTo>
                <a:lnTo>
                  <a:pt x="483133" y="340055"/>
                </a:lnTo>
                <a:close/>
              </a:path>
            </a:pathLst>
          </a:custGeom>
          <a:solidFill>
            <a:srgbClr val="4E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938745" y="2403245"/>
            <a:ext cx="454025" cy="434340"/>
          </a:xfrm>
          <a:custGeom>
            <a:avLst/>
            <a:gdLst/>
            <a:ahLst/>
            <a:cxnLst/>
            <a:rect l="l" t="t" r="r" b="b"/>
            <a:pathLst>
              <a:path w="454025" h="434339">
                <a:moveTo>
                  <a:pt x="46672" y="259181"/>
                </a:moveTo>
                <a:lnTo>
                  <a:pt x="27622" y="80086"/>
                </a:lnTo>
                <a:lnTo>
                  <a:pt x="0" y="65557"/>
                </a:lnTo>
                <a:lnTo>
                  <a:pt x="21729" y="269786"/>
                </a:lnTo>
                <a:lnTo>
                  <a:pt x="46672" y="259181"/>
                </a:lnTo>
                <a:close/>
              </a:path>
              <a:path w="454025" h="434339">
                <a:moveTo>
                  <a:pt x="164655" y="403034"/>
                </a:moveTo>
                <a:lnTo>
                  <a:pt x="49098" y="264883"/>
                </a:lnTo>
                <a:lnTo>
                  <a:pt x="24155" y="275488"/>
                </a:lnTo>
                <a:lnTo>
                  <a:pt x="155930" y="432968"/>
                </a:lnTo>
                <a:lnTo>
                  <a:pt x="164655" y="403034"/>
                </a:lnTo>
                <a:close/>
              </a:path>
              <a:path w="454025" h="434339">
                <a:moveTo>
                  <a:pt x="370230" y="136321"/>
                </a:moveTo>
                <a:lnTo>
                  <a:pt x="368744" y="129044"/>
                </a:lnTo>
                <a:lnTo>
                  <a:pt x="365721" y="121932"/>
                </a:lnTo>
                <a:lnTo>
                  <a:pt x="358775" y="117640"/>
                </a:lnTo>
                <a:lnTo>
                  <a:pt x="349046" y="117640"/>
                </a:lnTo>
                <a:lnTo>
                  <a:pt x="346583" y="118110"/>
                </a:lnTo>
                <a:lnTo>
                  <a:pt x="215773" y="173659"/>
                </a:lnTo>
                <a:lnTo>
                  <a:pt x="215150" y="173774"/>
                </a:lnTo>
                <a:lnTo>
                  <a:pt x="212725" y="173774"/>
                </a:lnTo>
                <a:lnTo>
                  <a:pt x="211023" y="172707"/>
                </a:lnTo>
                <a:lnTo>
                  <a:pt x="210070" y="170472"/>
                </a:lnTo>
                <a:lnTo>
                  <a:pt x="207073" y="163385"/>
                </a:lnTo>
                <a:lnTo>
                  <a:pt x="191262" y="170091"/>
                </a:lnTo>
                <a:lnTo>
                  <a:pt x="190652" y="170332"/>
                </a:lnTo>
                <a:lnTo>
                  <a:pt x="190030" y="170472"/>
                </a:lnTo>
                <a:lnTo>
                  <a:pt x="188518" y="170472"/>
                </a:lnTo>
                <a:lnTo>
                  <a:pt x="187642" y="170205"/>
                </a:lnTo>
                <a:lnTo>
                  <a:pt x="186880" y="169710"/>
                </a:lnTo>
                <a:lnTo>
                  <a:pt x="179235" y="165455"/>
                </a:lnTo>
                <a:lnTo>
                  <a:pt x="171157" y="162394"/>
                </a:lnTo>
                <a:lnTo>
                  <a:pt x="162801" y="160553"/>
                </a:lnTo>
                <a:lnTo>
                  <a:pt x="154305" y="159931"/>
                </a:lnTo>
                <a:lnTo>
                  <a:pt x="151574" y="159931"/>
                </a:lnTo>
                <a:lnTo>
                  <a:pt x="151574" y="229044"/>
                </a:lnTo>
                <a:lnTo>
                  <a:pt x="150063" y="236842"/>
                </a:lnTo>
                <a:lnTo>
                  <a:pt x="145732" y="243509"/>
                </a:lnTo>
                <a:lnTo>
                  <a:pt x="138963" y="248170"/>
                </a:lnTo>
                <a:lnTo>
                  <a:pt x="136321" y="249275"/>
                </a:lnTo>
                <a:lnTo>
                  <a:pt x="133591" y="249809"/>
                </a:lnTo>
                <a:lnTo>
                  <a:pt x="122821" y="249809"/>
                </a:lnTo>
                <a:lnTo>
                  <a:pt x="115138" y="245071"/>
                </a:lnTo>
                <a:lnTo>
                  <a:pt x="111785" y="237172"/>
                </a:lnTo>
                <a:lnTo>
                  <a:pt x="110172" y="229311"/>
                </a:lnTo>
                <a:lnTo>
                  <a:pt x="110147" y="229044"/>
                </a:lnTo>
                <a:lnTo>
                  <a:pt x="111658" y="221322"/>
                </a:lnTo>
                <a:lnTo>
                  <a:pt x="115989" y="214655"/>
                </a:lnTo>
                <a:lnTo>
                  <a:pt x="122770" y="210007"/>
                </a:lnTo>
                <a:lnTo>
                  <a:pt x="125399" y="208889"/>
                </a:lnTo>
                <a:lnTo>
                  <a:pt x="128117" y="208356"/>
                </a:lnTo>
                <a:lnTo>
                  <a:pt x="138899" y="208356"/>
                </a:lnTo>
                <a:lnTo>
                  <a:pt x="146570" y="213093"/>
                </a:lnTo>
                <a:lnTo>
                  <a:pt x="149936" y="221005"/>
                </a:lnTo>
                <a:lnTo>
                  <a:pt x="151574" y="229044"/>
                </a:lnTo>
                <a:lnTo>
                  <a:pt x="151574" y="159931"/>
                </a:lnTo>
                <a:lnTo>
                  <a:pt x="146469" y="159931"/>
                </a:lnTo>
                <a:lnTo>
                  <a:pt x="138633" y="161493"/>
                </a:lnTo>
                <a:lnTo>
                  <a:pt x="131216" y="164642"/>
                </a:lnTo>
                <a:lnTo>
                  <a:pt x="111848" y="177927"/>
                </a:lnTo>
                <a:lnTo>
                  <a:pt x="99491" y="196964"/>
                </a:lnTo>
                <a:lnTo>
                  <a:pt x="95161" y="219240"/>
                </a:lnTo>
                <a:lnTo>
                  <a:pt x="99872" y="242252"/>
                </a:lnTo>
                <a:lnTo>
                  <a:pt x="109181" y="257378"/>
                </a:lnTo>
                <a:lnTo>
                  <a:pt x="122085" y="268719"/>
                </a:lnTo>
                <a:lnTo>
                  <a:pt x="137502" y="275844"/>
                </a:lnTo>
                <a:lnTo>
                  <a:pt x="154393" y="278307"/>
                </a:lnTo>
                <a:lnTo>
                  <a:pt x="162102" y="278307"/>
                </a:lnTo>
                <a:lnTo>
                  <a:pt x="199745" y="256984"/>
                </a:lnTo>
                <a:lnTo>
                  <a:pt x="212369" y="230530"/>
                </a:lnTo>
                <a:lnTo>
                  <a:pt x="213398" y="229311"/>
                </a:lnTo>
                <a:lnTo>
                  <a:pt x="231736" y="221526"/>
                </a:lnTo>
                <a:lnTo>
                  <a:pt x="228511" y="213982"/>
                </a:lnTo>
                <a:lnTo>
                  <a:pt x="227520" y="211607"/>
                </a:lnTo>
                <a:lnTo>
                  <a:pt x="228625" y="208889"/>
                </a:lnTo>
                <a:lnTo>
                  <a:pt x="229857" y="208356"/>
                </a:lnTo>
                <a:lnTo>
                  <a:pt x="258140" y="196342"/>
                </a:lnTo>
                <a:lnTo>
                  <a:pt x="259715" y="183578"/>
                </a:lnTo>
                <a:lnTo>
                  <a:pt x="260781" y="182156"/>
                </a:lnTo>
                <a:lnTo>
                  <a:pt x="265087" y="180327"/>
                </a:lnTo>
                <a:lnTo>
                  <a:pt x="265684" y="180200"/>
                </a:lnTo>
                <a:lnTo>
                  <a:pt x="267309" y="180200"/>
                </a:lnTo>
                <a:lnTo>
                  <a:pt x="268287" y="180530"/>
                </a:lnTo>
                <a:lnTo>
                  <a:pt x="273773" y="184658"/>
                </a:lnTo>
                <a:lnTo>
                  <a:pt x="274320" y="180200"/>
                </a:lnTo>
                <a:lnTo>
                  <a:pt x="280682" y="173850"/>
                </a:lnTo>
                <a:lnTo>
                  <a:pt x="282270" y="173850"/>
                </a:lnTo>
                <a:lnTo>
                  <a:pt x="283273" y="174155"/>
                </a:lnTo>
                <a:lnTo>
                  <a:pt x="288734" y="178308"/>
                </a:lnTo>
                <a:lnTo>
                  <a:pt x="289280" y="173850"/>
                </a:lnTo>
                <a:lnTo>
                  <a:pt x="289674" y="170840"/>
                </a:lnTo>
                <a:lnTo>
                  <a:pt x="290741" y="169418"/>
                </a:lnTo>
                <a:lnTo>
                  <a:pt x="294449" y="167868"/>
                </a:lnTo>
                <a:lnTo>
                  <a:pt x="295021" y="167601"/>
                </a:lnTo>
                <a:lnTo>
                  <a:pt x="295643" y="167487"/>
                </a:lnTo>
                <a:lnTo>
                  <a:pt x="297268" y="167487"/>
                </a:lnTo>
                <a:lnTo>
                  <a:pt x="298246" y="167805"/>
                </a:lnTo>
                <a:lnTo>
                  <a:pt x="303733" y="171932"/>
                </a:lnTo>
                <a:lnTo>
                  <a:pt x="304279" y="167487"/>
                </a:lnTo>
                <a:lnTo>
                  <a:pt x="304634" y="164490"/>
                </a:lnTo>
                <a:lnTo>
                  <a:pt x="305701" y="163068"/>
                </a:lnTo>
                <a:lnTo>
                  <a:pt x="310007" y="161251"/>
                </a:lnTo>
                <a:lnTo>
                  <a:pt x="310642" y="161137"/>
                </a:lnTo>
                <a:lnTo>
                  <a:pt x="312229" y="161137"/>
                </a:lnTo>
                <a:lnTo>
                  <a:pt x="313232" y="161442"/>
                </a:lnTo>
                <a:lnTo>
                  <a:pt x="314032" y="162064"/>
                </a:lnTo>
                <a:lnTo>
                  <a:pt x="318693" y="165582"/>
                </a:lnTo>
                <a:lnTo>
                  <a:pt x="319252" y="161137"/>
                </a:lnTo>
                <a:lnTo>
                  <a:pt x="319633" y="158140"/>
                </a:lnTo>
                <a:lnTo>
                  <a:pt x="320675" y="156718"/>
                </a:lnTo>
                <a:lnTo>
                  <a:pt x="322173" y="156095"/>
                </a:lnTo>
                <a:lnTo>
                  <a:pt x="324980" y="154901"/>
                </a:lnTo>
                <a:lnTo>
                  <a:pt x="325602" y="154762"/>
                </a:lnTo>
                <a:lnTo>
                  <a:pt x="327228" y="154762"/>
                </a:lnTo>
                <a:lnTo>
                  <a:pt x="328193" y="155092"/>
                </a:lnTo>
                <a:lnTo>
                  <a:pt x="329018" y="155689"/>
                </a:lnTo>
                <a:lnTo>
                  <a:pt x="333679" y="159219"/>
                </a:lnTo>
                <a:lnTo>
                  <a:pt x="334225" y="154762"/>
                </a:lnTo>
                <a:lnTo>
                  <a:pt x="340563" y="148412"/>
                </a:lnTo>
                <a:lnTo>
                  <a:pt x="342188" y="148412"/>
                </a:lnTo>
                <a:lnTo>
                  <a:pt x="343166" y="148717"/>
                </a:lnTo>
                <a:lnTo>
                  <a:pt x="352933" y="156095"/>
                </a:lnTo>
                <a:lnTo>
                  <a:pt x="358825" y="153581"/>
                </a:lnTo>
                <a:lnTo>
                  <a:pt x="364947" y="149390"/>
                </a:lnTo>
                <a:lnTo>
                  <a:pt x="365582" y="148412"/>
                </a:lnTo>
                <a:lnTo>
                  <a:pt x="368858" y="143370"/>
                </a:lnTo>
                <a:lnTo>
                  <a:pt x="370230" y="136321"/>
                </a:lnTo>
                <a:close/>
              </a:path>
              <a:path w="454025" h="434339">
                <a:moveTo>
                  <a:pt x="453504" y="151777"/>
                </a:moveTo>
                <a:lnTo>
                  <a:pt x="441579" y="94881"/>
                </a:lnTo>
                <a:lnTo>
                  <a:pt x="408952" y="46774"/>
                </a:lnTo>
                <a:lnTo>
                  <a:pt x="359206" y="15379"/>
                </a:lnTo>
                <a:lnTo>
                  <a:pt x="314464" y="3556"/>
                </a:lnTo>
                <a:lnTo>
                  <a:pt x="265912" y="0"/>
                </a:lnTo>
                <a:lnTo>
                  <a:pt x="199364" y="5080"/>
                </a:lnTo>
                <a:lnTo>
                  <a:pt x="134874" y="17653"/>
                </a:lnTo>
                <a:lnTo>
                  <a:pt x="77406" y="33731"/>
                </a:lnTo>
                <a:lnTo>
                  <a:pt x="32004" y="49326"/>
                </a:lnTo>
                <a:lnTo>
                  <a:pt x="3644" y="60452"/>
                </a:lnTo>
                <a:lnTo>
                  <a:pt x="30530" y="74612"/>
                </a:lnTo>
                <a:lnTo>
                  <a:pt x="47498" y="67525"/>
                </a:lnTo>
                <a:lnTo>
                  <a:pt x="84505" y="53886"/>
                </a:lnTo>
                <a:lnTo>
                  <a:pt x="135940" y="38366"/>
                </a:lnTo>
                <a:lnTo>
                  <a:pt x="196138" y="25628"/>
                </a:lnTo>
                <a:lnTo>
                  <a:pt x="259511" y="20345"/>
                </a:lnTo>
                <a:lnTo>
                  <a:pt x="281203" y="21107"/>
                </a:lnTo>
                <a:lnTo>
                  <a:pt x="322757" y="27787"/>
                </a:lnTo>
                <a:lnTo>
                  <a:pt x="366407" y="46291"/>
                </a:lnTo>
                <a:lnTo>
                  <a:pt x="403529" y="82118"/>
                </a:lnTo>
                <a:lnTo>
                  <a:pt x="424319" y="131114"/>
                </a:lnTo>
                <a:lnTo>
                  <a:pt x="426999" y="156845"/>
                </a:lnTo>
                <a:lnTo>
                  <a:pt x="424307" y="182714"/>
                </a:lnTo>
                <a:lnTo>
                  <a:pt x="388213" y="255358"/>
                </a:lnTo>
                <a:lnTo>
                  <a:pt x="348640" y="296862"/>
                </a:lnTo>
                <a:lnTo>
                  <a:pt x="303034" y="332536"/>
                </a:lnTo>
                <a:lnTo>
                  <a:pt x="256908" y="361772"/>
                </a:lnTo>
                <a:lnTo>
                  <a:pt x="215785" y="383959"/>
                </a:lnTo>
                <a:lnTo>
                  <a:pt x="170624" y="404723"/>
                </a:lnTo>
                <a:lnTo>
                  <a:pt x="162128" y="433908"/>
                </a:lnTo>
                <a:lnTo>
                  <a:pt x="215303" y="408546"/>
                </a:lnTo>
                <a:lnTo>
                  <a:pt x="254609" y="387057"/>
                </a:lnTo>
                <a:lnTo>
                  <a:pt x="297827" y="360286"/>
                </a:lnTo>
                <a:lnTo>
                  <a:pt x="341553" y="328688"/>
                </a:lnTo>
                <a:lnTo>
                  <a:pt x="382346" y="292709"/>
                </a:lnTo>
                <a:lnTo>
                  <a:pt x="416814" y="252793"/>
                </a:lnTo>
                <a:lnTo>
                  <a:pt x="441515" y="209384"/>
                </a:lnTo>
                <a:lnTo>
                  <a:pt x="450507" y="180543"/>
                </a:lnTo>
                <a:lnTo>
                  <a:pt x="453504" y="151777"/>
                </a:lnTo>
                <a:close/>
              </a:path>
            </a:pathLst>
          </a:custGeom>
          <a:solidFill>
            <a:srgbClr val="8B8E8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9" name="object 59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061736" y="4266215"/>
            <a:ext cx="89846" cy="204130"/>
          </a:xfrm>
          <a:prstGeom prst="rect">
            <a:avLst/>
          </a:prstGeom>
        </p:spPr>
      </p:pic>
      <p:grpSp>
        <p:nvGrpSpPr>
          <p:cNvPr id="60" name="object 60" descr=""/>
          <p:cNvGrpSpPr/>
          <p:nvPr/>
        </p:nvGrpSpPr>
        <p:grpSpPr>
          <a:xfrm>
            <a:off x="978984" y="891103"/>
            <a:ext cx="381635" cy="340995"/>
            <a:chOff x="978984" y="891103"/>
            <a:chExt cx="381635" cy="340995"/>
          </a:xfrm>
        </p:grpSpPr>
        <p:sp>
          <p:nvSpPr>
            <p:cNvPr id="61" name="object 61" descr=""/>
            <p:cNvSpPr/>
            <p:nvPr/>
          </p:nvSpPr>
          <p:spPr>
            <a:xfrm>
              <a:off x="979271" y="891107"/>
              <a:ext cx="381635" cy="340995"/>
            </a:xfrm>
            <a:custGeom>
              <a:avLst/>
              <a:gdLst/>
              <a:ahLst/>
              <a:cxnLst/>
              <a:rect l="l" t="t" r="r" b="b"/>
              <a:pathLst>
                <a:path w="381634" h="340994">
                  <a:moveTo>
                    <a:pt x="74256" y="317334"/>
                  </a:moveTo>
                  <a:lnTo>
                    <a:pt x="22707" y="175082"/>
                  </a:lnTo>
                  <a:lnTo>
                    <a:pt x="0" y="176276"/>
                  </a:lnTo>
                  <a:lnTo>
                    <a:pt x="58750" y="338455"/>
                  </a:lnTo>
                  <a:lnTo>
                    <a:pt x="74256" y="317334"/>
                  </a:lnTo>
                  <a:close/>
                </a:path>
                <a:path w="381634" h="340994">
                  <a:moveTo>
                    <a:pt x="381342" y="153695"/>
                  </a:moveTo>
                  <a:lnTo>
                    <a:pt x="369404" y="106324"/>
                  </a:lnTo>
                  <a:lnTo>
                    <a:pt x="339128" y="67271"/>
                  </a:lnTo>
                  <a:lnTo>
                    <a:pt x="300786" y="41656"/>
                  </a:lnTo>
                  <a:lnTo>
                    <a:pt x="255460" y="23418"/>
                  </a:lnTo>
                  <a:lnTo>
                    <a:pt x="206756" y="11353"/>
                  </a:lnTo>
                  <a:lnTo>
                    <a:pt x="158292" y="4241"/>
                  </a:lnTo>
                  <a:lnTo>
                    <a:pt x="113703" y="863"/>
                  </a:lnTo>
                  <a:lnTo>
                    <a:pt x="76581" y="0"/>
                  </a:lnTo>
                  <a:lnTo>
                    <a:pt x="66776" y="63"/>
                  </a:lnTo>
                  <a:lnTo>
                    <a:pt x="58254" y="228"/>
                  </a:lnTo>
                  <a:lnTo>
                    <a:pt x="45542" y="673"/>
                  </a:lnTo>
                  <a:lnTo>
                    <a:pt x="62699" y="19558"/>
                  </a:lnTo>
                  <a:lnTo>
                    <a:pt x="73698" y="18986"/>
                  </a:lnTo>
                  <a:lnTo>
                    <a:pt x="84023" y="18681"/>
                  </a:lnTo>
                  <a:lnTo>
                    <a:pt x="136131" y="19697"/>
                  </a:lnTo>
                  <a:lnTo>
                    <a:pt x="182994" y="24345"/>
                  </a:lnTo>
                  <a:lnTo>
                    <a:pt x="232638" y="34277"/>
                  </a:lnTo>
                  <a:lnTo>
                    <a:pt x="280085" y="51269"/>
                  </a:lnTo>
                  <a:lnTo>
                    <a:pt x="320319" y="77127"/>
                  </a:lnTo>
                  <a:lnTo>
                    <a:pt x="347522" y="112268"/>
                  </a:lnTo>
                  <a:lnTo>
                    <a:pt x="358267" y="154889"/>
                  </a:lnTo>
                  <a:lnTo>
                    <a:pt x="357314" y="177330"/>
                  </a:lnTo>
                  <a:lnTo>
                    <a:pt x="342480" y="218059"/>
                  </a:lnTo>
                  <a:lnTo>
                    <a:pt x="286334" y="269087"/>
                  </a:lnTo>
                  <a:lnTo>
                    <a:pt x="234670" y="292074"/>
                  </a:lnTo>
                  <a:lnTo>
                    <a:pt x="180848" y="306959"/>
                  </a:lnTo>
                  <a:lnTo>
                    <a:pt x="132080" y="315468"/>
                  </a:lnTo>
                  <a:lnTo>
                    <a:pt x="78473" y="320370"/>
                  </a:lnTo>
                  <a:lnTo>
                    <a:pt x="63373" y="340969"/>
                  </a:lnTo>
                  <a:lnTo>
                    <a:pt x="136791" y="332765"/>
                  </a:lnTo>
                  <a:lnTo>
                    <a:pt x="191643" y="321856"/>
                  </a:lnTo>
                  <a:lnTo>
                    <a:pt x="249669" y="304431"/>
                  </a:lnTo>
                  <a:lnTo>
                    <a:pt x="304152" y="278980"/>
                  </a:lnTo>
                  <a:lnTo>
                    <a:pt x="348411" y="244030"/>
                  </a:lnTo>
                  <a:lnTo>
                    <a:pt x="374408" y="202018"/>
                  </a:lnTo>
                  <a:lnTo>
                    <a:pt x="380276" y="178612"/>
                  </a:lnTo>
                  <a:lnTo>
                    <a:pt x="381342" y="153695"/>
                  </a:lnTo>
                  <a:close/>
                </a:path>
              </a:pathLst>
            </a:custGeom>
            <a:solidFill>
              <a:srgbClr val="A0A2A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78984" y="894725"/>
              <a:ext cx="314687" cy="215287"/>
            </a:xfrm>
            <a:prstGeom prst="rect">
              <a:avLst/>
            </a:prstGeom>
          </p:spPr>
        </p:pic>
      </p:grpSp>
      <p:grpSp>
        <p:nvGrpSpPr>
          <p:cNvPr id="63" name="object 63" descr=""/>
          <p:cNvGrpSpPr/>
          <p:nvPr/>
        </p:nvGrpSpPr>
        <p:grpSpPr>
          <a:xfrm>
            <a:off x="2264153" y="4472543"/>
            <a:ext cx="347980" cy="281940"/>
            <a:chOff x="2264153" y="4472543"/>
            <a:chExt cx="347980" cy="281940"/>
          </a:xfrm>
        </p:grpSpPr>
        <p:sp>
          <p:nvSpPr>
            <p:cNvPr id="64" name="object 64" descr=""/>
            <p:cNvSpPr/>
            <p:nvPr/>
          </p:nvSpPr>
          <p:spPr>
            <a:xfrm>
              <a:off x="2264143" y="4472545"/>
              <a:ext cx="347980" cy="281940"/>
            </a:xfrm>
            <a:custGeom>
              <a:avLst/>
              <a:gdLst/>
              <a:ahLst/>
              <a:cxnLst/>
              <a:rect l="l" t="t" r="r" b="b"/>
              <a:pathLst>
                <a:path w="347980" h="281939">
                  <a:moveTo>
                    <a:pt x="44996" y="257251"/>
                  </a:moveTo>
                  <a:lnTo>
                    <a:pt x="38303" y="235712"/>
                  </a:lnTo>
                  <a:lnTo>
                    <a:pt x="26784" y="188950"/>
                  </a:lnTo>
                  <a:lnTo>
                    <a:pt x="17513" y="127241"/>
                  </a:lnTo>
                  <a:lnTo>
                    <a:pt x="17602" y="60833"/>
                  </a:lnTo>
                  <a:lnTo>
                    <a:pt x="34163" y="0"/>
                  </a:lnTo>
                  <a:lnTo>
                    <a:pt x="13550" y="0"/>
                  </a:lnTo>
                  <a:lnTo>
                    <a:pt x="1701" y="51993"/>
                  </a:lnTo>
                  <a:lnTo>
                    <a:pt x="0" y="108064"/>
                  </a:lnTo>
                  <a:lnTo>
                    <a:pt x="5295" y="163487"/>
                  </a:lnTo>
                  <a:lnTo>
                    <a:pt x="14414" y="213487"/>
                  </a:lnTo>
                  <a:lnTo>
                    <a:pt x="24218" y="253314"/>
                  </a:lnTo>
                  <a:lnTo>
                    <a:pt x="31521" y="278193"/>
                  </a:lnTo>
                  <a:lnTo>
                    <a:pt x="44996" y="257251"/>
                  </a:lnTo>
                  <a:close/>
                </a:path>
                <a:path w="347980" h="281939">
                  <a:moveTo>
                    <a:pt x="203708" y="278358"/>
                  </a:moveTo>
                  <a:lnTo>
                    <a:pt x="196811" y="257251"/>
                  </a:lnTo>
                  <a:lnTo>
                    <a:pt x="49263" y="260032"/>
                  </a:lnTo>
                  <a:lnTo>
                    <a:pt x="35420" y="281533"/>
                  </a:lnTo>
                  <a:lnTo>
                    <a:pt x="203708" y="278358"/>
                  </a:lnTo>
                  <a:close/>
                </a:path>
                <a:path w="347980" h="281939">
                  <a:moveTo>
                    <a:pt x="347713" y="175501"/>
                  </a:moveTo>
                  <a:lnTo>
                    <a:pt x="337693" y="147637"/>
                  </a:lnTo>
                  <a:lnTo>
                    <a:pt x="319443" y="103962"/>
                  </a:lnTo>
                  <a:lnTo>
                    <a:pt x="293281" y="52197"/>
                  </a:lnTo>
                  <a:lnTo>
                    <a:pt x="259537" y="0"/>
                  </a:lnTo>
                  <a:lnTo>
                    <a:pt x="238582" y="0"/>
                  </a:lnTo>
                  <a:lnTo>
                    <a:pt x="274561" y="52425"/>
                  </a:lnTo>
                  <a:lnTo>
                    <a:pt x="301040" y="104940"/>
                  </a:lnTo>
                  <a:lnTo>
                    <a:pt x="317766" y="146596"/>
                  </a:lnTo>
                  <a:lnTo>
                    <a:pt x="324485" y="166458"/>
                  </a:lnTo>
                  <a:lnTo>
                    <a:pt x="347713" y="175501"/>
                  </a:lnTo>
                  <a:close/>
                </a:path>
              </a:pathLst>
            </a:custGeom>
            <a:solidFill>
              <a:srgbClr val="7E818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362392" y="4472543"/>
              <a:ext cx="248275" cy="276795"/>
            </a:xfrm>
            <a:prstGeom prst="rect">
              <a:avLst/>
            </a:prstGeom>
          </p:spPr>
        </p:pic>
      </p:grpSp>
      <p:grpSp>
        <p:nvGrpSpPr>
          <p:cNvPr id="66" name="object 66" descr=""/>
          <p:cNvGrpSpPr/>
          <p:nvPr/>
        </p:nvGrpSpPr>
        <p:grpSpPr>
          <a:xfrm>
            <a:off x="197522" y="6192686"/>
            <a:ext cx="348615" cy="364490"/>
            <a:chOff x="197522" y="6192686"/>
            <a:chExt cx="348615" cy="364490"/>
          </a:xfrm>
        </p:grpSpPr>
        <p:sp>
          <p:nvSpPr>
            <p:cNvPr id="67" name="object 67" descr=""/>
            <p:cNvSpPr/>
            <p:nvPr/>
          </p:nvSpPr>
          <p:spPr>
            <a:xfrm>
              <a:off x="197510" y="6192697"/>
              <a:ext cx="348615" cy="364490"/>
            </a:xfrm>
            <a:custGeom>
              <a:avLst/>
              <a:gdLst/>
              <a:ahLst/>
              <a:cxnLst/>
              <a:rect l="l" t="t" r="r" b="b"/>
              <a:pathLst>
                <a:path w="348615" h="364490">
                  <a:moveTo>
                    <a:pt x="312293" y="0"/>
                  </a:moveTo>
                  <a:lnTo>
                    <a:pt x="144043" y="3175"/>
                  </a:lnTo>
                  <a:lnTo>
                    <a:pt x="150901" y="24257"/>
                  </a:lnTo>
                  <a:lnTo>
                    <a:pt x="298450" y="21501"/>
                  </a:lnTo>
                  <a:lnTo>
                    <a:pt x="312293" y="0"/>
                  </a:lnTo>
                  <a:close/>
                </a:path>
                <a:path w="348615" h="364490">
                  <a:moveTo>
                    <a:pt x="348068" y="185750"/>
                  </a:moveTo>
                  <a:lnTo>
                    <a:pt x="343649" y="126822"/>
                  </a:lnTo>
                  <a:lnTo>
                    <a:pt x="334391" y="73063"/>
                  </a:lnTo>
                  <a:lnTo>
                    <a:pt x="324002" y="30035"/>
                  </a:lnTo>
                  <a:lnTo>
                    <a:pt x="316191" y="3340"/>
                  </a:lnTo>
                  <a:lnTo>
                    <a:pt x="302717" y="24282"/>
                  </a:lnTo>
                  <a:lnTo>
                    <a:pt x="309410" y="45808"/>
                  </a:lnTo>
                  <a:lnTo>
                    <a:pt x="320929" y="92583"/>
                  </a:lnTo>
                  <a:lnTo>
                    <a:pt x="330200" y="154305"/>
                  </a:lnTo>
                  <a:lnTo>
                    <a:pt x="330111" y="220726"/>
                  </a:lnTo>
                  <a:lnTo>
                    <a:pt x="313550" y="281559"/>
                  </a:lnTo>
                  <a:lnTo>
                    <a:pt x="287299" y="316064"/>
                  </a:lnTo>
                  <a:lnTo>
                    <a:pt x="249847" y="336931"/>
                  </a:lnTo>
                  <a:lnTo>
                    <a:pt x="216141" y="342442"/>
                  </a:lnTo>
                  <a:lnTo>
                    <a:pt x="203377" y="341630"/>
                  </a:lnTo>
                  <a:lnTo>
                    <a:pt x="165735" y="329565"/>
                  </a:lnTo>
                  <a:lnTo>
                    <a:pt x="116573" y="290080"/>
                  </a:lnTo>
                  <a:lnTo>
                    <a:pt x="77444" y="236410"/>
                  </a:lnTo>
                  <a:lnTo>
                    <a:pt x="48653" y="181013"/>
                  </a:lnTo>
                  <a:lnTo>
                    <a:pt x="30480" y="136410"/>
                  </a:lnTo>
                  <a:lnTo>
                    <a:pt x="23228" y="115049"/>
                  </a:lnTo>
                  <a:lnTo>
                    <a:pt x="0" y="106019"/>
                  </a:lnTo>
                  <a:lnTo>
                    <a:pt x="26289" y="173139"/>
                  </a:lnTo>
                  <a:lnTo>
                    <a:pt x="50419" y="222072"/>
                  </a:lnTo>
                  <a:lnTo>
                    <a:pt x="81483" y="272338"/>
                  </a:lnTo>
                  <a:lnTo>
                    <a:pt x="119227" y="317258"/>
                  </a:lnTo>
                  <a:lnTo>
                    <a:pt x="163334" y="350139"/>
                  </a:lnTo>
                  <a:lnTo>
                    <a:pt x="205219" y="363588"/>
                  </a:lnTo>
                  <a:lnTo>
                    <a:pt x="219417" y="364490"/>
                  </a:lnTo>
                  <a:lnTo>
                    <a:pt x="228714" y="364109"/>
                  </a:lnTo>
                  <a:lnTo>
                    <a:pt x="279146" y="348703"/>
                  </a:lnTo>
                  <a:lnTo>
                    <a:pt x="314579" y="317855"/>
                  </a:lnTo>
                  <a:lnTo>
                    <a:pt x="343941" y="244271"/>
                  </a:lnTo>
                  <a:lnTo>
                    <a:pt x="348068" y="185750"/>
                  </a:lnTo>
                  <a:close/>
                </a:path>
              </a:pathLst>
            </a:custGeom>
            <a:solidFill>
              <a:srgbClr val="4144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8711" y="6197422"/>
              <a:ext cx="250049" cy="290981"/>
            </a:xfrm>
            <a:prstGeom prst="rect">
              <a:avLst/>
            </a:prstGeom>
          </p:spPr>
        </p:pic>
      </p:grpSp>
      <p:grpSp>
        <p:nvGrpSpPr>
          <p:cNvPr id="69" name="object 69" descr=""/>
          <p:cNvGrpSpPr/>
          <p:nvPr/>
        </p:nvGrpSpPr>
        <p:grpSpPr>
          <a:xfrm>
            <a:off x="1572819" y="9761332"/>
            <a:ext cx="367665" cy="351155"/>
            <a:chOff x="1572819" y="9761332"/>
            <a:chExt cx="367665" cy="351155"/>
          </a:xfrm>
        </p:grpSpPr>
        <p:sp>
          <p:nvSpPr>
            <p:cNvPr id="70" name="object 70" descr=""/>
            <p:cNvSpPr/>
            <p:nvPr/>
          </p:nvSpPr>
          <p:spPr>
            <a:xfrm>
              <a:off x="1572818" y="9761334"/>
              <a:ext cx="367665" cy="351155"/>
            </a:xfrm>
            <a:custGeom>
              <a:avLst/>
              <a:gdLst/>
              <a:ahLst/>
              <a:cxnLst/>
              <a:rect l="l" t="t" r="r" b="b"/>
              <a:pathLst>
                <a:path w="367664" h="351154">
                  <a:moveTo>
                    <a:pt x="364312" y="312305"/>
                  </a:moveTo>
                  <a:lnTo>
                    <a:pt x="342912" y="299593"/>
                  </a:lnTo>
                  <a:lnTo>
                    <a:pt x="324319" y="306120"/>
                  </a:lnTo>
                  <a:lnTo>
                    <a:pt x="283781" y="318020"/>
                  </a:lnTo>
                  <a:lnTo>
                    <a:pt x="229158" y="329438"/>
                  </a:lnTo>
                  <a:lnTo>
                    <a:pt x="168262" y="334543"/>
                  </a:lnTo>
                  <a:lnTo>
                    <a:pt x="146532" y="333730"/>
                  </a:lnTo>
                  <a:lnTo>
                    <a:pt x="105092" y="326415"/>
                  </a:lnTo>
                  <a:lnTo>
                    <a:pt x="66763" y="308356"/>
                  </a:lnTo>
                  <a:lnTo>
                    <a:pt x="37909" y="277444"/>
                  </a:lnTo>
                  <a:lnTo>
                    <a:pt x="22999" y="236474"/>
                  </a:lnTo>
                  <a:lnTo>
                    <a:pt x="21907" y="215303"/>
                  </a:lnTo>
                  <a:lnTo>
                    <a:pt x="25222" y="194259"/>
                  </a:lnTo>
                  <a:lnTo>
                    <a:pt x="70688" y="122885"/>
                  </a:lnTo>
                  <a:lnTo>
                    <a:pt x="122986" y="81927"/>
                  </a:lnTo>
                  <a:lnTo>
                    <a:pt x="177342" y="51219"/>
                  </a:lnTo>
                  <a:lnTo>
                    <a:pt x="221310" y="31508"/>
                  </a:lnTo>
                  <a:lnTo>
                    <a:pt x="242404" y="23520"/>
                  </a:lnTo>
                  <a:lnTo>
                    <a:pt x="250621" y="0"/>
                  </a:lnTo>
                  <a:lnTo>
                    <a:pt x="184442" y="28600"/>
                  </a:lnTo>
                  <a:lnTo>
                    <a:pt x="136359" y="54419"/>
                  </a:lnTo>
                  <a:lnTo>
                    <a:pt x="87198" y="87210"/>
                  </a:lnTo>
                  <a:lnTo>
                    <a:pt x="43611" y="126479"/>
                  </a:lnTo>
                  <a:lnTo>
                    <a:pt x="12293" y="171704"/>
                  </a:lnTo>
                  <a:lnTo>
                    <a:pt x="0" y="218325"/>
                  </a:lnTo>
                  <a:lnTo>
                    <a:pt x="1206" y="241846"/>
                  </a:lnTo>
                  <a:lnTo>
                    <a:pt x="17767" y="287350"/>
                  </a:lnTo>
                  <a:lnTo>
                    <a:pt x="49834" y="321678"/>
                  </a:lnTo>
                  <a:lnTo>
                    <a:pt x="92722" y="341833"/>
                  </a:lnTo>
                  <a:lnTo>
                    <a:pt x="139725" y="350075"/>
                  </a:lnTo>
                  <a:lnTo>
                    <a:pt x="164528" y="350989"/>
                  </a:lnTo>
                  <a:lnTo>
                    <a:pt x="228384" y="346138"/>
                  </a:lnTo>
                  <a:lnTo>
                    <a:pt x="287502" y="334810"/>
                  </a:lnTo>
                  <a:lnTo>
                    <a:pt x="335089" y="321919"/>
                  </a:lnTo>
                  <a:lnTo>
                    <a:pt x="364312" y="312305"/>
                  </a:lnTo>
                  <a:close/>
                </a:path>
                <a:path w="367664" h="351154">
                  <a:moveTo>
                    <a:pt x="367512" y="308292"/>
                  </a:moveTo>
                  <a:lnTo>
                    <a:pt x="358482" y="140309"/>
                  </a:lnTo>
                  <a:lnTo>
                    <a:pt x="337616" y="147916"/>
                  </a:lnTo>
                  <a:lnTo>
                    <a:pt x="345528" y="295236"/>
                  </a:lnTo>
                  <a:lnTo>
                    <a:pt x="367512" y="308292"/>
                  </a:lnTo>
                  <a:close/>
                </a:path>
              </a:pathLst>
            </a:custGeom>
            <a:solidFill>
              <a:srgbClr val="8E8F9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39998" y="9762360"/>
              <a:ext cx="289556" cy="254211"/>
            </a:xfrm>
            <a:prstGeom prst="rect">
              <a:avLst/>
            </a:prstGeom>
          </p:spPr>
        </p:pic>
      </p:grpSp>
      <p:sp>
        <p:nvSpPr>
          <p:cNvPr id="72" name="object 72" descr=""/>
          <p:cNvSpPr/>
          <p:nvPr/>
        </p:nvSpPr>
        <p:spPr>
          <a:xfrm>
            <a:off x="1135557" y="5229389"/>
            <a:ext cx="492125" cy="506730"/>
          </a:xfrm>
          <a:custGeom>
            <a:avLst/>
            <a:gdLst/>
            <a:ahLst/>
            <a:cxnLst/>
            <a:rect l="l" t="t" r="r" b="b"/>
            <a:pathLst>
              <a:path w="492125" h="506729">
                <a:moveTo>
                  <a:pt x="160578" y="90601"/>
                </a:moveTo>
                <a:lnTo>
                  <a:pt x="144475" y="65798"/>
                </a:lnTo>
                <a:lnTo>
                  <a:pt x="0" y="237426"/>
                </a:lnTo>
                <a:lnTo>
                  <a:pt x="33883" y="241134"/>
                </a:lnTo>
                <a:lnTo>
                  <a:pt x="160578" y="90601"/>
                </a:lnTo>
                <a:close/>
              </a:path>
              <a:path w="492125" h="506729">
                <a:moveTo>
                  <a:pt x="365747" y="0"/>
                </a:moveTo>
                <a:lnTo>
                  <a:pt x="150177" y="62115"/>
                </a:lnTo>
                <a:lnTo>
                  <a:pt x="166268" y="86918"/>
                </a:lnTo>
                <a:lnTo>
                  <a:pt x="355358" y="32435"/>
                </a:lnTo>
                <a:lnTo>
                  <a:pt x="365747" y="0"/>
                </a:lnTo>
                <a:close/>
              </a:path>
              <a:path w="492125" h="506729">
                <a:moveTo>
                  <a:pt x="376428" y="388035"/>
                </a:moveTo>
                <a:lnTo>
                  <a:pt x="373456" y="380479"/>
                </a:lnTo>
                <a:lnTo>
                  <a:pt x="370840" y="376453"/>
                </a:lnTo>
                <a:lnTo>
                  <a:pt x="361137" y="361518"/>
                </a:lnTo>
                <a:lnTo>
                  <a:pt x="351447" y="346608"/>
                </a:lnTo>
                <a:lnTo>
                  <a:pt x="341769" y="331711"/>
                </a:lnTo>
                <a:lnTo>
                  <a:pt x="332079" y="316788"/>
                </a:lnTo>
                <a:lnTo>
                  <a:pt x="322402" y="301891"/>
                </a:lnTo>
                <a:lnTo>
                  <a:pt x="303758" y="273202"/>
                </a:lnTo>
                <a:lnTo>
                  <a:pt x="289255" y="250863"/>
                </a:lnTo>
                <a:lnTo>
                  <a:pt x="289902" y="247738"/>
                </a:lnTo>
                <a:lnTo>
                  <a:pt x="299796" y="241325"/>
                </a:lnTo>
                <a:lnTo>
                  <a:pt x="288645" y="224155"/>
                </a:lnTo>
                <a:lnTo>
                  <a:pt x="288505" y="222364"/>
                </a:lnTo>
                <a:lnTo>
                  <a:pt x="289166" y="220802"/>
                </a:lnTo>
                <a:lnTo>
                  <a:pt x="293636" y="205409"/>
                </a:lnTo>
                <a:lnTo>
                  <a:pt x="294068" y="194437"/>
                </a:lnTo>
                <a:lnTo>
                  <a:pt x="294246" y="189687"/>
                </a:lnTo>
                <a:lnTo>
                  <a:pt x="291033" y="174307"/>
                </a:lnTo>
                <a:lnTo>
                  <a:pt x="260172" y="138099"/>
                </a:lnTo>
                <a:lnTo>
                  <a:pt x="236931" y="131432"/>
                </a:lnTo>
                <a:lnTo>
                  <a:pt x="236931" y="167830"/>
                </a:lnTo>
                <a:lnTo>
                  <a:pt x="236778" y="176504"/>
                </a:lnTo>
                <a:lnTo>
                  <a:pt x="233387" y="184492"/>
                </a:lnTo>
                <a:lnTo>
                  <a:pt x="226974" y="190779"/>
                </a:lnTo>
                <a:lnTo>
                  <a:pt x="223164" y="193243"/>
                </a:lnTo>
                <a:lnTo>
                  <a:pt x="218897" y="194437"/>
                </a:lnTo>
                <a:lnTo>
                  <a:pt x="207251" y="194437"/>
                </a:lnTo>
                <a:lnTo>
                  <a:pt x="199961" y="190804"/>
                </a:lnTo>
                <a:lnTo>
                  <a:pt x="195656" y="184124"/>
                </a:lnTo>
                <a:lnTo>
                  <a:pt x="192341" y="175768"/>
                </a:lnTo>
                <a:lnTo>
                  <a:pt x="192493" y="167081"/>
                </a:lnTo>
                <a:lnTo>
                  <a:pt x="195884" y="159092"/>
                </a:lnTo>
                <a:lnTo>
                  <a:pt x="202298" y="152793"/>
                </a:lnTo>
                <a:lnTo>
                  <a:pt x="206108" y="150342"/>
                </a:lnTo>
                <a:lnTo>
                  <a:pt x="210375" y="149148"/>
                </a:lnTo>
                <a:lnTo>
                  <a:pt x="222021" y="149148"/>
                </a:lnTo>
                <a:lnTo>
                  <a:pt x="229311" y="152793"/>
                </a:lnTo>
                <a:lnTo>
                  <a:pt x="233616" y="159473"/>
                </a:lnTo>
                <a:lnTo>
                  <a:pt x="236931" y="167830"/>
                </a:lnTo>
                <a:lnTo>
                  <a:pt x="236931" y="131432"/>
                </a:lnTo>
                <a:lnTo>
                  <a:pt x="229730" y="130543"/>
                </a:lnTo>
                <a:lnTo>
                  <a:pt x="220662" y="131178"/>
                </a:lnTo>
                <a:lnTo>
                  <a:pt x="211696" y="133096"/>
                </a:lnTo>
                <a:lnTo>
                  <a:pt x="176276" y="158902"/>
                </a:lnTo>
                <a:lnTo>
                  <a:pt x="166154" y="206514"/>
                </a:lnTo>
                <a:lnTo>
                  <a:pt x="175577" y="230365"/>
                </a:lnTo>
                <a:lnTo>
                  <a:pt x="211709" y="257187"/>
                </a:lnTo>
                <a:lnTo>
                  <a:pt x="228561" y="259778"/>
                </a:lnTo>
                <a:lnTo>
                  <a:pt x="230047" y="260642"/>
                </a:lnTo>
                <a:lnTo>
                  <a:pt x="241909" y="278917"/>
                </a:lnTo>
                <a:lnTo>
                  <a:pt x="250278" y="273456"/>
                </a:lnTo>
                <a:lnTo>
                  <a:pt x="251231" y="273202"/>
                </a:lnTo>
                <a:lnTo>
                  <a:pt x="253847" y="273202"/>
                </a:lnTo>
                <a:lnTo>
                  <a:pt x="255485" y="274002"/>
                </a:lnTo>
                <a:lnTo>
                  <a:pt x="274040" y="302539"/>
                </a:lnTo>
                <a:lnTo>
                  <a:pt x="286270" y="301904"/>
                </a:lnTo>
                <a:lnTo>
                  <a:pt x="288251" y="301891"/>
                </a:lnTo>
                <a:lnTo>
                  <a:pt x="289839" y="302780"/>
                </a:lnTo>
                <a:lnTo>
                  <a:pt x="290791" y="304203"/>
                </a:lnTo>
                <a:lnTo>
                  <a:pt x="292188" y="306387"/>
                </a:lnTo>
                <a:lnTo>
                  <a:pt x="293192" y="307911"/>
                </a:lnTo>
                <a:lnTo>
                  <a:pt x="293293" y="309841"/>
                </a:lnTo>
                <a:lnTo>
                  <a:pt x="289572" y="317144"/>
                </a:lnTo>
                <a:lnTo>
                  <a:pt x="296024" y="316814"/>
                </a:lnTo>
                <a:lnTo>
                  <a:pt x="297942" y="316788"/>
                </a:lnTo>
                <a:lnTo>
                  <a:pt x="299529" y="317677"/>
                </a:lnTo>
                <a:lnTo>
                  <a:pt x="302882" y="322808"/>
                </a:lnTo>
                <a:lnTo>
                  <a:pt x="302983" y="324751"/>
                </a:lnTo>
                <a:lnTo>
                  <a:pt x="302158" y="326390"/>
                </a:lnTo>
                <a:lnTo>
                  <a:pt x="299250" y="332054"/>
                </a:lnTo>
                <a:lnTo>
                  <a:pt x="305727" y="331724"/>
                </a:lnTo>
                <a:lnTo>
                  <a:pt x="307619" y="331711"/>
                </a:lnTo>
                <a:lnTo>
                  <a:pt x="309206" y="332562"/>
                </a:lnTo>
                <a:lnTo>
                  <a:pt x="312572" y="337718"/>
                </a:lnTo>
                <a:lnTo>
                  <a:pt x="312661" y="339661"/>
                </a:lnTo>
                <a:lnTo>
                  <a:pt x="308952" y="346964"/>
                </a:lnTo>
                <a:lnTo>
                  <a:pt x="315391" y="346633"/>
                </a:lnTo>
                <a:lnTo>
                  <a:pt x="317284" y="346608"/>
                </a:lnTo>
                <a:lnTo>
                  <a:pt x="318897" y="347472"/>
                </a:lnTo>
                <a:lnTo>
                  <a:pt x="321246" y="351116"/>
                </a:lnTo>
                <a:lnTo>
                  <a:pt x="322249" y="352628"/>
                </a:lnTo>
                <a:lnTo>
                  <a:pt x="322351" y="354571"/>
                </a:lnTo>
                <a:lnTo>
                  <a:pt x="318630" y="361861"/>
                </a:lnTo>
                <a:lnTo>
                  <a:pt x="325081" y="361543"/>
                </a:lnTo>
                <a:lnTo>
                  <a:pt x="326961" y="361518"/>
                </a:lnTo>
                <a:lnTo>
                  <a:pt x="328574" y="362407"/>
                </a:lnTo>
                <a:lnTo>
                  <a:pt x="329526" y="363842"/>
                </a:lnTo>
                <a:lnTo>
                  <a:pt x="330936" y="366026"/>
                </a:lnTo>
                <a:lnTo>
                  <a:pt x="331939" y="367538"/>
                </a:lnTo>
                <a:lnTo>
                  <a:pt x="332028" y="369468"/>
                </a:lnTo>
                <a:lnTo>
                  <a:pt x="328320" y="376770"/>
                </a:lnTo>
                <a:lnTo>
                  <a:pt x="334670" y="376453"/>
                </a:lnTo>
                <a:lnTo>
                  <a:pt x="336651" y="376453"/>
                </a:lnTo>
                <a:lnTo>
                  <a:pt x="338264" y="377304"/>
                </a:lnTo>
                <a:lnTo>
                  <a:pt x="339217" y="378752"/>
                </a:lnTo>
                <a:lnTo>
                  <a:pt x="340614" y="380923"/>
                </a:lnTo>
                <a:lnTo>
                  <a:pt x="341617" y="382447"/>
                </a:lnTo>
                <a:lnTo>
                  <a:pt x="341718" y="384378"/>
                </a:lnTo>
                <a:lnTo>
                  <a:pt x="335343" y="396900"/>
                </a:lnTo>
                <a:lnTo>
                  <a:pt x="343039" y="408800"/>
                </a:lnTo>
                <a:lnTo>
                  <a:pt x="349618" y="412076"/>
                </a:lnTo>
                <a:lnTo>
                  <a:pt x="360146" y="412076"/>
                </a:lnTo>
                <a:lnTo>
                  <a:pt x="363994" y="411022"/>
                </a:lnTo>
                <a:lnTo>
                  <a:pt x="367398" y="408800"/>
                </a:lnTo>
                <a:lnTo>
                  <a:pt x="373227" y="403098"/>
                </a:lnTo>
                <a:lnTo>
                  <a:pt x="376301" y="395884"/>
                </a:lnTo>
                <a:lnTo>
                  <a:pt x="376428" y="388035"/>
                </a:lnTo>
                <a:close/>
              </a:path>
              <a:path w="492125" h="506729">
                <a:moveTo>
                  <a:pt x="492061" y="322554"/>
                </a:moveTo>
                <a:lnTo>
                  <a:pt x="485228" y="265353"/>
                </a:lnTo>
                <a:lnTo>
                  <a:pt x="470242" y="207848"/>
                </a:lnTo>
                <a:lnTo>
                  <a:pt x="449935" y="152527"/>
                </a:lnTo>
                <a:lnTo>
                  <a:pt x="427126" y="101879"/>
                </a:lnTo>
                <a:lnTo>
                  <a:pt x="404634" y="58407"/>
                </a:lnTo>
                <a:lnTo>
                  <a:pt x="385292" y="24587"/>
                </a:lnTo>
                <a:lnTo>
                  <a:pt x="371932" y="2933"/>
                </a:lnTo>
                <a:lnTo>
                  <a:pt x="361810" y="34569"/>
                </a:lnTo>
                <a:lnTo>
                  <a:pt x="371182" y="49110"/>
                </a:lnTo>
                <a:lnTo>
                  <a:pt x="390042" y="80949"/>
                </a:lnTo>
                <a:lnTo>
                  <a:pt x="413753" y="126161"/>
                </a:lnTo>
                <a:lnTo>
                  <a:pt x="437692" y="180809"/>
                </a:lnTo>
                <a:lnTo>
                  <a:pt x="457212" y="240982"/>
                </a:lnTo>
                <a:lnTo>
                  <a:pt x="467715" y="302729"/>
                </a:lnTo>
                <a:lnTo>
                  <a:pt x="464553" y="362140"/>
                </a:lnTo>
                <a:lnTo>
                  <a:pt x="442658" y="415658"/>
                </a:lnTo>
                <a:lnTo>
                  <a:pt x="401637" y="455460"/>
                </a:lnTo>
                <a:lnTo>
                  <a:pt x="364401" y="472973"/>
                </a:lnTo>
                <a:lnTo>
                  <a:pt x="324637" y="478815"/>
                </a:lnTo>
                <a:lnTo>
                  <a:pt x="316306" y="478574"/>
                </a:lnTo>
                <a:lnTo>
                  <a:pt x="235204" y="453682"/>
                </a:lnTo>
                <a:lnTo>
                  <a:pt x="183045" y="418973"/>
                </a:lnTo>
                <a:lnTo>
                  <a:pt x="135991" y="376669"/>
                </a:lnTo>
                <a:lnTo>
                  <a:pt x="95783" y="332587"/>
                </a:lnTo>
                <a:lnTo>
                  <a:pt x="64109" y="292544"/>
                </a:lnTo>
                <a:lnTo>
                  <a:pt x="33185" y="247878"/>
                </a:lnTo>
                <a:lnTo>
                  <a:pt x="190" y="244271"/>
                </a:lnTo>
                <a:lnTo>
                  <a:pt x="37579" y="296697"/>
                </a:lnTo>
                <a:lnTo>
                  <a:pt x="68160" y="334911"/>
                </a:lnTo>
                <a:lnTo>
                  <a:pt x="105156" y="376339"/>
                </a:lnTo>
                <a:lnTo>
                  <a:pt x="147459" y="417385"/>
                </a:lnTo>
                <a:lnTo>
                  <a:pt x="193916" y="454456"/>
                </a:lnTo>
                <a:lnTo>
                  <a:pt x="243408" y="483958"/>
                </a:lnTo>
                <a:lnTo>
                  <a:pt x="294805" y="502310"/>
                </a:lnTo>
                <a:lnTo>
                  <a:pt x="332473" y="506603"/>
                </a:lnTo>
                <a:lnTo>
                  <a:pt x="354888" y="504977"/>
                </a:lnTo>
                <a:lnTo>
                  <a:pt x="397700" y="492010"/>
                </a:lnTo>
                <a:lnTo>
                  <a:pt x="443420" y="460502"/>
                </a:lnTo>
                <a:lnTo>
                  <a:pt x="478434" y="408559"/>
                </a:lnTo>
                <a:lnTo>
                  <a:pt x="487921" y="376961"/>
                </a:lnTo>
                <a:lnTo>
                  <a:pt x="492061" y="322554"/>
                </a:lnTo>
                <a:close/>
              </a:path>
            </a:pathLst>
          </a:custGeom>
          <a:solidFill>
            <a:srgbClr val="B5B8B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3" name="object 73" descr=""/>
          <p:cNvGrpSpPr/>
          <p:nvPr/>
        </p:nvGrpSpPr>
        <p:grpSpPr>
          <a:xfrm>
            <a:off x="2026158" y="6786146"/>
            <a:ext cx="381000" cy="372745"/>
            <a:chOff x="2026158" y="6786146"/>
            <a:chExt cx="381000" cy="372745"/>
          </a:xfrm>
        </p:grpSpPr>
        <p:sp>
          <p:nvSpPr>
            <p:cNvPr id="74" name="object 74" descr=""/>
            <p:cNvSpPr/>
            <p:nvPr/>
          </p:nvSpPr>
          <p:spPr>
            <a:xfrm>
              <a:off x="2026158" y="6786155"/>
              <a:ext cx="379095" cy="372745"/>
            </a:xfrm>
            <a:custGeom>
              <a:avLst/>
              <a:gdLst/>
              <a:ahLst/>
              <a:cxnLst/>
              <a:rect l="l" t="t" r="r" b="b"/>
              <a:pathLst>
                <a:path w="379094" h="372745">
                  <a:moveTo>
                    <a:pt x="322999" y="101434"/>
                  </a:moveTo>
                  <a:lnTo>
                    <a:pt x="188747" y="0"/>
                  </a:lnTo>
                  <a:lnTo>
                    <a:pt x="187274" y="25527"/>
                  </a:lnTo>
                  <a:lnTo>
                    <a:pt x="305028" y="114465"/>
                  </a:lnTo>
                  <a:lnTo>
                    <a:pt x="322999" y="101434"/>
                  </a:lnTo>
                  <a:close/>
                </a:path>
                <a:path w="379094" h="372745">
                  <a:moveTo>
                    <a:pt x="379031" y="269278"/>
                  </a:moveTo>
                  <a:lnTo>
                    <a:pt x="354939" y="262940"/>
                  </a:lnTo>
                  <a:lnTo>
                    <a:pt x="338632" y="274523"/>
                  </a:lnTo>
                  <a:lnTo>
                    <a:pt x="302399" y="297434"/>
                  </a:lnTo>
                  <a:lnTo>
                    <a:pt x="252336" y="323684"/>
                  </a:lnTo>
                  <a:lnTo>
                    <a:pt x="194525" y="345300"/>
                  </a:lnTo>
                  <a:lnTo>
                    <a:pt x="135064" y="354266"/>
                  </a:lnTo>
                  <a:lnTo>
                    <a:pt x="127774" y="354266"/>
                  </a:lnTo>
                  <a:lnTo>
                    <a:pt x="72593" y="338442"/>
                  </a:lnTo>
                  <a:lnTo>
                    <a:pt x="41148" y="309283"/>
                  </a:lnTo>
                  <a:lnTo>
                    <a:pt x="23126" y="270383"/>
                  </a:lnTo>
                  <a:lnTo>
                    <a:pt x="20510" y="249224"/>
                  </a:lnTo>
                  <a:lnTo>
                    <a:pt x="22199" y="227037"/>
                  </a:lnTo>
                  <a:lnTo>
                    <a:pt x="44551" y="168084"/>
                  </a:lnTo>
                  <a:lnTo>
                    <a:pt x="83527" y="114300"/>
                  </a:lnTo>
                  <a:lnTo>
                    <a:pt x="127317" y="69811"/>
                  </a:lnTo>
                  <a:lnTo>
                    <a:pt x="164147" y="38760"/>
                  </a:lnTo>
                  <a:lnTo>
                    <a:pt x="182206" y="25260"/>
                  </a:lnTo>
                  <a:lnTo>
                    <a:pt x="183603" y="419"/>
                  </a:lnTo>
                  <a:lnTo>
                    <a:pt x="127901" y="46126"/>
                  </a:lnTo>
                  <a:lnTo>
                    <a:pt x="88798" y="84188"/>
                  </a:lnTo>
                  <a:lnTo>
                    <a:pt x="50571" y="129273"/>
                  </a:lnTo>
                  <a:lnTo>
                    <a:pt x="19494" y="179031"/>
                  </a:lnTo>
                  <a:lnTo>
                    <a:pt x="1854" y="231140"/>
                  </a:lnTo>
                  <a:lnTo>
                    <a:pt x="0" y="255816"/>
                  </a:lnTo>
                  <a:lnTo>
                    <a:pt x="2895" y="279323"/>
                  </a:lnTo>
                  <a:lnTo>
                    <a:pt x="22923" y="322516"/>
                  </a:lnTo>
                  <a:lnTo>
                    <a:pt x="57835" y="354914"/>
                  </a:lnTo>
                  <a:lnTo>
                    <a:pt x="103365" y="370789"/>
                  </a:lnTo>
                  <a:lnTo>
                    <a:pt x="119176" y="372491"/>
                  </a:lnTo>
                  <a:lnTo>
                    <a:pt x="127342" y="372491"/>
                  </a:lnTo>
                  <a:lnTo>
                    <a:pt x="179489" y="366153"/>
                  </a:lnTo>
                  <a:lnTo>
                    <a:pt x="231965" y="349923"/>
                  </a:lnTo>
                  <a:lnTo>
                    <a:pt x="281457" y="327952"/>
                  </a:lnTo>
                  <a:lnTo>
                    <a:pt x="324675" y="304419"/>
                  </a:lnTo>
                  <a:lnTo>
                    <a:pt x="358292" y="283476"/>
                  </a:lnTo>
                  <a:lnTo>
                    <a:pt x="379031" y="269278"/>
                  </a:lnTo>
                  <a:close/>
                </a:path>
              </a:pathLst>
            </a:custGeom>
            <a:solidFill>
              <a:srgbClr val="999C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095968" y="6908085"/>
              <a:ext cx="207501" cy="166217"/>
            </a:xfrm>
            <a:prstGeom prst="rect">
              <a:avLst/>
            </a:prstGeom>
          </p:spPr>
        </p:pic>
        <p:sp>
          <p:nvSpPr>
            <p:cNvPr id="76" name="object 76" descr=""/>
            <p:cNvSpPr/>
            <p:nvPr/>
          </p:nvSpPr>
          <p:spPr>
            <a:xfrm>
              <a:off x="2334183" y="6891686"/>
              <a:ext cx="73025" cy="159385"/>
            </a:xfrm>
            <a:custGeom>
              <a:avLst/>
              <a:gdLst/>
              <a:ahLst/>
              <a:cxnLst/>
              <a:rect l="l" t="t" r="r" b="b"/>
              <a:pathLst>
                <a:path w="73025" h="159384">
                  <a:moveTo>
                    <a:pt x="72967" y="158984"/>
                  </a:moveTo>
                  <a:lnTo>
                    <a:pt x="48258" y="152499"/>
                  </a:lnTo>
                  <a:lnTo>
                    <a:pt x="0" y="13043"/>
                  </a:lnTo>
                  <a:lnTo>
                    <a:pt x="17963" y="0"/>
                  </a:lnTo>
                  <a:lnTo>
                    <a:pt x="72967" y="158984"/>
                  </a:lnTo>
                  <a:close/>
                </a:path>
              </a:pathLst>
            </a:custGeom>
            <a:solidFill>
              <a:srgbClr val="999C9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" name="object 77" descr=""/>
          <p:cNvGrpSpPr/>
          <p:nvPr/>
        </p:nvGrpSpPr>
        <p:grpSpPr>
          <a:xfrm>
            <a:off x="1305057" y="8786007"/>
            <a:ext cx="337820" cy="369570"/>
            <a:chOff x="1305057" y="8786007"/>
            <a:chExt cx="337820" cy="369570"/>
          </a:xfrm>
        </p:grpSpPr>
        <p:sp>
          <p:nvSpPr>
            <p:cNvPr id="78" name="object 78" descr=""/>
            <p:cNvSpPr/>
            <p:nvPr/>
          </p:nvSpPr>
          <p:spPr>
            <a:xfrm>
              <a:off x="1305052" y="8786011"/>
              <a:ext cx="337820" cy="368935"/>
            </a:xfrm>
            <a:custGeom>
              <a:avLst/>
              <a:gdLst/>
              <a:ahLst/>
              <a:cxnLst/>
              <a:rect l="l" t="t" r="r" b="b"/>
              <a:pathLst>
                <a:path w="337819" h="368934">
                  <a:moveTo>
                    <a:pt x="155765" y="346646"/>
                  </a:moveTo>
                  <a:lnTo>
                    <a:pt x="24180" y="279831"/>
                  </a:lnTo>
                  <a:lnTo>
                    <a:pt x="1866" y="292328"/>
                  </a:lnTo>
                  <a:lnTo>
                    <a:pt x="151917" y="368503"/>
                  </a:lnTo>
                  <a:lnTo>
                    <a:pt x="155765" y="346646"/>
                  </a:lnTo>
                  <a:close/>
                </a:path>
                <a:path w="337819" h="368934">
                  <a:moveTo>
                    <a:pt x="337375" y="219163"/>
                  </a:moveTo>
                  <a:lnTo>
                    <a:pt x="333540" y="160185"/>
                  </a:lnTo>
                  <a:lnTo>
                    <a:pt x="321322" y="102806"/>
                  </a:lnTo>
                  <a:lnTo>
                    <a:pt x="297815" y="53073"/>
                  </a:lnTo>
                  <a:lnTo>
                    <a:pt x="263588" y="19126"/>
                  </a:lnTo>
                  <a:lnTo>
                    <a:pt x="219151" y="1943"/>
                  </a:lnTo>
                  <a:lnTo>
                    <a:pt x="204470" y="0"/>
                  </a:lnTo>
                  <a:lnTo>
                    <a:pt x="197307" y="0"/>
                  </a:lnTo>
                  <a:lnTo>
                    <a:pt x="144221" y="13004"/>
                  </a:lnTo>
                  <a:lnTo>
                    <a:pt x="88646" y="61798"/>
                  </a:lnTo>
                  <a:lnTo>
                    <a:pt x="57531" y="111518"/>
                  </a:lnTo>
                  <a:lnTo>
                    <a:pt x="33756" y="165633"/>
                  </a:lnTo>
                  <a:lnTo>
                    <a:pt x="16675" y="217449"/>
                  </a:lnTo>
                  <a:lnTo>
                    <a:pt x="5638" y="260299"/>
                  </a:lnTo>
                  <a:lnTo>
                    <a:pt x="0" y="287553"/>
                  </a:lnTo>
                  <a:lnTo>
                    <a:pt x="21729" y="275399"/>
                  </a:lnTo>
                  <a:lnTo>
                    <a:pt x="25946" y="253250"/>
                  </a:lnTo>
                  <a:lnTo>
                    <a:pt x="37719" y="206540"/>
                  </a:lnTo>
                  <a:lnTo>
                    <a:pt x="58521" y="147688"/>
                  </a:lnTo>
                  <a:lnTo>
                    <a:pt x="89801" y="89090"/>
                  </a:lnTo>
                  <a:lnTo>
                    <a:pt x="132994" y="43154"/>
                  </a:lnTo>
                  <a:lnTo>
                    <a:pt x="179120" y="23672"/>
                  </a:lnTo>
                  <a:lnTo>
                    <a:pt x="195554" y="22377"/>
                  </a:lnTo>
                  <a:lnTo>
                    <a:pt x="202018" y="22377"/>
                  </a:lnTo>
                  <a:lnTo>
                    <a:pt x="255219" y="39611"/>
                  </a:lnTo>
                  <a:lnTo>
                    <a:pt x="286029" y="70129"/>
                  </a:lnTo>
                  <a:lnTo>
                    <a:pt x="310908" y="128066"/>
                  </a:lnTo>
                  <a:lnTo>
                    <a:pt x="320255" y="193814"/>
                  </a:lnTo>
                  <a:lnTo>
                    <a:pt x="319671" y="256235"/>
                  </a:lnTo>
                  <a:lnTo>
                    <a:pt x="314756" y="304139"/>
                  </a:lnTo>
                  <a:lnTo>
                    <a:pt x="311137" y="326390"/>
                  </a:lnTo>
                  <a:lnTo>
                    <a:pt x="327380" y="345262"/>
                  </a:lnTo>
                  <a:lnTo>
                    <a:pt x="331406" y="317741"/>
                  </a:lnTo>
                  <a:lnTo>
                    <a:pt x="335699" y="273685"/>
                  </a:lnTo>
                  <a:lnTo>
                    <a:pt x="337375" y="219163"/>
                  </a:lnTo>
                  <a:close/>
                </a:path>
              </a:pathLst>
            </a:custGeom>
            <a:solidFill>
              <a:srgbClr val="4545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30208" y="8852166"/>
              <a:ext cx="96128" cy="236503"/>
            </a:xfrm>
            <a:prstGeom prst="rect">
              <a:avLst/>
            </a:prstGeom>
          </p:spPr>
        </p:pic>
        <p:sp>
          <p:nvSpPr>
            <p:cNvPr id="80" name="object 80" descr=""/>
            <p:cNvSpPr/>
            <p:nvPr/>
          </p:nvSpPr>
          <p:spPr>
            <a:xfrm>
              <a:off x="1461990" y="9115759"/>
              <a:ext cx="167640" cy="40005"/>
            </a:xfrm>
            <a:custGeom>
              <a:avLst/>
              <a:gdLst/>
              <a:ahLst/>
              <a:cxnLst/>
              <a:rect l="l" t="t" r="r" b="b"/>
              <a:pathLst>
                <a:path w="167639" h="40004">
                  <a:moveTo>
                    <a:pt x="0" y="39631"/>
                  </a:moveTo>
                  <a:lnTo>
                    <a:pt x="3853" y="17773"/>
                  </a:lnTo>
                  <a:lnTo>
                    <a:pt x="150354" y="0"/>
                  </a:lnTo>
                  <a:lnTo>
                    <a:pt x="167040" y="19361"/>
                  </a:lnTo>
                  <a:lnTo>
                    <a:pt x="0" y="39631"/>
                  </a:lnTo>
                  <a:close/>
                </a:path>
              </a:pathLst>
            </a:custGeom>
            <a:solidFill>
              <a:srgbClr val="4545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 descr=""/>
          <p:cNvSpPr/>
          <p:nvPr/>
        </p:nvSpPr>
        <p:spPr>
          <a:xfrm>
            <a:off x="1759305" y="8002142"/>
            <a:ext cx="376555" cy="419734"/>
          </a:xfrm>
          <a:custGeom>
            <a:avLst/>
            <a:gdLst/>
            <a:ahLst/>
            <a:cxnLst/>
            <a:rect l="l" t="t" r="r" b="b"/>
            <a:pathLst>
              <a:path w="376555" h="419734">
                <a:moveTo>
                  <a:pt x="191668" y="419658"/>
                </a:moveTo>
                <a:lnTo>
                  <a:pt x="189471" y="394728"/>
                </a:lnTo>
                <a:lnTo>
                  <a:pt x="26543" y="360337"/>
                </a:lnTo>
                <a:lnTo>
                  <a:pt x="5880" y="380441"/>
                </a:lnTo>
                <a:lnTo>
                  <a:pt x="191668" y="419658"/>
                </a:lnTo>
                <a:close/>
              </a:path>
              <a:path w="376555" h="419734">
                <a:moveTo>
                  <a:pt x="235648" y="284187"/>
                </a:moveTo>
                <a:lnTo>
                  <a:pt x="218363" y="248869"/>
                </a:lnTo>
                <a:lnTo>
                  <a:pt x="206082" y="240233"/>
                </a:lnTo>
                <a:lnTo>
                  <a:pt x="205270" y="238975"/>
                </a:lnTo>
                <a:lnTo>
                  <a:pt x="205155" y="237528"/>
                </a:lnTo>
                <a:lnTo>
                  <a:pt x="203809" y="222415"/>
                </a:lnTo>
                <a:lnTo>
                  <a:pt x="203746" y="221742"/>
                </a:lnTo>
                <a:lnTo>
                  <a:pt x="202311" y="221869"/>
                </a:lnTo>
                <a:lnTo>
                  <a:pt x="202311" y="310769"/>
                </a:lnTo>
                <a:lnTo>
                  <a:pt x="201447" y="318312"/>
                </a:lnTo>
                <a:lnTo>
                  <a:pt x="183197" y="331597"/>
                </a:lnTo>
                <a:lnTo>
                  <a:pt x="176187" y="330263"/>
                </a:lnTo>
                <a:lnTo>
                  <a:pt x="170307" y="326580"/>
                </a:lnTo>
                <a:lnTo>
                  <a:pt x="166090" y="321043"/>
                </a:lnTo>
                <a:lnTo>
                  <a:pt x="164134" y="314096"/>
                </a:lnTo>
                <a:lnTo>
                  <a:pt x="164973" y="306552"/>
                </a:lnTo>
                <a:lnTo>
                  <a:pt x="183222" y="293293"/>
                </a:lnTo>
                <a:lnTo>
                  <a:pt x="190220" y="294627"/>
                </a:lnTo>
                <a:lnTo>
                  <a:pt x="196113" y="298297"/>
                </a:lnTo>
                <a:lnTo>
                  <a:pt x="200329" y="303834"/>
                </a:lnTo>
                <a:lnTo>
                  <a:pt x="202311" y="310769"/>
                </a:lnTo>
                <a:lnTo>
                  <a:pt x="202311" y="221869"/>
                </a:lnTo>
                <a:lnTo>
                  <a:pt x="196075" y="222389"/>
                </a:lnTo>
                <a:lnTo>
                  <a:pt x="193624" y="222415"/>
                </a:lnTo>
                <a:lnTo>
                  <a:pt x="191731" y="220713"/>
                </a:lnTo>
                <a:lnTo>
                  <a:pt x="179552" y="81584"/>
                </a:lnTo>
                <a:lnTo>
                  <a:pt x="171970" y="74790"/>
                </a:lnTo>
                <a:lnTo>
                  <a:pt x="162102" y="74790"/>
                </a:lnTo>
                <a:lnTo>
                  <a:pt x="161582" y="74841"/>
                </a:lnTo>
                <a:lnTo>
                  <a:pt x="155003" y="76784"/>
                </a:lnTo>
                <a:lnTo>
                  <a:pt x="149847" y="80975"/>
                </a:lnTo>
                <a:lnTo>
                  <a:pt x="146621" y="86779"/>
                </a:lnTo>
                <a:lnTo>
                  <a:pt x="145859" y="93599"/>
                </a:lnTo>
                <a:lnTo>
                  <a:pt x="146367" y="99479"/>
                </a:lnTo>
                <a:lnTo>
                  <a:pt x="157149" y="104508"/>
                </a:lnTo>
                <a:lnTo>
                  <a:pt x="158115" y="105841"/>
                </a:lnTo>
                <a:lnTo>
                  <a:pt x="158229" y="107378"/>
                </a:lnTo>
                <a:lnTo>
                  <a:pt x="158546" y="111086"/>
                </a:lnTo>
                <a:lnTo>
                  <a:pt x="157873" y="112585"/>
                </a:lnTo>
                <a:lnTo>
                  <a:pt x="152184" y="116547"/>
                </a:lnTo>
                <a:lnTo>
                  <a:pt x="158457" y="119494"/>
                </a:lnTo>
                <a:lnTo>
                  <a:pt x="159423" y="120815"/>
                </a:lnTo>
                <a:lnTo>
                  <a:pt x="159537" y="122364"/>
                </a:lnTo>
                <a:lnTo>
                  <a:pt x="159880" y="126085"/>
                </a:lnTo>
                <a:lnTo>
                  <a:pt x="159181" y="127558"/>
                </a:lnTo>
                <a:lnTo>
                  <a:pt x="153492" y="131546"/>
                </a:lnTo>
                <a:lnTo>
                  <a:pt x="159791" y="134467"/>
                </a:lnTo>
                <a:lnTo>
                  <a:pt x="160718" y="135826"/>
                </a:lnTo>
                <a:lnTo>
                  <a:pt x="161188" y="141071"/>
                </a:lnTo>
                <a:lnTo>
                  <a:pt x="160489" y="142557"/>
                </a:lnTo>
                <a:lnTo>
                  <a:pt x="159232" y="143421"/>
                </a:lnTo>
                <a:lnTo>
                  <a:pt x="154800" y="146532"/>
                </a:lnTo>
                <a:lnTo>
                  <a:pt x="161099" y="149466"/>
                </a:lnTo>
                <a:lnTo>
                  <a:pt x="162026" y="150799"/>
                </a:lnTo>
                <a:lnTo>
                  <a:pt x="162496" y="156044"/>
                </a:lnTo>
                <a:lnTo>
                  <a:pt x="161798" y="157543"/>
                </a:lnTo>
                <a:lnTo>
                  <a:pt x="156121" y="161531"/>
                </a:lnTo>
                <a:lnTo>
                  <a:pt x="162407" y="164439"/>
                </a:lnTo>
                <a:lnTo>
                  <a:pt x="163334" y="165798"/>
                </a:lnTo>
                <a:lnTo>
                  <a:pt x="163804" y="171030"/>
                </a:lnTo>
                <a:lnTo>
                  <a:pt x="163106" y="172516"/>
                </a:lnTo>
                <a:lnTo>
                  <a:pt x="157429" y="176504"/>
                </a:lnTo>
                <a:lnTo>
                  <a:pt x="162331" y="178765"/>
                </a:lnTo>
                <a:lnTo>
                  <a:pt x="163703" y="179425"/>
                </a:lnTo>
                <a:lnTo>
                  <a:pt x="164642" y="180771"/>
                </a:lnTo>
                <a:lnTo>
                  <a:pt x="165112" y="186016"/>
                </a:lnTo>
                <a:lnTo>
                  <a:pt x="164426" y="187490"/>
                </a:lnTo>
                <a:lnTo>
                  <a:pt x="154686" y="194335"/>
                </a:lnTo>
                <a:lnTo>
                  <a:pt x="156984" y="220713"/>
                </a:lnTo>
                <a:lnTo>
                  <a:pt x="157238" y="223862"/>
                </a:lnTo>
                <a:lnTo>
                  <a:pt x="155498" y="225958"/>
                </a:lnTo>
                <a:lnTo>
                  <a:pt x="145580" y="226822"/>
                </a:lnTo>
                <a:lnTo>
                  <a:pt x="147193" y="245160"/>
                </a:lnTo>
                <a:lnTo>
                  <a:pt x="146634" y="246519"/>
                </a:lnTo>
                <a:lnTo>
                  <a:pt x="145580" y="247421"/>
                </a:lnTo>
                <a:lnTo>
                  <a:pt x="136766" y="257035"/>
                </a:lnTo>
                <a:lnTo>
                  <a:pt x="130517" y="268312"/>
                </a:lnTo>
                <a:lnTo>
                  <a:pt x="127076" y="280720"/>
                </a:lnTo>
                <a:lnTo>
                  <a:pt x="126644" y="293725"/>
                </a:lnTo>
                <a:lnTo>
                  <a:pt x="132270" y="313524"/>
                </a:lnTo>
                <a:lnTo>
                  <a:pt x="144297" y="329349"/>
                </a:lnTo>
                <a:lnTo>
                  <a:pt x="161124" y="339852"/>
                </a:lnTo>
                <a:lnTo>
                  <a:pt x="181114" y="343662"/>
                </a:lnTo>
                <a:lnTo>
                  <a:pt x="182702" y="343662"/>
                </a:lnTo>
                <a:lnTo>
                  <a:pt x="223050" y="324104"/>
                </a:lnTo>
                <a:lnTo>
                  <a:pt x="234632" y="293293"/>
                </a:lnTo>
                <a:lnTo>
                  <a:pt x="235648" y="284187"/>
                </a:lnTo>
                <a:close/>
              </a:path>
              <a:path w="376555" h="419734">
                <a:moveTo>
                  <a:pt x="373494" y="348297"/>
                </a:moveTo>
                <a:lnTo>
                  <a:pt x="349669" y="332054"/>
                </a:lnTo>
                <a:lnTo>
                  <a:pt x="195186" y="394208"/>
                </a:lnTo>
                <a:lnTo>
                  <a:pt x="197358" y="419150"/>
                </a:lnTo>
                <a:lnTo>
                  <a:pt x="373494" y="348297"/>
                </a:lnTo>
                <a:close/>
              </a:path>
              <a:path w="376555" h="419734">
                <a:moveTo>
                  <a:pt x="376085" y="343115"/>
                </a:moveTo>
                <a:lnTo>
                  <a:pt x="367131" y="278168"/>
                </a:lnTo>
                <a:lnTo>
                  <a:pt x="357009" y="229260"/>
                </a:lnTo>
                <a:lnTo>
                  <a:pt x="341960" y="175653"/>
                </a:lnTo>
                <a:lnTo>
                  <a:pt x="321106" y="122021"/>
                </a:lnTo>
                <a:lnTo>
                  <a:pt x="293585" y="73025"/>
                </a:lnTo>
                <a:lnTo>
                  <a:pt x="258521" y="33337"/>
                </a:lnTo>
                <a:lnTo>
                  <a:pt x="217055" y="8356"/>
                </a:lnTo>
                <a:lnTo>
                  <a:pt x="170662" y="0"/>
                </a:lnTo>
                <a:lnTo>
                  <a:pt x="166433" y="0"/>
                </a:lnTo>
                <a:lnTo>
                  <a:pt x="106248" y="15519"/>
                </a:lnTo>
                <a:lnTo>
                  <a:pt x="64414" y="50304"/>
                </a:lnTo>
                <a:lnTo>
                  <a:pt x="36791" y="95465"/>
                </a:lnTo>
                <a:lnTo>
                  <a:pt x="18199" y="148501"/>
                </a:lnTo>
                <a:lnTo>
                  <a:pt x="6997" y="204952"/>
                </a:lnTo>
                <a:lnTo>
                  <a:pt x="1485" y="260362"/>
                </a:lnTo>
                <a:lnTo>
                  <a:pt x="0" y="310273"/>
                </a:lnTo>
                <a:lnTo>
                  <a:pt x="889" y="350240"/>
                </a:lnTo>
                <a:lnTo>
                  <a:pt x="2451" y="375805"/>
                </a:lnTo>
                <a:lnTo>
                  <a:pt x="22567" y="356184"/>
                </a:lnTo>
                <a:lnTo>
                  <a:pt x="21069" y="337400"/>
                </a:lnTo>
                <a:lnTo>
                  <a:pt x="19723" y="297002"/>
                </a:lnTo>
                <a:lnTo>
                  <a:pt x="21526" y="242544"/>
                </a:lnTo>
                <a:lnTo>
                  <a:pt x="29489" y="181610"/>
                </a:lnTo>
                <a:lnTo>
                  <a:pt x="46647" y="121780"/>
                </a:lnTo>
                <a:lnTo>
                  <a:pt x="75996" y="70637"/>
                </a:lnTo>
                <a:lnTo>
                  <a:pt x="113614" y="39357"/>
                </a:lnTo>
                <a:lnTo>
                  <a:pt x="160096" y="25895"/>
                </a:lnTo>
                <a:lnTo>
                  <a:pt x="167817" y="25387"/>
                </a:lnTo>
                <a:lnTo>
                  <a:pt x="171602" y="25387"/>
                </a:lnTo>
                <a:lnTo>
                  <a:pt x="213360" y="32893"/>
                </a:lnTo>
                <a:lnTo>
                  <a:pt x="250659" y="55359"/>
                </a:lnTo>
                <a:lnTo>
                  <a:pt x="288442" y="100647"/>
                </a:lnTo>
                <a:lnTo>
                  <a:pt x="315722" y="156591"/>
                </a:lnTo>
                <a:lnTo>
                  <a:pt x="334162" y="215214"/>
                </a:lnTo>
                <a:lnTo>
                  <a:pt x="345401" y="268528"/>
                </a:lnTo>
                <a:lnTo>
                  <a:pt x="351078" y="308559"/>
                </a:lnTo>
                <a:lnTo>
                  <a:pt x="352869" y="327304"/>
                </a:lnTo>
                <a:lnTo>
                  <a:pt x="376085" y="343115"/>
                </a:lnTo>
                <a:close/>
              </a:path>
            </a:pathLst>
          </a:custGeom>
          <a:solidFill>
            <a:srgbClr val="A2A5A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2" name="object 82" descr=""/>
          <p:cNvGrpSpPr/>
          <p:nvPr/>
        </p:nvGrpSpPr>
        <p:grpSpPr>
          <a:xfrm>
            <a:off x="586349" y="7429090"/>
            <a:ext cx="372745" cy="332740"/>
            <a:chOff x="586349" y="7429090"/>
            <a:chExt cx="372745" cy="332740"/>
          </a:xfrm>
        </p:grpSpPr>
        <p:sp>
          <p:nvSpPr>
            <p:cNvPr id="83" name="object 83" descr=""/>
            <p:cNvSpPr/>
            <p:nvPr/>
          </p:nvSpPr>
          <p:spPr>
            <a:xfrm>
              <a:off x="586346" y="7429092"/>
              <a:ext cx="372745" cy="332740"/>
            </a:xfrm>
            <a:custGeom>
              <a:avLst/>
              <a:gdLst/>
              <a:ahLst/>
              <a:cxnLst/>
              <a:rect l="l" t="t" r="r" b="b"/>
              <a:pathLst>
                <a:path w="372744" h="332740">
                  <a:moveTo>
                    <a:pt x="325018" y="241"/>
                  </a:moveTo>
                  <a:lnTo>
                    <a:pt x="315125" y="0"/>
                  </a:lnTo>
                  <a:lnTo>
                    <a:pt x="307822" y="0"/>
                  </a:lnTo>
                  <a:lnTo>
                    <a:pt x="228803" y="4064"/>
                  </a:lnTo>
                  <a:lnTo>
                    <a:pt x="178777" y="11252"/>
                  </a:lnTo>
                  <a:lnTo>
                    <a:pt x="127635" y="23723"/>
                  </a:lnTo>
                  <a:lnTo>
                    <a:pt x="79819" y="42900"/>
                  </a:lnTo>
                  <a:lnTo>
                    <a:pt x="39712" y="70180"/>
                  </a:lnTo>
                  <a:lnTo>
                    <a:pt x="10858" y="108788"/>
                  </a:lnTo>
                  <a:lnTo>
                    <a:pt x="0" y="155155"/>
                  </a:lnTo>
                  <a:lnTo>
                    <a:pt x="1473" y="179438"/>
                  </a:lnTo>
                  <a:lnTo>
                    <a:pt x="18351" y="223278"/>
                  </a:lnTo>
                  <a:lnTo>
                    <a:pt x="77457" y="276021"/>
                  </a:lnTo>
                  <a:lnTo>
                    <a:pt x="131051" y="299910"/>
                  </a:lnTo>
                  <a:lnTo>
                    <a:pt x="187960" y="315925"/>
                  </a:lnTo>
                  <a:lnTo>
                    <a:pt x="241655" y="325628"/>
                  </a:lnTo>
                  <a:lnTo>
                    <a:pt x="285661" y="330581"/>
                  </a:lnTo>
                  <a:lnTo>
                    <a:pt x="313423" y="332371"/>
                  </a:lnTo>
                  <a:lnTo>
                    <a:pt x="298348" y="312559"/>
                  </a:lnTo>
                  <a:lnTo>
                    <a:pt x="275831" y="311467"/>
                  </a:lnTo>
                  <a:lnTo>
                    <a:pt x="227926" y="306298"/>
                  </a:lnTo>
                  <a:lnTo>
                    <a:pt x="166725" y="293890"/>
                  </a:lnTo>
                  <a:lnTo>
                    <a:pt x="104343" y="271081"/>
                  </a:lnTo>
                  <a:lnTo>
                    <a:pt x="52832" y="234708"/>
                  </a:lnTo>
                  <a:lnTo>
                    <a:pt x="29362" y="198259"/>
                  </a:lnTo>
                  <a:lnTo>
                    <a:pt x="22542" y="155930"/>
                  </a:lnTo>
                  <a:lnTo>
                    <a:pt x="25374" y="134226"/>
                  </a:lnTo>
                  <a:lnTo>
                    <a:pt x="43268" y="95910"/>
                  </a:lnTo>
                  <a:lnTo>
                    <a:pt x="100190" y="52057"/>
                  </a:lnTo>
                  <a:lnTo>
                    <a:pt x="149987" y="34290"/>
                  </a:lnTo>
                  <a:lnTo>
                    <a:pt x="201599" y="24130"/>
                  </a:lnTo>
                  <a:lnTo>
                    <a:pt x="248958" y="19532"/>
                  </a:lnTo>
                  <a:lnTo>
                    <a:pt x="286004" y="18453"/>
                  </a:lnTo>
                  <a:lnTo>
                    <a:pt x="298462" y="18453"/>
                  </a:lnTo>
                  <a:lnTo>
                    <a:pt x="308622" y="18948"/>
                  </a:lnTo>
                  <a:lnTo>
                    <a:pt x="325018" y="241"/>
                  </a:lnTo>
                  <a:close/>
                </a:path>
                <a:path w="372744" h="332740">
                  <a:moveTo>
                    <a:pt x="372465" y="170700"/>
                  </a:moveTo>
                  <a:lnTo>
                    <a:pt x="350291" y="169926"/>
                  </a:lnTo>
                  <a:lnTo>
                    <a:pt x="302412" y="309499"/>
                  </a:lnTo>
                  <a:lnTo>
                    <a:pt x="317906" y="329844"/>
                  </a:lnTo>
                  <a:lnTo>
                    <a:pt x="372465" y="170700"/>
                  </a:lnTo>
                  <a:close/>
                </a:path>
              </a:pathLst>
            </a:custGeom>
            <a:solidFill>
              <a:srgbClr val="C3C4C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51914" y="7432142"/>
              <a:ext cx="307090" cy="211241"/>
            </a:xfrm>
            <a:prstGeom prst="rect">
              <a:avLst/>
            </a:prstGeom>
          </p:spPr>
        </p:pic>
      </p:grpSp>
      <p:grpSp>
        <p:nvGrpSpPr>
          <p:cNvPr id="85" name="object 85" descr=""/>
          <p:cNvGrpSpPr/>
          <p:nvPr/>
        </p:nvGrpSpPr>
        <p:grpSpPr>
          <a:xfrm>
            <a:off x="0" y="8029316"/>
            <a:ext cx="289560" cy="511175"/>
            <a:chOff x="0" y="8029316"/>
            <a:chExt cx="289560" cy="511175"/>
          </a:xfrm>
        </p:grpSpPr>
        <p:sp>
          <p:nvSpPr>
            <p:cNvPr id="86" name="object 86" descr=""/>
            <p:cNvSpPr/>
            <p:nvPr/>
          </p:nvSpPr>
          <p:spPr>
            <a:xfrm>
              <a:off x="0" y="8029320"/>
              <a:ext cx="289560" cy="511175"/>
            </a:xfrm>
            <a:custGeom>
              <a:avLst/>
              <a:gdLst/>
              <a:ahLst/>
              <a:cxnLst/>
              <a:rect l="l" t="t" r="r" b="b"/>
              <a:pathLst>
                <a:path w="289560" h="511175">
                  <a:moveTo>
                    <a:pt x="126225" y="0"/>
                  </a:moveTo>
                  <a:lnTo>
                    <a:pt x="103708" y="8293"/>
                  </a:lnTo>
                  <a:lnTo>
                    <a:pt x="70269" y="21704"/>
                  </a:lnTo>
                  <a:lnTo>
                    <a:pt x="28803" y="40093"/>
                  </a:lnTo>
                  <a:lnTo>
                    <a:pt x="0" y="54406"/>
                  </a:lnTo>
                  <a:lnTo>
                    <a:pt x="0" y="82105"/>
                  </a:lnTo>
                  <a:lnTo>
                    <a:pt x="27165" y="68605"/>
                  </a:lnTo>
                  <a:lnTo>
                    <a:pt x="68859" y="50660"/>
                  </a:lnTo>
                  <a:lnTo>
                    <a:pt x="99161" y="39116"/>
                  </a:lnTo>
                  <a:lnTo>
                    <a:pt x="113626" y="34124"/>
                  </a:lnTo>
                  <a:lnTo>
                    <a:pt x="126225" y="0"/>
                  </a:lnTo>
                  <a:close/>
                </a:path>
                <a:path w="289560" h="511175">
                  <a:moveTo>
                    <a:pt x="284391" y="459244"/>
                  </a:moveTo>
                  <a:lnTo>
                    <a:pt x="253453" y="440118"/>
                  </a:lnTo>
                  <a:lnTo>
                    <a:pt x="235229" y="446316"/>
                  </a:lnTo>
                  <a:lnTo>
                    <a:pt x="195770" y="458050"/>
                  </a:lnTo>
                  <a:lnTo>
                    <a:pt x="140627" y="471373"/>
                  </a:lnTo>
                  <a:lnTo>
                    <a:pt x="75336" y="482282"/>
                  </a:lnTo>
                  <a:lnTo>
                    <a:pt x="5461" y="486803"/>
                  </a:lnTo>
                  <a:lnTo>
                    <a:pt x="0" y="486587"/>
                  </a:lnTo>
                  <a:lnTo>
                    <a:pt x="0" y="510705"/>
                  </a:lnTo>
                  <a:lnTo>
                    <a:pt x="61836" y="507720"/>
                  </a:lnTo>
                  <a:lnTo>
                    <a:pt x="120992" y="499922"/>
                  </a:lnTo>
                  <a:lnTo>
                    <a:pt x="175590" y="489280"/>
                  </a:lnTo>
                  <a:lnTo>
                    <a:pt x="222872" y="477672"/>
                  </a:lnTo>
                  <a:lnTo>
                    <a:pt x="260070" y="467029"/>
                  </a:lnTo>
                  <a:lnTo>
                    <a:pt x="284391" y="459244"/>
                  </a:lnTo>
                  <a:close/>
                </a:path>
                <a:path w="289560" h="511175">
                  <a:moveTo>
                    <a:pt x="289179" y="453466"/>
                  </a:moveTo>
                  <a:lnTo>
                    <a:pt x="280263" y="207746"/>
                  </a:lnTo>
                  <a:lnTo>
                    <a:pt x="249580" y="218313"/>
                  </a:lnTo>
                  <a:lnTo>
                    <a:pt x="257429" y="433819"/>
                  </a:lnTo>
                  <a:lnTo>
                    <a:pt x="289179" y="453466"/>
                  </a:lnTo>
                  <a:close/>
                </a:path>
              </a:pathLst>
            </a:custGeom>
            <a:solidFill>
              <a:srgbClr val="34343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0" y="8030923"/>
              <a:ext cx="277850" cy="331126"/>
            </a:xfrm>
            <a:prstGeom prst="rect">
              <a:avLst/>
            </a:prstGeom>
          </p:spPr>
        </p:pic>
      </p:grpSp>
      <p:sp>
        <p:nvSpPr>
          <p:cNvPr id="88" name="object 88" descr=""/>
          <p:cNvSpPr/>
          <p:nvPr/>
        </p:nvSpPr>
        <p:spPr>
          <a:xfrm>
            <a:off x="828319" y="10254297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5" h="33020">
                <a:moveTo>
                  <a:pt x="34366" y="29146"/>
                </a:moveTo>
                <a:lnTo>
                  <a:pt x="25615" y="977"/>
                </a:lnTo>
                <a:lnTo>
                  <a:pt x="0" y="32715"/>
                </a:lnTo>
                <a:lnTo>
                  <a:pt x="31483" y="32715"/>
                </a:lnTo>
                <a:lnTo>
                  <a:pt x="34366" y="29146"/>
                </a:lnTo>
                <a:close/>
              </a:path>
              <a:path w="100965" h="33020">
                <a:moveTo>
                  <a:pt x="100495" y="32715"/>
                </a:moveTo>
                <a:lnTo>
                  <a:pt x="88074" y="26035"/>
                </a:lnTo>
                <a:lnTo>
                  <a:pt x="53911" y="9715"/>
                </a:lnTo>
                <a:lnTo>
                  <a:pt x="31483" y="0"/>
                </a:lnTo>
                <a:lnTo>
                  <a:pt x="39992" y="27432"/>
                </a:lnTo>
                <a:lnTo>
                  <a:pt x="52819" y="32715"/>
                </a:lnTo>
                <a:lnTo>
                  <a:pt x="100495" y="32715"/>
                </a:lnTo>
                <a:close/>
              </a:path>
            </a:pathLst>
          </a:custGeom>
          <a:solidFill>
            <a:srgbClr val="4E4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712571" y="4472545"/>
            <a:ext cx="427990" cy="218440"/>
          </a:xfrm>
          <a:custGeom>
            <a:avLst/>
            <a:gdLst/>
            <a:ahLst/>
            <a:cxnLst/>
            <a:rect l="l" t="t" r="r" b="b"/>
            <a:pathLst>
              <a:path w="427990" h="218439">
                <a:moveTo>
                  <a:pt x="38849" y="0"/>
                </a:moveTo>
                <a:lnTo>
                  <a:pt x="14262" y="0"/>
                </a:lnTo>
                <a:lnTo>
                  <a:pt x="0" y="160388"/>
                </a:lnTo>
                <a:lnTo>
                  <a:pt x="25857" y="146202"/>
                </a:lnTo>
                <a:lnTo>
                  <a:pt x="38849" y="0"/>
                </a:lnTo>
                <a:close/>
              </a:path>
              <a:path w="427990" h="218439">
                <a:moveTo>
                  <a:pt x="348932" y="87401"/>
                </a:moveTo>
                <a:lnTo>
                  <a:pt x="347522" y="80759"/>
                </a:lnTo>
                <a:lnTo>
                  <a:pt x="343725" y="75145"/>
                </a:lnTo>
                <a:lnTo>
                  <a:pt x="337858" y="71272"/>
                </a:lnTo>
                <a:lnTo>
                  <a:pt x="332257" y="69011"/>
                </a:lnTo>
                <a:lnTo>
                  <a:pt x="323113" y="76149"/>
                </a:lnTo>
                <a:lnTo>
                  <a:pt x="322173" y="76479"/>
                </a:lnTo>
                <a:lnTo>
                  <a:pt x="320078" y="76365"/>
                </a:lnTo>
                <a:lnTo>
                  <a:pt x="316014" y="74701"/>
                </a:lnTo>
                <a:lnTo>
                  <a:pt x="314985" y="73393"/>
                </a:lnTo>
                <a:lnTo>
                  <a:pt x="313982" y="66370"/>
                </a:lnTo>
                <a:lnTo>
                  <a:pt x="308851" y="70383"/>
                </a:lnTo>
                <a:lnTo>
                  <a:pt x="307898" y="70688"/>
                </a:lnTo>
                <a:lnTo>
                  <a:pt x="305816" y="70599"/>
                </a:lnTo>
                <a:lnTo>
                  <a:pt x="301764" y="68935"/>
                </a:lnTo>
                <a:lnTo>
                  <a:pt x="300710" y="67627"/>
                </a:lnTo>
                <a:lnTo>
                  <a:pt x="299732" y="60617"/>
                </a:lnTo>
                <a:lnTo>
                  <a:pt x="294601" y="64604"/>
                </a:lnTo>
                <a:lnTo>
                  <a:pt x="293636" y="64922"/>
                </a:lnTo>
                <a:lnTo>
                  <a:pt x="291566" y="64833"/>
                </a:lnTo>
                <a:lnTo>
                  <a:pt x="287477" y="63182"/>
                </a:lnTo>
                <a:lnTo>
                  <a:pt x="286448" y="61874"/>
                </a:lnTo>
                <a:lnTo>
                  <a:pt x="285445" y="54851"/>
                </a:lnTo>
                <a:lnTo>
                  <a:pt x="280339" y="58864"/>
                </a:lnTo>
                <a:lnTo>
                  <a:pt x="279374" y="59169"/>
                </a:lnTo>
                <a:lnTo>
                  <a:pt x="277279" y="59067"/>
                </a:lnTo>
                <a:lnTo>
                  <a:pt x="273215" y="57416"/>
                </a:lnTo>
                <a:lnTo>
                  <a:pt x="272199" y="56108"/>
                </a:lnTo>
                <a:lnTo>
                  <a:pt x="271195" y="49085"/>
                </a:lnTo>
                <a:lnTo>
                  <a:pt x="266052" y="53098"/>
                </a:lnTo>
                <a:lnTo>
                  <a:pt x="265099" y="53403"/>
                </a:lnTo>
                <a:lnTo>
                  <a:pt x="263017" y="53314"/>
                </a:lnTo>
                <a:lnTo>
                  <a:pt x="258940" y="51650"/>
                </a:lnTo>
                <a:lnTo>
                  <a:pt x="257911" y="50342"/>
                </a:lnTo>
                <a:lnTo>
                  <a:pt x="256933" y="43319"/>
                </a:lnTo>
                <a:lnTo>
                  <a:pt x="251802" y="47332"/>
                </a:lnTo>
                <a:lnTo>
                  <a:pt x="250837" y="47637"/>
                </a:lnTo>
                <a:lnTo>
                  <a:pt x="248767" y="47548"/>
                </a:lnTo>
                <a:lnTo>
                  <a:pt x="244678" y="45885"/>
                </a:lnTo>
                <a:lnTo>
                  <a:pt x="243649" y="44589"/>
                </a:lnTo>
                <a:lnTo>
                  <a:pt x="241947" y="32524"/>
                </a:lnTo>
                <a:lnTo>
                  <a:pt x="213829" y="21158"/>
                </a:lnTo>
                <a:lnTo>
                  <a:pt x="212725" y="18592"/>
                </a:lnTo>
                <a:lnTo>
                  <a:pt x="216560" y="9144"/>
                </a:lnTo>
                <a:lnTo>
                  <a:pt x="199224" y="2146"/>
                </a:lnTo>
                <a:lnTo>
                  <a:pt x="198310" y="1193"/>
                </a:lnTo>
                <a:lnTo>
                  <a:pt x="197891" y="0"/>
                </a:lnTo>
                <a:lnTo>
                  <a:pt x="140271" y="0"/>
                </a:lnTo>
                <a:lnTo>
                  <a:pt x="140970" y="3594"/>
                </a:lnTo>
                <a:lnTo>
                  <a:pt x="140665" y="7404"/>
                </a:lnTo>
                <a:lnTo>
                  <a:pt x="136118" y="18643"/>
                </a:lnTo>
                <a:lnTo>
                  <a:pt x="128765" y="23291"/>
                </a:lnTo>
                <a:lnTo>
                  <a:pt x="118567" y="23291"/>
                </a:lnTo>
                <a:lnTo>
                  <a:pt x="101676" y="6718"/>
                </a:lnTo>
                <a:lnTo>
                  <a:pt x="101790" y="0"/>
                </a:lnTo>
                <a:lnTo>
                  <a:pt x="88912" y="0"/>
                </a:lnTo>
                <a:lnTo>
                  <a:pt x="93637" y="38252"/>
                </a:lnTo>
                <a:lnTo>
                  <a:pt x="122415" y="64579"/>
                </a:lnTo>
                <a:lnTo>
                  <a:pt x="136283" y="68656"/>
                </a:lnTo>
                <a:lnTo>
                  <a:pt x="143344" y="68656"/>
                </a:lnTo>
                <a:lnTo>
                  <a:pt x="175742" y="58369"/>
                </a:lnTo>
                <a:lnTo>
                  <a:pt x="176606" y="58115"/>
                </a:lnTo>
                <a:lnTo>
                  <a:pt x="178587" y="58204"/>
                </a:lnTo>
                <a:lnTo>
                  <a:pt x="194183" y="64528"/>
                </a:lnTo>
                <a:lnTo>
                  <a:pt x="197777" y="55613"/>
                </a:lnTo>
                <a:lnTo>
                  <a:pt x="199428" y="54571"/>
                </a:lnTo>
                <a:lnTo>
                  <a:pt x="201180" y="54571"/>
                </a:lnTo>
                <a:lnTo>
                  <a:pt x="202272" y="54686"/>
                </a:lnTo>
                <a:lnTo>
                  <a:pt x="326771" y="104965"/>
                </a:lnTo>
                <a:lnTo>
                  <a:pt x="329018" y="105384"/>
                </a:lnTo>
                <a:lnTo>
                  <a:pt x="331216" y="105384"/>
                </a:lnTo>
                <a:lnTo>
                  <a:pt x="338201" y="105384"/>
                </a:lnTo>
                <a:lnTo>
                  <a:pt x="344855" y="101180"/>
                </a:lnTo>
                <a:lnTo>
                  <a:pt x="347662" y="94297"/>
                </a:lnTo>
                <a:lnTo>
                  <a:pt x="348932" y="87401"/>
                </a:lnTo>
                <a:close/>
              </a:path>
              <a:path w="427990" h="218439">
                <a:moveTo>
                  <a:pt x="427431" y="71437"/>
                </a:moveTo>
                <a:lnTo>
                  <a:pt x="415124" y="17195"/>
                </a:lnTo>
                <a:lnTo>
                  <a:pt x="406488" y="0"/>
                </a:lnTo>
                <a:lnTo>
                  <a:pt x="381825" y="0"/>
                </a:lnTo>
                <a:lnTo>
                  <a:pt x="385368" y="5956"/>
                </a:lnTo>
                <a:lnTo>
                  <a:pt x="388518" y="12065"/>
                </a:lnTo>
                <a:lnTo>
                  <a:pt x="391223" y="18288"/>
                </a:lnTo>
                <a:lnTo>
                  <a:pt x="399300" y="42659"/>
                </a:lnTo>
                <a:lnTo>
                  <a:pt x="402285" y="67068"/>
                </a:lnTo>
                <a:lnTo>
                  <a:pt x="400177" y="91427"/>
                </a:lnTo>
                <a:lnTo>
                  <a:pt x="381330" y="138074"/>
                </a:lnTo>
                <a:lnTo>
                  <a:pt x="346811" y="172554"/>
                </a:lnTo>
                <a:lnTo>
                  <a:pt x="304571" y="191122"/>
                </a:lnTo>
                <a:lnTo>
                  <a:pt x="262572" y="198094"/>
                </a:lnTo>
                <a:lnTo>
                  <a:pt x="240614" y="198882"/>
                </a:lnTo>
                <a:lnTo>
                  <a:pt x="167309" y="191922"/>
                </a:lnTo>
                <a:lnTo>
                  <a:pt x="100914" y="176364"/>
                </a:lnTo>
                <a:lnTo>
                  <a:pt x="51396" y="160185"/>
                </a:lnTo>
                <a:lnTo>
                  <a:pt x="28727" y="151333"/>
                </a:lnTo>
                <a:lnTo>
                  <a:pt x="3517" y="165150"/>
                </a:lnTo>
                <a:lnTo>
                  <a:pt x="71704" y="188582"/>
                </a:lnTo>
                <a:lnTo>
                  <a:pt x="124726" y="202615"/>
                </a:lnTo>
                <a:lnTo>
                  <a:pt x="184378" y="213588"/>
                </a:lnTo>
                <a:lnTo>
                  <a:pt x="246126" y="218008"/>
                </a:lnTo>
                <a:lnTo>
                  <a:pt x="271119" y="217119"/>
                </a:lnTo>
                <a:lnTo>
                  <a:pt x="318617" y="209296"/>
                </a:lnTo>
                <a:lnTo>
                  <a:pt x="365785" y="188607"/>
                </a:lnTo>
                <a:lnTo>
                  <a:pt x="404152" y="150304"/>
                </a:lnTo>
                <a:lnTo>
                  <a:pt x="425081" y="98501"/>
                </a:lnTo>
                <a:lnTo>
                  <a:pt x="427431" y="71437"/>
                </a:lnTo>
                <a:close/>
              </a:path>
            </a:pathLst>
          </a:custGeom>
          <a:solidFill>
            <a:srgbClr val="6A6B6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0" name="object 90" descr=""/>
          <p:cNvGrpSpPr/>
          <p:nvPr/>
        </p:nvGrpSpPr>
        <p:grpSpPr>
          <a:xfrm>
            <a:off x="0" y="9794974"/>
            <a:ext cx="200025" cy="492125"/>
            <a:chOff x="0" y="9794974"/>
            <a:chExt cx="200025" cy="492125"/>
          </a:xfrm>
        </p:grpSpPr>
        <p:sp>
          <p:nvSpPr>
            <p:cNvPr id="91" name="object 91" descr=""/>
            <p:cNvSpPr/>
            <p:nvPr/>
          </p:nvSpPr>
          <p:spPr>
            <a:xfrm>
              <a:off x="0" y="9794976"/>
              <a:ext cx="198755" cy="492125"/>
            </a:xfrm>
            <a:custGeom>
              <a:avLst/>
              <a:gdLst/>
              <a:ahLst/>
              <a:cxnLst/>
              <a:rect l="l" t="t" r="r" b="b"/>
              <a:pathLst>
                <a:path w="198755" h="492125">
                  <a:moveTo>
                    <a:pt x="82283" y="0"/>
                  </a:moveTo>
                  <a:lnTo>
                    <a:pt x="58254" y="4330"/>
                  </a:lnTo>
                  <a:lnTo>
                    <a:pt x="22364" y="11874"/>
                  </a:lnTo>
                  <a:lnTo>
                    <a:pt x="0" y="17411"/>
                  </a:lnTo>
                  <a:lnTo>
                    <a:pt x="0" y="44399"/>
                  </a:lnTo>
                  <a:lnTo>
                    <a:pt x="15836" y="40652"/>
                  </a:lnTo>
                  <a:lnTo>
                    <a:pt x="48247" y="34429"/>
                  </a:lnTo>
                  <a:lnTo>
                    <a:pt x="63614" y="31991"/>
                  </a:lnTo>
                  <a:lnTo>
                    <a:pt x="82283" y="0"/>
                  </a:lnTo>
                  <a:close/>
                </a:path>
                <a:path w="198755" h="492125">
                  <a:moveTo>
                    <a:pt x="159626" y="488162"/>
                  </a:moveTo>
                  <a:lnTo>
                    <a:pt x="131991" y="463524"/>
                  </a:lnTo>
                  <a:lnTo>
                    <a:pt x="116992" y="465886"/>
                  </a:lnTo>
                  <a:lnTo>
                    <a:pt x="85102" y="469887"/>
                  </a:lnTo>
                  <a:lnTo>
                    <a:pt x="40208" y="473671"/>
                  </a:lnTo>
                  <a:lnTo>
                    <a:pt x="0" y="474929"/>
                  </a:lnTo>
                  <a:lnTo>
                    <a:pt x="0" y="492036"/>
                  </a:lnTo>
                  <a:lnTo>
                    <a:pt x="130200" y="492036"/>
                  </a:lnTo>
                  <a:lnTo>
                    <a:pt x="135166" y="491502"/>
                  </a:lnTo>
                  <a:lnTo>
                    <a:pt x="159626" y="488162"/>
                  </a:lnTo>
                  <a:close/>
                </a:path>
                <a:path w="198755" h="492125">
                  <a:moveTo>
                    <a:pt x="198729" y="227952"/>
                  </a:moveTo>
                  <a:lnTo>
                    <a:pt x="89331" y="2921"/>
                  </a:lnTo>
                  <a:lnTo>
                    <a:pt x="70167" y="35737"/>
                  </a:lnTo>
                  <a:lnTo>
                    <a:pt x="166128" y="233108"/>
                  </a:lnTo>
                  <a:lnTo>
                    <a:pt x="198729" y="227952"/>
                  </a:lnTo>
                  <a:close/>
                </a:path>
              </a:pathLst>
            </a:custGeom>
            <a:solidFill>
              <a:srgbClr val="A7AA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0" y="9979060"/>
              <a:ext cx="99393" cy="144197"/>
            </a:xfrm>
            <a:prstGeom prst="rect">
              <a:avLst/>
            </a:prstGeom>
          </p:spPr>
        </p:pic>
        <p:sp>
          <p:nvSpPr>
            <p:cNvPr id="93" name="object 93" descr=""/>
            <p:cNvSpPr/>
            <p:nvPr/>
          </p:nvSpPr>
          <p:spPr>
            <a:xfrm>
              <a:off x="137059" y="10030384"/>
              <a:ext cx="62865" cy="248285"/>
            </a:xfrm>
            <a:custGeom>
              <a:avLst/>
              <a:gdLst/>
              <a:ahLst/>
              <a:cxnLst/>
              <a:rect l="l" t="t" r="r" b="b"/>
              <a:pathLst>
                <a:path w="62864" h="248284">
                  <a:moveTo>
                    <a:pt x="28376" y="247796"/>
                  </a:moveTo>
                  <a:lnTo>
                    <a:pt x="0" y="222510"/>
                  </a:lnTo>
                  <a:lnTo>
                    <a:pt x="30270" y="5153"/>
                  </a:lnTo>
                  <a:lnTo>
                    <a:pt x="62870" y="0"/>
                  </a:lnTo>
                  <a:lnTo>
                    <a:pt x="28376" y="247796"/>
                  </a:lnTo>
                  <a:close/>
                </a:path>
              </a:pathLst>
            </a:custGeom>
            <a:solidFill>
              <a:srgbClr val="A7AAA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 descr=""/>
          <p:cNvSpPr/>
          <p:nvPr/>
        </p:nvSpPr>
        <p:spPr>
          <a:xfrm>
            <a:off x="2999575" y="8406713"/>
            <a:ext cx="358140" cy="401320"/>
          </a:xfrm>
          <a:custGeom>
            <a:avLst/>
            <a:gdLst/>
            <a:ahLst/>
            <a:cxnLst/>
            <a:rect l="l" t="t" r="r" b="b"/>
            <a:pathLst>
              <a:path w="358139" h="401320">
                <a:moveTo>
                  <a:pt x="175006" y="377177"/>
                </a:moveTo>
                <a:lnTo>
                  <a:pt x="24650" y="325666"/>
                </a:lnTo>
                <a:lnTo>
                  <a:pt x="2730" y="342315"/>
                </a:lnTo>
                <a:lnTo>
                  <a:pt x="174167" y="401066"/>
                </a:lnTo>
                <a:lnTo>
                  <a:pt x="175006" y="377177"/>
                </a:lnTo>
                <a:close/>
              </a:path>
              <a:path w="358139" h="401320">
                <a:moveTo>
                  <a:pt x="231622" y="277837"/>
                </a:moveTo>
                <a:lnTo>
                  <a:pt x="209842" y="233591"/>
                </a:lnTo>
                <a:lnTo>
                  <a:pt x="208724" y="232791"/>
                </a:lnTo>
                <a:lnTo>
                  <a:pt x="208089" y="231482"/>
                </a:lnTo>
                <a:lnTo>
                  <a:pt x="208648" y="214947"/>
                </a:lnTo>
                <a:lnTo>
                  <a:pt x="199148" y="214630"/>
                </a:lnTo>
                <a:lnTo>
                  <a:pt x="197878" y="213271"/>
                </a:lnTo>
                <a:lnTo>
                  <a:pt x="197383" y="212725"/>
                </a:lnTo>
                <a:lnTo>
                  <a:pt x="202082" y="78867"/>
                </a:lnTo>
                <a:lnTo>
                  <a:pt x="196913" y="73367"/>
                </a:lnTo>
                <a:lnTo>
                  <a:pt x="196913" y="299135"/>
                </a:lnTo>
                <a:lnTo>
                  <a:pt x="195300" y="306057"/>
                </a:lnTo>
                <a:lnTo>
                  <a:pt x="191338" y="311670"/>
                </a:lnTo>
                <a:lnTo>
                  <a:pt x="185585" y="315429"/>
                </a:lnTo>
                <a:lnTo>
                  <a:pt x="178650" y="316801"/>
                </a:lnTo>
                <a:lnTo>
                  <a:pt x="178219" y="316801"/>
                </a:lnTo>
                <a:lnTo>
                  <a:pt x="160350" y="297878"/>
                </a:lnTo>
                <a:lnTo>
                  <a:pt x="161975" y="290957"/>
                </a:lnTo>
                <a:lnTo>
                  <a:pt x="196913" y="299135"/>
                </a:lnTo>
                <a:lnTo>
                  <a:pt x="196913" y="73367"/>
                </a:lnTo>
                <a:lnTo>
                  <a:pt x="194906" y="71221"/>
                </a:lnTo>
                <a:lnTo>
                  <a:pt x="185623" y="70891"/>
                </a:lnTo>
                <a:lnTo>
                  <a:pt x="185420" y="70866"/>
                </a:lnTo>
                <a:lnTo>
                  <a:pt x="176377" y="70866"/>
                </a:lnTo>
                <a:lnTo>
                  <a:pt x="169024" y="77914"/>
                </a:lnTo>
                <a:lnTo>
                  <a:pt x="168732" y="86829"/>
                </a:lnTo>
                <a:lnTo>
                  <a:pt x="168516" y="92443"/>
                </a:lnTo>
                <a:lnTo>
                  <a:pt x="178155" y="98463"/>
                </a:lnTo>
                <a:lnTo>
                  <a:pt x="178904" y="99872"/>
                </a:lnTo>
                <a:lnTo>
                  <a:pt x="178828" y="101333"/>
                </a:lnTo>
                <a:lnTo>
                  <a:pt x="178714" y="104876"/>
                </a:lnTo>
                <a:lnTo>
                  <a:pt x="177901" y="106210"/>
                </a:lnTo>
                <a:lnTo>
                  <a:pt x="172034" y="109321"/>
                </a:lnTo>
                <a:lnTo>
                  <a:pt x="177660" y="112814"/>
                </a:lnTo>
                <a:lnTo>
                  <a:pt x="178384" y="114211"/>
                </a:lnTo>
                <a:lnTo>
                  <a:pt x="178269" y="117779"/>
                </a:lnTo>
                <a:lnTo>
                  <a:pt x="178193" y="119227"/>
                </a:lnTo>
                <a:lnTo>
                  <a:pt x="177380" y="120561"/>
                </a:lnTo>
                <a:lnTo>
                  <a:pt x="176098" y="121259"/>
                </a:lnTo>
                <a:lnTo>
                  <a:pt x="171526" y="123685"/>
                </a:lnTo>
                <a:lnTo>
                  <a:pt x="175920" y="126390"/>
                </a:lnTo>
                <a:lnTo>
                  <a:pt x="177152" y="127190"/>
                </a:lnTo>
                <a:lnTo>
                  <a:pt x="177901" y="128562"/>
                </a:lnTo>
                <a:lnTo>
                  <a:pt x="177825" y="130022"/>
                </a:lnTo>
                <a:lnTo>
                  <a:pt x="177711" y="133578"/>
                </a:lnTo>
                <a:lnTo>
                  <a:pt x="176898" y="134912"/>
                </a:lnTo>
                <a:lnTo>
                  <a:pt x="171030" y="138010"/>
                </a:lnTo>
                <a:lnTo>
                  <a:pt x="176657" y="141528"/>
                </a:lnTo>
                <a:lnTo>
                  <a:pt x="177380" y="142913"/>
                </a:lnTo>
                <a:lnTo>
                  <a:pt x="177215" y="147929"/>
                </a:lnTo>
                <a:lnTo>
                  <a:pt x="176377" y="149250"/>
                </a:lnTo>
                <a:lnTo>
                  <a:pt x="170522" y="152387"/>
                </a:lnTo>
                <a:lnTo>
                  <a:pt x="176149" y="155879"/>
                </a:lnTo>
                <a:lnTo>
                  <a:pt x="176898" y="157251"/>
                </a:lnTo>
                <a:lnTo>
                  <a:pt x="176822" y="158724"/>
                </a:lnTo>
                <a:lnTo>
                  <a:pt x="176707" y="162293"/>
                </a:lnTo>
                <a:lnTo>
                  <a:pt x="175895" y="163601"/>
                </a:lnTo>
                <a:lnTo>
                  <a:pt x="170027" y="166700"/>
                </a:lnTo>
                <a:lnTo>
                  <a:pt x="175653" y="170230"/>
                </a:lnTo>
                <a:lnTo>
                  <a:pt x="176377" y="171602"/>
                </a:lnTo>
                <a:lnTo>
                  <a:pt x="176212" y="176618"/>
                </a:lnTo>
                <a:lnTo>
                  <a:pt x="175374" y="177977"/>
                </a:lnTo>
                <a:lnTo>
                  <a:pt x="174066" y="178650"/>
                </a:lnTo>
                <a:lnTo>
                  <a:pt x="165341" y="183286"/>
                </a:lnTo>
                <a:lnTo>
                  <a:pt x="164363" y="211518"/>
                </a:lnTo>
                <a:lnTo>
                  <a:pt x="162534" y="213271"/>
                </a:lnTo>
                <a:lnTo>
                  <a:pt x="160185" y="213271"/>
                </a:lnTo>
                <a:lnTo>
                  <a:pt x="152946" y="213017"/>
                </a:lnTo>
                <a:lnTo>
                  <a:pt x="152336" y="230581"/>
                </a:lnTo>
                <a:lnTo>
                  <a:pt x="151638" y="231787"/>
                </a:lnTo>
                <a:lnTo>
                  <a:pt x="150545" y="232537"/>
                </a:lnTo>
                <a:lnTo>
                  <a:pt x="141084" y="240614"/>
                </a:lnTo>
                <a:lnTo>
                  <a:pt x="133858" y="250571"/>
                </a:lnTo>
                <a:lnTo>
                  <a:pt x="129159" y="261924"/>
                </a:lnTo>
                <a:lnTo>
                  <a:pt x="127228" y="274205"/>
                </a:lnTo>
                <a:lnTo>
                  <a:pt x="130632" y="294627"/>
                </a:lnTo>
                <a:lnTo>
                  <a:pt x="141249" y="311607"/>
                </a:lnTo>
                <a:lnTo>
                  <a:pt x="157454" y="323367"/>
                </a:lnTo>
                <a:lnTo>
                  <a:pt x="177622" y="328180"/>
                </a:lnTo>
                <a:lnTo>
                  <a:pt x="178219" y="328231"/>
                </a:lnTo>
                <a:lnTo>
                  <a:pt x="179463" y="328231"/>
                </a:lnTo>
                <a:lnTo>
                  <a:pt x="199263" y="324319"/>
                </a:lnTo>
                <a:lnTo>
                  <a:pt x="210756" y="316801"/>
                </a:lnTo>
                <a:lnTo>
                  <a:pt x="215658" y="313601"/>
                </a:lnTo>
                <a:lnTo>
                  <a:pt x="226987" y="297586"/>
                </a:lnTo>
                <a:lnTo>
                  <a:pt x="231063" y="280225"/>
                </a:lnTo>
                <a:lnTo>
                  <a:pt x="231622" y="277837"/>
                </a:lnTo>
                <a:close/>
              </a:path>
              <a:path w="358139" h="401320">
                <a:moveTo>
                  <a:pt x="354761" y="354622"/>
                </a:moveTo>
                <a:lnTo>
                  <a:pt x="334060" y="336473"/>
                </a:lnTo>
                <a:lnTo>
                  <a:pt x="180467" y="377380"/>
                </a:lnTo>
                <a:lnTo>
                  <a:pt x="179654" y="401243"/>
                </a:lnTo>
                <a:lnTo>
                  <a:pt x="354761" y="354622"/>
                </a:lnTo>
                <a:close/>
              </a:path>
              <a:path w="358139" h="401320">
                <a:moveTo>
                  <a:pt x="358038" y="325551"/>
                </a:moveTo>
                <a:lnTo>
                  <a:pt x="356882" y="287426"/>
                </a:lnTo>
                <a:lnTo>
                  <a:pt x="352971" y="239928"/>
                </a:lnTo>
                <a:lnTo>
                  <a:pt x="344957" y="187388"/>
                </a:lnTo>
                <a:lnTo>
                  <a:pt x="331444" y="134137"/>
                </a:lnTo>
                <a:lnTo>
                  <a:pt x="311073" y="84505"/>
                </a:lnTo>
                <a:lnTo>
                  <a:pt x="282473" y="42824"/>
                </a:lnTo>
                <a:lnTo>
                  <a:pt x="240868" y="11760"/>
                </a:lnTo>
                <a:lnTo>
                  <a:pt x="190919" y="88"/>
                </a:lnTo>
                <a:lnTo>
                  <a:pt x="185902" y="0"/>
                </a:lnTo>
                <a:lnTo>
                  <a:pt x="161226" y="2286"/>
                </a:lnTo>
                <a:lnTo>
                  <a:pt x="116497" y="20472"/>
                </a:lnTo>
                <a:lnTo>
                  <a:pt x="65163" y="75920"/>
                </a:lnTo>
                <a:lnTo>
                  <a:pt x="41376" y="124002"/>
                </a:lnTo>
                <a:lnTo>
                  <a:pt x="24193" y="176174"/>
                </a:lnTo>
                <a:lnTo>
                  <a:pt x="12522" y="228028"/>
                </a:lnTo>
                <a:lnTo>
                  <a:pt x="5308" y="275145"/>
                </a:lnTo>
                <a:lnTo>
                  <a:pt x="1498" y="313118"/>
                </a:lnTo>
                <a:lnTo>
                  <a:pt x="0" y="337515"/>
                </a:lnTo>
                <a:lnTo>
                  <a:pt x="21361" y="321284"/>
                </a:lnTo>
                <a:lnTo>
                  <a:pt x="22123" y="303314"/>
                </a:lnTo>
                <a:lnTo>
                  <a:pt x="25539" y="264883"/>
                </a:lnTo>
                <a:lnTo>
                  <a:pt x="33591" y="213487"/>
                </a:lnTo>
                <a:lnTo>
                  <a:pt x="48234" y="156692"/>
                </a:lnTo>
                <a:lnTo>
                  <a:pt x="71450" y="101993"/>
                </a:lnTo>
                <a:lnTo>
                  <a:pt x="105206" y="56946"/>
                </a:lnTo>
                <a:lnTo>
                  <a:pt x="142494" y="32461"/>
                </a:lnTo>
                <a:lnTo>
                  <a:pt x="185547" y="24257"/>
                </a:lnTo>
                <a:lnTo>
                  <a:pt x="190080" y="24320"/>
                </a:lnTo>
                <a:lnTo>
                  <a:pt x="235038" y="34836"/>
                </a:lnTo>
                <a:lnTo>
                  <a:pt x="272453" y="62801"/>
                </a:lnTo>
                <a:lnTo>
                  <a:pt x="302983" y="110083"/>
                </a:lnTo>
                <a:lnTo>
                  <a:pt x="322326" y="166255"/>
                </a:lnTo>
                <a:lnTo>
                  <a:pt x="332968" y="223939"/>
                </a:lnTo>
                <a:lnTo>
                  <a:pt x="337413" y="275767"/>
                </a:lnTo>
                <a:lnTo>
                  <a:pt x="338150" y="314350"/>
                </a:lnTo>
                <a:lnTo>
                  <a:pt x="337654" y="332320"/>
                </a:lnTo>
                <a:lnTo>
                  <a:pt x="357822" y="349999"/>
                </a:lnTo>
                <a:lnTo>
                  <a:pt x="358038" y="325551"/>
                </a:lnTo>
                <a:close/>
              </a:path>
            </a:pathLst>
          </a:custGeom>
          <a:solidFill>
            <a:srgbClr val="4546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5" name="object 95" descr=""/>
          <p:cNvGrpSpPr/>
          <p:nvPr/>
        </p:nvGrpSpPr>
        <p:grpSpPr>
          <a:xfrm>
            <a:off x="3448785" y="5918110"/>
            <a:ext cx="386080" cy="358775"/>
            <a:chOff x="3448785" y="5918110"/>
            <a:chExt cx="386080" cy="358775"/>
          </a:xfrm>
        </p:grpSpPr>
        <p:sp>
          <p:nvSpPr>
            <p:cNvPr id="96" name="object 96" descr=""/>
            <p:cNvSpPr/>
            <p:nvPr/>
          </p:nvSpPr>
          <p:spPr>
            <a:xfrm>
              <a:off x="3449967" y="5918110"/>
              <a:ext cx="384810" cy="358775"/>
            </a:xfrm>
            <a:custGeom>
              <a:avLst/>
              <a:gdLst/>
              <a:ahLst/>
              <a:cxnLst/>
              <a:rect l="l" t="t" r="r" b="b"/>
              <a:pathLst>
                <a:path w="384810" h="358775">
                  <a:moveTo>
                    <a:pt x="100164" y="332574"/>
                  </a:moveTo>
                  <a:lnTo>
                    <a:pt x="22758" y="198158"/>
                  </a:lnTo>
                  <a:lnTo>
                    <a:pt x="0" y="203403"/>
                  </a:lnTo>
                  <a:lnTo>
                    <a:pt x="88252" y="356679"/>
                  </a:lnTo>
                  <a:lnTo>
                    <a:pt x="100164" y="332574"/>
                  </a:lnTo>
                  <a:close/>
                </a:path>
                <a:path w="384810" h="358775">
                  <a:moveTo>
                    <a:pt x="384619" y="138010"/>
                  </a:moveTo>
                  <a:lnTo>
                    <a:pt x="373164" y="88404"/>
                  </a:lnTo>
                  <a:lnTo>
                    <a:pt x="344093" y="48463"/>
                  </a:lnTo>
                  <a:lnTo>
                    <a:pt x="289737" y="17145"/>
                  </a:lnTo>
                  <a:lnTo>
                    <a:pt x="252234" y="7010"/>
                  </a:lnTo>
                  <a:lnTo>
                    <a:pt x="212394" y="1600"/>
                  </a:lnTo>
                  <a:lnTo>
                    <a:pt x="171894" y="0"/>
                  </a:lnTo>
                  <a:lnTo>
                    <a:pt x="120383" y="2171"/>
                  </a:lnTo>
                  <a:lnTo>
                    <a:pt x="74460" y="7277"/>
                  </a:lnTo>
                  <a:lnTo>
                    <a:pt x="37973" y="13233"/>
                  </a:lnTo>
                  <a:lnTo>
                    <a:pt x="14744" y="17970"/>
                  </a:lnTo>
                  <a:lnTo>
                    <a:pt x="35445" y="33997"/>
                  </a:lnTo>
                  <a:lnTo>
                    <a:pt x="49885" y="30734"/>
                  </a:lnTo>
                  <a:lnTo>
                    <a:pt x="81051" y="25006"/>
                  </a:lnTo>
                  <a:lnTo>
                    <a:pt x="124117" y="19558"/>
                  </a:lnTo>
                  <a:lnTo>
                    <a:pt x="174294" y="17132"/>
                  </a:lnTo>
                  <a:lnTo>
                    <a:pt x="209257" y="18542"/>
                  </a:lnTo>
                  <a:lnTo>
                    <a:pt x="276517" y="32296"/>
                  </a:lnTo>
                  <a:lnTo>
                    <a:pt x="324739" y="60223"/>
                  </a:lnTo>
                  <a:lnTo>
                    <a:pt x="350875" y="96164"/>
                  </a:lnTo>
                  <a:lnTo>
                    <a:pt x="361188" y="140817"/>
                  </a:lnTo>
                  <a:lnTo>
                    <a:pt x="359613" y="163042"/>
                  </a:lnTo>
                  <a:lnTo>
                    <a:pt x="342709" y="205359"/>
                  </a:lnTo>
                  <a:lnTo>
                    <a:pt x="305816" y="246100"/>
                  </a:lnTo>
                  <a:lnTo>
                    <a:pt x="257721" y="278523"/>
                  </a:lnTo>
                  <a:lnTo>
                    <a:pt x="205994" y="303136"/>
                  </a:lnTo>
                  <a:lnTo>
                    <a:pt x="158229" y="320421"/>
                  </a:lnTo>
                  <a:lnTo>
                    <a:pt x="104940" y="334937"/>
                  </a:lnTo>
                  <a:lnTo>
                    <a:pt x="93370" y="358406"/>
                  </a:lnTo>
                  <a:lnTo>
                    <a:pt x="166090" y="337032"/>
                  </a:lnTo>
                  <a:lnTo>
                    <a:pt x="219557" y="316255"/>
                  </a:lnTo>
                  <a:lnTo>
                    <a:pt x="275082" y="288328"/>
                  </a:lnTo>
                  <a:lnTo>
                    <a:pt x="325589" y="252945"/>
                  </a:lnTo>
                  <a:lnTo>
                    <a:pt x="364070" y="209778"/>
                  </a:lnTo>
                  <a:lnTo>
                    <a:pt x="382866" y="162699"/>
                  </a:lnTo>
                  <a:lnTo>
                    <a:pt x="384619" y="138010"/>
                  </a:lnTo>
                  <a:close/>
                </a:path>
              </a:pathLst>
            </a:custGeom>
            <a:solidFill>
              <a:srgbClr val="4E50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518636" y="6036365"/>
              <a:ext cx="247657" cy="107773"/>
            </a:xfrm>
            <a:prstGeom prst="rect">
              <a:avLst/>
            </a:prstGeom>
          </p:spPr>
        </p:pic>
        <p:sp>
          <p:nvSpPr>
            <p:cNvPr id="98" name="object 98" descr=""/>
            <p:cNvSpPr/>
            <p:nvPr/>
          </p:nvSpPr>
          <p:spPr>
            <a:xfrm>
              <a:off x="3448785" y="5939849"/>
              <a:ext cx="33655" cy="176530"/>
            </a:xfrm>
            <a:custGeom>
              <a:avLst/>
              <a:gdLst/>
              <a:ahLst/>
              <a:cxnLst/>
              <a:rect l="l" t="t" r="r" b="b"/>
              <a:pathLst>
                <a:path w="33654" h="176529">
                  <a:moveTo>
                    <a:pt x="0" y="176435"/>
                  </a:moveTo>
                  <a:lnTo>
                    <a:pt x="12085" y="0"/>
                  </a:lnTo>
                  <a:lnTo>
                    <a:pt x="33347" y="16447"/>
                  </a:lnTo>
                  <a:lnTo>
                    <a:pt x="22725" y="171209"/>
                  </a:lnTo>
                  <a:lnTo>
                    <a:pt x="0" y="176435"/>
                  </a:lnTo>
                  <a:close/>
                </a:path>
              </a:pathLst>
            </a:custGeom>
            <a:solidFill>
              <a:srgbClr val="4E505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9" name="object 99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040282" y="9362273"/>
            <a:ext cx="120347" cy="275746"/>
          </a:xfrm>
          <a:prstGeom prst="rect">
            <a:avLst/>
          </a:prstGeom>
        </p:spPr>
      </p:pic>
      <p:sp>
        <p:nvSpPr>
          <p:cNvPr id="100" name="object 100" descr=""/>
          <p:cNvSpPr/>
          <p:nvPr/>
        </p:nvSpPr>
        <p:spPr>
          <a:xfrm>
            <a:off x="2115489" y="9275584"/>
            <a:ext cx="481965" cy="504825"/>
          </a:xfrm>
          <a:custGeom>
            <a:avLst/>
            <a:gdLst/>
            <a:ahLst/>
            <a:cxnLst/>
            <a:rect l="l" t="t" r="r" b="b"/>
            <a:pathLst>
              <a:path w="481964" h="504825">
                <a:moveTo>
                  <a:pt x="202209" y="468884"/>
                </a:moveTo>
                <a:lnTo>
                  <a:pt x="34658" y="351942"/>
                </a:lnTo>
                <a:lnTo>
                  <a:pt x="1651" y="364769"/>
                </a:lnTo>
                <a:lnTo>
                  <a:pt x="192709" y="498119"/>
                </a:lnTo>
                <a:lnTo>
                  <a:pt x="202209" y="468884"/>
                </a:lnTo>
                <a:close/>
              </a:path>
              <a:path w="481964" h="504825">
                <a:moveTo>
                  <a:pt x="345186" y="114655"/>
                </a:moveTo>
                <a:lnTo>
                  <a:pt x="326199" y="95211"/>
                </a:lnTo>
                <a:lnTo>
                  <a:pt x="315061" y="95211"/>
                </a:lnTo>
                <a:lnTo>
                  <a:pt x="306730" y="100926"/>
                </a:lnTo>
                <a:lnTo>
                  <a:pt x="262547" y="236855"/>
                </a:lnTo>
                <a:lnTo>
                  <a:pt x="262547" y="372402"/>
                </a:lnTo>
                <a:lnTo>
                  <a:pt x="261480" y="381660"/>
                </a:lnTo>
                <a:lnTo>
                  <a:pt x="258025" y="388404"/>
                </a:lnTo>
                <a:lnTo>
                  <a:pt x="252806" y="393522"/>
                </a:lnTo>
                <a:lnTo>
                  <a:pt x="246329" y="396786"/>
                </a:lnTo>
                <a:lnTo>
                  <a:pt x="239102" y="397916"/>
                </a:lnTo>
                <a:lnTo>
                  <a:pt x="236702" y="397916"/>
                </a:lnTo>
                <a:lnTo>
                  <a:pt x="215684" y="376415"/>
                </a:lnTo>
                <a:lnTo>
                  <a:pt x="216750" y="367157"/>
                </a:lnTo>
                <a:lnTo>
                  <a:pt x="220205" y="360426"/>
                </a:lnTo>
                <a:lnTo>
                  <a:pt x="225425" y="355295"/>
                </a:lnTo>
                <a:lnTo>
                  <a:pt x="231889" y="352044"/>
                </a:lnTo>
                <a:lnTo>
                  <a:pt x="239128" y="350888"/>
                </a:lnTo>
                <a:lnTo>
                  <a:pt x="241528" y="350888"/>
                </a:lnTo>
                <a:lnTo>
                  <a:pt x="262547" y="372402"/>
                </a:lnTo>
                <a:lnTo>
                  <a:pt x="262547" y="236855"/>
                </a:lnTo>
                <a:lnTo>
                  <a:pt x="255104" y="259740"/>
                </a:lnTo>
                <a:lnTo>
                  <a:pt x="254368" y="261988"/>
                </a:lnTo>
                <a:lnTo>
                  <a:pt x="252310" y="263410"/>
                </a:lnTo>
                <a:lnTo>
                  <a:pt x="249542" y="263410"/>
                </a:lnTo>
                <a:lnTo>
                  <a:pt x="248996" y="263321"/>
                </a:lnTo>
                <a:lnTo>
                  <a:pt x="248462" y="263156"/>
                </a:lnTo>
                <a:lnTo>
                  <a:pt x="239598" y="260261"/>
                </a:lnTo>
                <a:lnTo>
                  <a:pt x="233032" y="280466"/>
                </a:lnTo>
                <a:lnTo>
                  <a:pt x="231686" y="281774"/>
                </a:lnTo>
                <a:lnTo>
                  <a:pt x="229984" y="282232"/>
                </a:lnTo>
                <a:lnTo>
                  <a:pt x="214630" y="288683"/>
                </a:lnTo>
                <a:lnTo>
                  <a:pt x="201549" y="298488"/>
                </a:lnTo>
                <a:lnTo>
                  <a:pt x="191223" y="311150"/>
                </a:lnTo>
                <a:lnTo>
                  <a:pt x="184188" y="326161"/>
                </a:lnTo>
                <a:lnTo>
                  <a:pt x="181152" y="352615"/>
                </a:lnTo>
                <a:lnTo>
                  <a:pt x="188264" y="377355"/>
                </a:lnTo>
                <a:lnTo>
                  <a:pt x="204114" y="397649"/>
                </a:lnTo>
                <a:lnTo>
                  <a:pt x="227317" y="410730"/>
                </a:lnTo>
                <a:lnTo>
                  <a:pt x="234175" y="412978"/>
                </a:lnTo>
                <a:lnTo>
                  <a:pt x="241160" y="414020"/>
                </a:lnTo>
                <a:lnTo>
                  <a:pt x="248018" y="414020"/>
                </a:lnTo>
                <a:lnTo>
                  <a:pt x="268655" y="410756"/>
                </a:lnTo>
                <a:lnTo>
                  <a:pt x="287134" y="401447"/>
                </a:lnTo>
                <a:lnTo>
                  <a:pt x="290728" y="397916"/>
                </a:lnTo>
                <a:lnTo>
                  <a:pt x="302031" y="386842"/>
                </a:lnTo>
                <a:lnTo>
                  <a:pt x="311912" y="367639"/>
                </a:lnTo>
                <a:lnTo>
                  <a:pt x="314871" y="352615"/>
                </a:lnTo>
                <a:lnTo>
                  <a:pt x="314947" y="350888"/>
                </a:lnTo>
                <a:lnTo>
                  <a:pt x="314312" y="336169"/>
                </a:lnTo>
                <a:lnTo>
                  <a:pt x="309968" y="320967"/>
                </a:lnTo>
                <a:lnTo>
                  <a:pt x="302069" y="307035"/>
                </a:lnTo>
                <a:lnTo>
                  <a:pt x="301066" y="305676"/>
                </a:lnTo>
                <a:lnTo>
                  <a:pt x="300786" y="303885"/>
                </a:lnTo>
                <a:lnTo>
                  <a:pt x="307759" y="282397"/>
                </a:lnTo>
                <a:lnTo>
                  <a:pt x="296138" y="278650"/>
                </a:lnTo>
                <a:lnTo>
                  <a:pt x="294614" y="275666"/>
                </a:lnTo>
                <a:lnTo>
                  <a:pt x="298602" y="263410"/>
                </a:lnTo>
                <a:lnTo>
                  <a:pt x="305866" y="241046"/>
                </a:lnTo>
                <a:lnTo>
                  <a:pt x="296087" y="230187"/>
                </a:lnTo>
                <a:lnTo>
                  <a:pt x="295668" y="228231"/>
                </a:lnTo>
                <a:lnTo>
                  <a:pt x="297675" y="222072"/>
                </a:lnTo>
                <a:lnTo>
                  <a:pt x="299173" y="220713"/>
                </a:lnTo>
                <a:lnTo>
                  <a:pt x="301015" y="220345"/>
                </a:lnTo>
                <a:lnTo>
                  <a:pt x="307505" y="218960"/>
                </a:lnTo>
                <a:lnTo>
                  <a:pt x="301815" y="212648"/>
                </a:lnTo>
                <a:lnTo>
                  <a:pt x="301358" y="210667"/>
                </a:lnTo>
                <a:lnTo>
                  <a:pt x="301967" y="208864"/>
                </a:lnTo>
                <a:lnTo>
                  <a:pt x="303364" y="204508"/>
                </a:lnTo>
                <a:lnTo>
                  <a:pt x="304863" y="203174"/>
                </a:lnTo>
                <a:lnTo>
                  <a:pt x="313194" y="201396"/>
                </a:lnTo>
                <a:lnTo>
                  <a:pt x="307505" y="195072"/>
                </a:lnTo>
                <a:lnTo>
                  <a:pt x="307073" y="193116"/>
                </a:lnTo>
                <a:lnTo>
                  <a:pt x="309092" y="186956"/>
                </a:lnTo>
                <a:lnTo>
                  <a:pt x="310578" y="185610"/>
                </a:lnTo>
                <a:lnTo>
                  <a:pt x="312420" y="185242"/>
                </a:lnTo>
                <a:lnTo>
                  <a:pt x="318909" y="183832"/>
                </a:lnTo>
                <a:lnTo>
                  <a:pt x="313220" y="177533"/>
                </a:lnTo>
                <a:lnTo>
                  <a:pt x="312775" y="175552"/>
                </a:lnTo>
                <a:lnTo>
                  <a:pt x="314782" y="169418"/>
                </a:lnTo>
                <a:lnTo>
                  <a:pt x="316268" y="168071"/>
                </a:lnTo>
                <a:lnTo>
                  <a:pt x="324612" y="166293"/>
                </a:lnTo>
                <a:lnTo>
                  <a:pt x="318909" y="159969"/>
                </a:lnTo>
                <a:lnTo>
                  <a:pt x="318490" y="158013"/>
                </a:lnTo>
                <a:lnTo>
                  <a:pt x="320497" y="151853"/>
                </a:lnTo>
                <a:lnTo>
                  <a:pt x="321995" y="150495"/>
                </a:lnTo>
                <a:lnTo>
                  <a:pt x="330301" y="148755"/>
                </a:lnTo>
                <a:lnTo>
                  <a:pt x="325894" y="143802"/>
                </a:lnTo>
                <a:lnTo>
                  <a:pt x="324637" y="142430"/>
                </a:lnTo>
                <a:lnTo>
                  <a:pt x="324218" y="140449"/>
                </a:lnTo>
                <a:lnTo>
                  <a:pt x="324764" y="138645"/>
                </a:lnTo>
                <a:lnTo>
                  <a:pt x="326199" y="134315"/>
                </a:lnTo>
                <a:lnTo>
                  <a:pt x="327685" y="132956"/>
                </a:lnTo>
                <a:lnTo>
                  <a:pt x="341972" y="129895"/>
                </a:lnTo>
                <a:lnTo>
                  <a:pt x="344208" y="123012"/>
                </a:lnTo>
                <a:lnTo>
                  <a:pt x="345186" y="114655"/>
                </a:lnTo>
                <a:close/>
              </a:path>
              <a:path w="481964" h="504825">
                <a:moveTo>
                  <a:pt x="432371" y="504672"/>
                </a:moveTo>
                <a:lnTo>
                  <a:pt x="413232" y="474903"/>
                </a:lnTo>
                <a:lnTo>
                  <a:pt x="208902" y="471055"/>
                </a:lnTo>
                <a:lnTo>
                  <a:pt x="199415" y="500291"/>
                </a:lnTo>
                <a:lnTo>
                  <a:pt x="432371" y="504672"/>
                </a:lnTo>
                <a:close/>
              </a:path>
              <a:path w="481964" h="504825">
                <a:moveTo>
                  <a:pt x="481914" y="247459"/>
                </a:moveTo>
                <a:lnTo>
                  <a:pt x="479742" y="192900"/>
                </a:lnTo>
                <a:lnTo>
                  <a:pt x="470801" y="140893"/>
                </a:lnTo>
                <a:lnTo>
                  <a:pt x="453567" y="93713"/>
                </a:lnTo>
                <a:lnTo>
                  <a:pt x="413156" y="40589"/>
                </a:lnTo>
                <a:lnTo>
                  <a:pt x="355549" y="8445"/>
                </a:lnTo>
                <a:lnTo>
                  <a:pt x="316649" y="533"/>
                </a:lnTo>
                <a:lnTo>
                  <a:pt x="303771" y="0"/>
                </a:lnTo>
                <a:lnTo>
                  <a:pt x="284111" y="1244"/>
                </a:lnTo>
                <a:lnTo>
                  <a:pt x="245287" y="11176"/>
                </a:lnTo>
                <a:lnTo>
                  <a:pt x="184467" y="47891"/>
                </a:lnTo>
                <a:lnTo>
                  <a:pt x="146659" y="84709"/>
                </a:lnTo>
                <a:lnTo>
                  <a:pt x="112826" y="127571"/>
                </a:lnTo>
                <a:lnTo>
                  <a:pt x="83083" y="173723"/>
                </a:lnTo>
                <a:lnTo>
                  <a:pt x="57569" y="220421"/>
                </a:lnTo>
                <a:lnTo>
                  <a:pt x="36385" y="264934"/>
                </a:lnTo>
                <a:lnTo>
                  <a:pt x="19659" y="304507"/>
                </a:lnTo>
                <a:lnTo>
                  <a:pt x="0" y="357847"/>
                </a:lnTo>
                <a:lnTo>
                  <a:pt x="32131" y="345363"/>
                </a:lnTo>
                <a:lnTo>
                  <a:pt x="36614" y="331584"/>
                </a:lnTo>
                <a:lnTo>
                  <a:pt x="47066" y="302704"/>
                </a:lnTo>
                <a:lnTo>
                  <a:pt x="63385" y="262915"/>
                </a:lnTo>
                <a:lnTo>
                  <a:pt x="85458" y="216471"/>
                </a:lnTo>
                <a:lnTo>
                  <a:pt x="113207" y="167563"/>
                </a:lnTo>
                <a:lnTo>
                  <a:pt x="146519" y="120434"/>
                </a:lnTo>
                <a:lnTo>
                  <a:pt x="185305" y="79298"/>
                </a:lnTo>
                <a:lnTo>
                  <a:pt x="229463" y="48361"/>
                </a:lnTo>
                <a:lnTo>
                  <a:pt x="281584" y="31635"/>
                </a:lnTo>
                <a:lnTo>
                  <a:pt x="299262" y="30518"/>
                </a:lnTo>
                <a:lnTo>
                  <a:pt x="310857" y="31000"/>
                </a:lnTo>
                <a:lnTo>
                  <a:pt x="373735" y="50203"/>
                </a:lnTo>
                <a:lnTo>
                  <a:pt x="417906" y="88620"/>
                </a:lnTo>
                <a:lnTo>
                  <a:pt x="451637" y="165823"/>
                </a:lnTo>
                <a:lnTo>
                  <a:pt x="458825" y="221894"/>
                </a:lnTo>
                <a:lnTo>
                  <a:pt x="458076" y="279590"/>
                </a:lnTo>
                <a:lnTo>
                  <a:pt x="451764" y="335457"/>
                </a:lnTo>
                <a:lnTo>
                  <a:pt x="442315" y="386003"/>
                </a:lnTo>
                <a:lnTo>
                  <a:pt x="432130" y="427774"/>
                </a:lnTo>
                <a:lnTo>
                  <a:pt x="419112" y="471055"/>
                </a:lnTo>
                <a:lnTo>
                  <a:pt x="437781" y="500062"/>
                </a:lnTo>
                <a:lnTo>
                  <a:pt x="453250" y="445350"/>
                </a:lnTo>
                <a:lnTo>
                  <a:pt x="462978" y="403504"/>
                </a:lnTo>
                <a:lnTo>
                  <a:pt x="472008" y="355041"/>
                </a:lnTo>
                <a:lnTo>
                  <a:pt x="478828" y="302272"/>
                </a:lnTo>
                <a:lnTo>
                  <a:pt x="481914" y="247459"/>
                </a:lnTo>
                <a:close/>
              </a:path>
            </a:pathLst>
          </a:custGeom>
          <a:solidFill>
            <a:srgbClr val="8183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3308782" y="7335989"/>
            <a:ext cx="428625" cy="386080"/>
          </a:xfrm>
          <a:custGeom>
            <a:avLst/>
            <a:gdLst/>
            <a:ahLst/>
            <a:cxnLst/>
            <a:rect l="l" t="t" r="r" b="b"/>
            <a:pathLst>
              <a:path w="428625" h="386079">
                <a:moveTo>
                  <a:pt x="349859" y="190360"/>
                </a:moveTo>
                <a:lnTo>
                  <a:pt x="344868" y="174663"/>
                </a:lnTo>
                <a:lnTo>
                  <a:pt x="343623" y="170738"/>
                </a:lnTo>
                <a:lnTo>
                  <a:pt x="337693" y="163296"/>
                </a:lnTo>
                <a:lnTo>
                  <a:pt x="337693" y="191858"/>
                </a:lnTo>
                <a:lnTo>
                  <a:pt x="337096" y="199605"/>
                </a:lnTo>
                <a:lnTo>
                  <a:pt x="319011" y="213829"/>
                </a:lnTo>
                <a:lnTo>
                  <a:pt x="318211" y="213829"/>
                </a:lnTo>
                <a:lnTo>
                  <a:pt x="313156" y="212902"/>
                </a:lnTo>
                <a:lnTo>
                  <a:pt x="311251" y="212547"/>
                </a:lnTo>
                <a:lnTo>
                  <a:pt x="308749" y="211035"/>
                </a:lnTo>
                <a:lnTo>
                  <a:pt x="305625" y="209143"/>
                </a:lnTo>
                <a:lnTo>
                  <a:pt x="305308" y="208953"/>
                </a:lnTo>
                <a:lnTo>
                  <a:pt x="303974" y="207276"/>
                </a:lnTo>
                <a:lnTo>
                  <a:pt x="302463" y="205384"/>
                </a:lnTo>
                <a:lnTo>
                  <a:pt x="300990" y="203517"/>
                </a:lnTo>
                <a:lnTo>
                  <a:pt x="298805" y="196646"/>
                </a:lnTo>
                <a:lnTo>
                  <a:pt x="299389" y="188887"/>
                </a:lnTo>
                <a:lnTo>
                  <a:pt x="302806" y="182181"/>
                </a:lnTo>
                <a:lnTo>
                  <a:pt x="308470" y="177253"/>
                </a:lnTo>
                <a:lnTo>
                  <a:pt x="315861" y="174802"/>
                </a:lnTo>
                <a:lnTo>
                  <a:pt x="316649" y="174713"/>
                </a:lnTo>
                <a:lnTo>
                  <a:pt x="317474" y="174663"/>
                </a:lnTo>
                <a:lnTo>
                  <a:pt x="318262" y="174663"/>
                </a:lnTo>
                <a:lnTo>
                  <a:pt x="325234" y="175958"/>
                </a:lnTo>
                <a:lnTo>
                  <a:pt x="331177" y="179539"/>
                </a:lnTo>
                <a:lnTo>
                  <a:pt x="335508" y="184988"/>
                </a:lnTo>
                <a:lnTo>
                  <a:pt x="337693" y="191858"/>
                </a:lnTo>
                <a:lnTo>
                  <a:pt x="337693" y="163296"/>
                </a:lnTo>
                <a:lnTo>
                  <a:pt x="331228" y="155181"/>
                </a:lnTo>
                <a:lnTo>
                  <a:pt x="314274" y="144932"/>
                </a:lnTo>
                <a:lnTo>
                  <a:pt x="294347" y="141236"/>
                </a:lnTo>
                <a:lnTo>
                  <a:pt x="292074" y="141236"/>
                </a:lnTo>
                <a:lnTo>
                  <a:pt x="252920" y="159575"/>
                </a:lnTo>
                <a:lnTo>
                  <a:pt x="244500" y="171678"/>
                </a:lnTo>
                <a:lnTo>
                  <a:pt x="243255" y="172516"/>
                </a:lnTo>
                <a:lnTo>
                  <a:pt x="241858" y="172707"/>
                </a:lnTo>
                <a:lnTo>
                  <a:pt x="224561" y="174802"/>
                </a:lnTo>
                <a:lnTo>
                  <a:pt x="225806" y="184924"/>
                </a:lnTo>
                <a:lnTo>
                  <a:pt x="224104" y="187121"/>
                </a:lnTo>
                <a:lnTo>
                  <a:pt x="193992" y="190804"/>
                </a:lnTo>
                <a:lnTo>
                  <a:pt x="189230" y="202006"/>
                </a:lnTo>
                <a:lnTo>
                  <a:pt x="187883" y="203034"/>
                </a:lnTo>
                <a:lnTo>
                  <a:pt x="183908" y="203517"/>
                </a:lnTo>
                <a:lnTo>
                  <a:pt x="182181" y="203517"/>
                </a:lnTo>
                <a:lnTo>
                  <a:pt x="180873" y="202882"/>
                </a:lnTo>
                <a:lnTo>
                  <a:pt x="176720" y="197358"/>
                </a:lnTo>
                <a:lnTo>
                  <a:pt x="174586" y="202450"/>
                </a:lnTo>
                <a:lnTo>
                  <a:pt x="173951" y="203885"/>
                </a:lnTo>
                <a:lnTo>
                  <a:pt x="172618" y="204889"/>
                </a:lnTo>
                <a:lnTo>
                  <a:pt x="168656" y="205384"/>
                </a:lnTo>
                <a:lnTo>
                  <a:pt x="166928" y="205384"/>
                </a:lnTo>
                <a:lnTo>
                  <a:pt x="165620" y="204762"/>
                </a:lnTo>
                <a:lnTo>
                  <a:pt x="164782" y="203657"/>
                </a:lnTo>
                <a:lnTo>
                  <a:pt x="161467" y="199224"/>
                </a:lnTo>
                <a:lnTo>
                  <a:pt x="158686" y="205765"/>
                </a:lnTo>
                <a:lnTo>
                  <a:pt x="157340" y="206794"/>
                </a:lnTo>
                <a:lnTo>
                  <a:pt x="153555" y="207225"/>
                </a:lnTo>
                <a:lnTo>
                  <a:pt x="153365" y="207276"/>
                </a:lnTo>
                <a:lnTo>
                  <a:pt x="151638" y="207276"/>
                </a:lnTo>
                <a:lnTo>
                  <a:pt x="150329" y="206616"/>
                </a:lnTo>
                <a:lnTo>
                  <a:pt x="146177" y="201117"/>
                </a:lnTo>
                <a:lnTo>
                  <a:pt x="143408" y="207619"/>
                </a:lnTo>
                <a:lnTo>
                  <a:pt x="142074" y="208648"/>
                </a:lnTo>
                <a:lnTo>
                  <a:pt x="138099" y="209143"/>
                </a:lnTo>
                <a:lnTo>
                  <a:pt x="136372" y="209143"/>
                </a:lnTo>
                <a:lnTo>
                  <a:pt x="135077" y="208508"/>
                </a:lnTo>
                <a:lnTo>
                  <a:pt x="130898" y="202984"/>
                </a:lnTo>
                <a:lnTo>
                  <a:pt x="128143" y="209511"/>
                </a:lnTo>
                <a:lnTo>
                  <a:pt x="126784" y="210515"/>
                </a:lnTo>
                <a:lnTo>
                  <a:pt x="122656" y="211035"/>
                </a:lnTo>
                <a:lnTo>
                  <a:pt x="121094" y="211035"/>
                </a:lnTo>
                <a:lnTo>
                  <a:pt x="119786" y="210375"/>
                </a:lnTo>
                <a:lnTo>
                  <a:pt x="115633" y="204876"/>
                </a:lnTo>
                <a:lnTo>
                  <a:pt x="112852" y="211378"/>
                </a:lnTo>
                <a:lnTo>
                  <a:pt x="111531" y="212382"/>
                </a:lnTo>
                <a:lnTo>
                  <a:pt x="109956" y="212598"/>
                </a:lnTo>
                <a:lnTo>
                  <a:pt x="107378" y="212902"/>
                </a:lnTo>
                <a:lnTo>
                  <a:pt x="105803" y="212902"/>
                </a:lnTo>
                <a:lnTo>
                  <a:pt x="104521" y="212267"/>
                </a:lnTo>
                <a:lnTo>
                  <a:pt x="97294" y="202679"/>
                </a:lnTo>
                <a:lnTo>
                  <a:pt x="91287" y="203403"/>
                </a:lnTo>
                <a:lnTo>
                  <a:pt x="84632" y="205638"/>
                </a:lnTo>
                <a:lnTo>
                  <a:pt x="79514" y="210096"/>
                </a:lnTo>
                <a:lnTo>
                  <a:pt x="76428" y="216141"/>
                </a:lnTo>
                <a:lnTo>
                  <a:pt x="75933" y="222516"/>
                </a:lnTo>
                <a:lnTo>
                  <a:pt x="76009" y="224142"/>
                </a:lnTo>
                <a:lnTo>
                  <a:pt x="76987" y="232092"/>
                </a:lnTo>
                <a:lnTo>
                  <a:pt x="84645" y="238683"/>
                </a:lnTo>
                <a:lnTo>
                  <a:pt x="94170" y="238683"/>
                </a:lnTo>
                <a:lnTo>
                  <a:pt x="94881" y="238658"/>
                </a:lnTo>
                <a:lnTo>
                  <a:pt x="226364" y="222516"/>
                </a:lnTo>
                <a:lnTo>
                  <a:pt x="228714" y="222516"/>
                </a:lnTo>
                <a:lnTo>
                  <a:pt x="230606" y="224142"/>
                </a:lnTo>
                <a:lnTo>
                  <a:pt x="231851" y="234086"/>
                </a:lnTo>
                <a:lnTo>
                  <a:pt x="248132" y="232079"/>
                </a:lnTo>
                <a:lnTo>
                  <a:pt x="249770" y="232079"/>
                </a:lnTo>
                <a:lnTo>
                  <a:pt x="250977" y="232613"/>
                </a:lnTo>
                <a:lnTo>
                  <a:pt x="251815" y="233591"/>
                </a:lnTo>
                <a:lnTo>
                  <a:pt x="260731" y="241922"/>
                </a:lnTo>
                <a:lnTo>
                  <a:pt x="271030" y="248043"/>
                </a:lnTo>
                <a:lnTo>
                  <a:pt x="282346" y="251828"/>
                </a:lnTo>
                <a:lnTo>
                  <a:pt x="294297" y="253123"/>
                </a:lnTo>
                <a:lnTo>
                  <a:pt x="296557" y="253123"/>
                </a:lnTo>
                <a:lnTo>
                  <a:pt x="337845" y="232079"/>
                </a:lnTo>
                <a:lnTo>
                  <a:pt x="347446" y="213829"/>
                </a:lnTo>
                <a:lnTo>
                  <a:pt x="348107" y="212547"/>
                </a:lnTo>
                <a:lnTo>
                  <a:pt x="348221" y="211378"/>
                </a:lnTo>
                <a:lnTo>
                  <a:pt x="349859" y="190360"/>
                </a:lnTo>
                <a:close/>
              </a:path>
              <a:path w="428625" h="386079">
                <a:moveTo>
                  <a:pt x="389953" y="380606"/>
                </a:moveTo>
                <a:lnTo>
                  <a:pt x="369201" y="360730"/>
                </a:lnTo>
                <a:lnTo>
                  <a:pt x="359930" y="361899"/>
                </a:lnTo>
                <a:lnTo>
                  <a:pt x="340525" y="363804"/>
                </a:lnTo>
                <a:lnTo>
                  <a:pt x="312966" y="365594"/>
                </a:lnTo>
                <a:lnTo>
                  <a:pt x="279234" y="366369"/>
                </a:lnTo>
                <a:lnTo>
                  <a:pt x="227457" y="364324"/>
                </a:lnTo>
                <a:lnTo>
                  <a:pt x="172961" y="356730"/>
                </a:lnTo>
                <a:lnTo>
                  <a:pt x="120624" y="341452"/>
                </a:lnTo>
                <a:lnTo>
                  <a:pt x="75336" y="316357"/>
                </a:lnTo>
                <a:lnTo>
                  <a:pt x="41998" y="279031"/>
                </a:lnTo>
                <a:lnTo>
                  <a:pt x="26581" y="232029"/>
                </a:lnTo>
                <a:lnTo>
                  <a:pt x="25895" y="206781"/>
                </a:lnTo>
                <a:lnTo>
                  <a:pt x="30162" y="182702"/>
                </a:lnTo>
                <a:lnTo>
                  <a:pt x="53467" y="138442"/>
                </a:lnTo>
                <a:lnTo>
                  <a:pt x="98412" y="98209"/>
                </a:lnTo>
                <a:lnTo>
                  <a:pt x="154635" y="68326"/>
                </a:lnTo>
                <a:lnTo>
                  <a:pt x="213918" y="47396"/>
                </a:lnTo>
                <a:lnTo>
                  <a:pt x="268033" y="34010"/>
                </a:lnTo>
                <a:lnTo>
                  <a:pt x="308749" y="26771"/>
                </a:lnTo>
                <a:lnTo>
                  <a:pt x="327850" y="24282"/>
                </a:lnTo>
                <a:lnTo>
                  <a:pt x="343204" y="0"/>
                </a:lnTo>
                <a:lnTo>
                  <a:pt x="277114" y="11480"/>
                </a:lnTo>
                <a:lnTo>
                  <a:pt x="227482" y="23571"/>
                </a:lnTo>
                <a:lnTo>
                  <a:pt x="173215" y="40868"/>
                </a:lnTo>
                <a:lnTo>
                  <a:pt x="119113" y="64084"/>
                </a:lnTo>
                <a:lnTo>
                  <a:pt x="69989" y="93941"/>
                </a:lnTo>
                <a:lnTo>
                  <a:pt x="30670" y="131178"/>
                </a:lnTo>
                <a:lnTo>
                  <a:pt x="4749" y="180403"/>
                </a:lnTo>
                <a:lnTo>
                  <a:pt x="0" y="207149"/>
                </a:lnTo>
                <a:lnTo>
                  <a:pt x="749" y="235204"/>
                </a:lnTo>
                <a:lnTo>
                  <a:pt x="17894" y="287413"/>
                </a:lnTo>
                <a:lnTo>
                  <a:pt x="54952" y="328891"/>
                </a:lnTo>
                <a:lnTo>
                  <a:pt x="95846" y="352806"/>
                </a:lnTo>
                <a:lnTo>
                  <a:pt x="143090" y="369214"/>
                </a:lnTo>
                <a:lnTo>
                  <a:pt x="193687" y="379361"/>
                </a:lnTo>
                <a:lnTo>
                  <a:pt x="244563" y="384530"/>
                </a:lnTo>
                <a:lnTo>
                  <a:pt x="292709" y="385978"/>
                </a:lnTo>
                <a:lnTo>
                  <a:pt x="324942" y="385381"/>
                </a:lnTo>
                <a:lnTo>
                  <a:pt x="352729" y="383933"/>
                </a:lnTo>
                <a:lnTo>
                  <a:pt x="374815" y="382168"/>
                </a:lnTo>
                <a:lnTo>
                  <a:pt x="389953" y="380606"/>
                </a:lnTo>
                <a:close/>
              </a:path>
              <a:path w="428625" h="386079">
                <a:moveTo>
                  <a:pt x="427329" y="179895"/>
                </a:moveTo>
                <a:lnTo>
                  <a:pt x="348602" y="2451"/>
                </a:lnTo>
                <a:lnTo>
                  <a:pt x="332841" y="27393"/>
                </a:lnTo>
                <a:lnTo>
                  <a:pt x="401916" y="183007"/>
                </a:lnTo>
                <a:lnTo>
                  <a:pt x="427329" y="179895"/>
                </a:lnTo>
                <a:close/>
              </a:path>
              <a:path w="428625" h="386079">
                <a:moveTo>
                  <a:pt x="428053" y="185712"/>
                </a:moveTo>
                <a:lnTo>
                  <a:pt x="402628" y="188849"/>
                </a:lnTo>
                <a:lnTo>
                  <a:pt x="373291" y="356539"/>
                </a:lnTo>
                <a:lnTo>
                  <a:pt x="394589" y="376923"/>
                </a:lnTo>
                <a:lnTo>
                  <a:pt x="428053" y="185712"/>
                </a:lnTo>
                <a:close/>
              </a:path>
            </a:pathLst>
          </a:custGeom>
          <a:solidFill>
            <a:srgbClr val="6567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2852496" y="4472545"/>
            <a:ext cx="487680" cy="423545"/>
          </a:xfrm>
          <a:custGeom>
            <a:avLst/>
            <a:gdLst/>
            <a:ahLst/>
            <a:cxnLst/>
            <a:rect l="l" t="t" r="r" b="b"/>
            <a:pathLst>
              <a:path w="487679" h="423545">
                <a:moveTo>
                  <a:pt x="89446" y="0"/>
                </a:moveTo>
                <a:lnTo>
                  <a:pt x="26365" y="0"/>
                </a:lnTo>
                <a:lnTo>
                  <a:pt x="2463" y="13208"/>
                </a:lnTo>
                <a:lnTo>
                  <a:pt x="35090" y="30022"/>
                </a:lnTo>
                <a:lnTo>
                  <a:pt x="89446" y="0"/>
                </a:lnTo>
                <a:close/>
              </a:path>
              <a:path w="487679" h="423545">
                <a:moveTo>
                  <a:pt x="329641" y="308394"/>
                </a:moveTo>
                <a:lnTo>
                  <a:pt x="329552" y="299656"/>
                </a:lnTo>
                <a:lnTo>
                  <a:pt x="328002" y="292315"/>
                </a:lnTo>
                <a:lnTo>
                  <a:pt x="313588" y="287629"/>
                </a:lnTo>
                <a:lnTo>
                  <a:pt x="312191" y="286080"/>
                </a:lnTo>
                <a:lnTo>
                  <a:pt x="310807" y="279527"/>
                </a:lnTo>
                <a:lnTo>
                  <a:pt x="311442" y="277545"/>
                </a:lnTo>
                <a:lnTo>
                  <a:pt x="317995" y="271614"/>
                </a:lnTo>
                <a:lnTo>
                  <a:pt x="311492" y="269519"/>
                </a:lnTo>
                <a:lnTo>
                  <a:pt x="309613" y="268897"/>
                </a:lnTo>
                <a:lnTo>
                  <a:pt x="308216" y="267347"/>
                </a:lnTo>
                <a:lnTo>
                  <a:pt x="307822" y="265442"/>
                </a:lnTo>
                <a:lnTo>
                  <a:pt x="306819" y="260794"/>
                </a:lnTo>
                <a:lnTo>
                  <a:pt x="307479" y="258813"/>
                </a:lnTo>
                <a:lnTo>
                  <a:pt x="314032" y="252907"/>
                </a:lnTo>
                <a:lnTo>
                  <a:pt x="305625" y="250177"/>
                </a:lnTo>
                <a:lnTo>
                  <a:pt x="304228" y="248640"/>
                </a:lnTo>
                <a:lnTo>
                  <a:pt x="302856" y="242062"/>
                </a:lnTo>
                <a:lnTo>
                  <a:pt x="303479" y="240080"/>
                </a:lnTo>
                <a:lnTo>
                  <a:pt x="310045" y="234175"/>
                </a:lnTo>
                <a:lnTo>
                  <a:pt x="301637" y="231444"/>
                </a:lnTo>
                <a:lnTo>
                  <a:pt x="300240" y="229908"/>
                </a:lnTo>
                <a:lnTo>
                  <a:pt x="298869" y="223329"/>
                </a:lnTo>
                <a:lnTo>
                  <a:pt x="299491" y="221348"/>
                </a:lnTo>
                <a:lnTo>
                  <a:pt x="300964" y="220065"/>
                </a:lnTo>
                <a:lnTo>
                  <a:pt x="306070" y="215442"/>
                </a:lnTo>
                <a:lnTo>
                  <a:pt x="297675" y="212737"/>
                </a:lnTo>
                <a:lnTo>
                  <a:pt x="296278" y="211175"/>
                </a:lnTo>
                <a:lnTo>
                  <a:pt x="295884" y="209257"/>
                </a:lnTo>
                <a:lnTo>
                  <a:pt x="294868" y="204622"/>
                </a:lnTo>
                <a:lnTo>
                  <a:pt x="295529" y="202641"/>
                </a:lnTo>
                <a:lnTo>
                  <a:pt x="302082" y="196735"/>
                </a:lnTo>
                <a:lnTo>
                  <a:pt x="293674" y="194005"/>
                </a:lnTo>
                <a:lnTo>
                  <a:pt x="292303" y="192468"/>
                </a:lnTo>
                <a:lnTo>
                  <a:pt x="290906" y="185889"/>
                </a:lnTo>
                <a:lnTo>
                  <a:pt x="291541" y="183908"/>
                </a:lnTo>
                <a:lnTo>
                  <a:pt x="302806" y="173774"/>
                </a:lnTo>
                <a:lnTo>
                  <a:pt x="296595" y="144640"/>
                </a:lnTo>
                <a:lnTo>
                  <a:pt x="294944" y="136867"/>
                </a:lnTo>
                <a:lnTo>
                  <a:pt x="296837" y="133959"/>
                </a:lnTo>
                <a:lnTo>
                  <a:pt x="309245" y="131318"/>
                </a:lnTo>
                <a:lnTo>
                  <a:pt x="304749" y="110121"/>
                </a:lnTo>
                <a:lnTo>
                  <a:pt x="304368" y="108407"/>
                </a:lnTo>
                <a:lnTo>
                  <a:pt x="304863" y="106616"/>
                </a:lnTo>
                <a:lnTo>
                  <a:pt x="306057" y="105308"/>
                </a:lnTo>
                <a:lnTo>
                  <a:pt x="315696" y="91795"/>
                </a:lnTo>
                <a:lnTo>
                  <a:pt x="321830" y="76581"/>
                </a:lnTo>
                <a:lnTo>
                  <a:pt x="324243" y="60375"/>
                </a:lnTo>
                <a:lnTo>
                  <a:pt x="323621" y="53378"/>
                </a:lnTo>
                <a:lnTo>
                  <a:pt x="303047" y="8318"/>
                </a:lnTo>
                <a:lnTo>
                  <a:pt x="292582" y="0"/>
                </a:lnTo>
                <a:lnTo>
                  <a:pt x="272275" y="0"/>
                </a:lnTo>
                <a:lnTo>
                  <a:pt x="272275" y="23939"/>
                </a:lnTo>
                <a:lnTo>
                  <a:pt x="272186" y="34061"/>
                </a:lnTo>
                <a:lnTo>
                  <a:pt x="250088" y="53378"/>
                </a:lnTo>
                <a:lnTo>
                  <a:pt x="248412" y="53378"/>
                </a:lnTo>
                <a:lnTo>
                  <a:pt x="224459" y="24396"/>
                </a:lnTo>
                <a:lnTo>
                  <a:pt x="227977" y="15735"/>
                </a:lnTo>
                <a:lnTo>
                  <a:pt x="234480" y="9004"/>
                </a:lnTo>
                <a:lnTo>
                  <a:pt x="243344" y="5156"/>
                </a:lnTo>
                <a:lnTo>
                  <a:pt x="245046" y="4787"/>
                </a:lnTo>
                <a:lnTo>
                  <a:pt x="246748" y="4622"/>
                </a:lnTo>
                <a:lnTo>
                  <a:pt x="248437" y="4622"/>
                </a:lnTo>
                <a:lnTo>
                  <a:pt x="256565" y="6032"/>
                </a:lnTo>
                <a:lnTo>
                  <a:pt x="263664" y="9982"/>
                </a:lnTo>
                <a:lnTo>
                  <a:pt x="269100" y="16090"/>
                </a:lnTo>
                <a:lnTo>
                  <a:pt x="272275" y="23939"/>
                </a:lnTo>
                <a:lnTo>
                  <a:pt x="272275" y="0"/>
                </a:lnTo>
                <a:lnTo>
                  <a:pt x="216674" y="0"/>
                </a:lnTo>
                <a:lnTo>
                  <a:pt x="201231" y="13766"/>
                </a:lnTo>
                <a:lnTo>
                  <a:pt x="190525" y="31305"/>
                </a:lnTo>
                <a:lnTo>
                  <a:pt x="185369" y="51396"/>
                </a:lnTo>
                <a:lnTo>
                  <a:pt x="186550" y="72809"/>
                </a:lnTo>
                <a:lnTo>
                  <a:pt x="213880" y="114757"/>
                </a:lnTo>
                <a:lnTo>
                  <a:pt x="230695" y="123736"/>
                </a:lnTo>
                <a:lnTo>
                  <a:pt x="231952" y="125234"/>
                </a:lnTo>
                <a:lnTo>
                  <a:pt x="236537" y="146761"/>
                </a:lnTo>
                <a:lnTo>
                  <a:pt x="245986" y="144754"/>
                </a:lnTo>
                <a:lnTo>
                  <a:pt x="246748" y="144640"/>
                </a:lnTo>
                <a:lnTo>
                  <a:pt x="249643" y="144640"/>
                </a:lnTo>
                <a:lnTo>
                  <a:pt x="251929" y="146418"/>
                </a:lnTo>
                <a:lnTo>
                  <a:pt x="286448" y="308825"/>
                </a:lnTo>
                <a:lnTo>
                  <a:pt x="289318" y="315912"/>
                </a:lnTo>
                <a:lnTo>
                  <a:pt x="294246" y="321424"/>
                </a:lnTo>
                <a:lnTo>
                  <a:pt x="300659" y="325005"/>
                </a:lnTo>
                <a:lnTo>
                  <a:pt x="308013" y="326275"/>
                </a:lnTo>
                <a:lnTo>
                  <a:pt x="309524" y="326275"/>
                </a:lnTo>
                <a:lnTo>
                  <a:pt x="311073" y="326110"/>
                </a:lnTo>
                <a:lnTo>
                  <a:pt x="312585" y="325793"/>
                </a:lnTo>
                <a:lnTo>
                  <a:pt x="320611" y="322313"/>
                </a:lnTo>
                <a:lnTo>
                  <a:pt x="326478" y="316230"/>
                </a:lnTo>
                <a:lnTo>
                  <a:pt x="329641" y="308394"/>
                </a:lnTo>
                <a:close/>
              </a:path>
              <a:path w="487679" h="423545">
                <a:moveTo>
                  <a:pt x="487514" y="145453"/>
                </a:moveTo>
                <a:lnTo>
                  <a:pt x="487362" y="93433"/>
                </a:lnTo>
                <a:lnTo>
                  <a:pt x="484441" y="44272"/>
                </a:lnTo>
                <a:lnTo>
                  <a:pt x="479793" y="0"/>
                </a:lnTo>
                <a:lnTo>
                  <a:pt x="454075" y="0"/>
                </a:lnTo>
                <a:lnTo>
                  <a:pt x="459079" y="37541"/>
                </a:lnTo>
                <a:lnTo>
                  <a:pt x="462927" y="81470"/>
                </a:lnTo>
                <a:lnTo>
                  <a:pt x="464375" y="129540"/>
                </a:lnTo>
                <a:lnTo>
                  <a:pt x="462178" y="179476"/>
                </a:lnTo>
                <a:lnTo>
                  <a:pt x="455104" y="229006"/>
                </a:lnTo>
                <a:lnTo>
                  <a:pt x="441921" y="275882"/>
                </a:lnTo>
                <a:lnTo>
                  <a:pt x="421373" y="317830"/>
                </a:lnTo>
                <a:lnTo>
                  <a:pt x="378714" y="363194"/>
                </a:lnTo>
                <a:lnTo>
                  <a:pt x="322110" y="387375"/>
                </a:lnTo>
                <a:lnTo>
                  <a:pt x="288645" y="390994"/>
                </a:lnTo>
                <a:lnTo>
                  <a:pt x="266395" y="389318"/>
                </a:lnTo>
                <a:lnTo>
                  <a:pt x="223583" y="375920"/>
                </a:lnTo>
                <a:lnTo>
                  <a:pt x="160921" y="327533"/>
                </a:lnTo>
                <a:lnTo>
                  <a:pt x="125374" y="280898"/>
                </a:lnTo>
                <a:lnTo>
                  <a:pt x="96126" y="228676"/>
                </a:lnTo>
                <a:lnTo>
                  <a:pt x="72821" y="175234"/>
                </a:lnTo>
                <a:lnTo>
                  <a:pt x="55092" y="124942"/>
                </a:lnTo>
                <a:lnTo>
                  <a:pt x="42583" y="82143"/>
                </a:lnTo>
                <a:lnTo>
                  <a:pt x="31800" y="36537"/>
                </a:lnTo>
                <a:lnTo>
                  <a:pt x="0" y="20154"/>
                </a:lnTo>
                <a:lnTo>
                  <a:pt x="14478" y="77317"/>
                </a:lnTo>
                <a:lnTo>
                  <a:pt x="27457" y="119938"/>
                </a:lnTo>
                <a:lnTo>
                  <a:pt x="44475" y="168135"/>
                </a:lnTo>
                <a:lnTo>
                  <a:pt x="65735" y="219062"/>
                </a:lnTo>
                <a:lnTo>
                  <a:pt x="91389" y="269887"/>
                </a:lnTo>
                <a:lnTo>
                  <a:pt x="121640" y="317754"/>
                </a:lnTo>
                <a:lnTo>
                  <a:pt x="156654" y="359829"/>
                </a:lnTo>
                <a:lnTo>
                  <a:pt x="196596" y="393255"/>
                </a:lnTo>
                <a:lnTo>
                  <a:pt x="242849" y="415582"/>
                </a:lnTo>
                <a:lnTo>
                  <a:pt x="291668" y="423049"/>
                </a:lnTo>
                <a:lnTo>
                  <a:pt x="300863" y="422795"/>
                </a:lnTo>
                <a:lnTo>
                  <a:pt x="362165" y="408571"/>
                </a:lnTo>
                <a:lnTo>
                  <a:pt x="417410" y="369836"/>
                </a:lnTo>
                <a:lnTo>
                  <a:pt x="460692" y="298475"/>
                </a:lnTo>
                <a:lnTo>
                  <a:pt x="475234" y="250012"/>
                </a:lnTo>
                <a:lnTo>
                  <a:pt x="483819" y="198323"/>
                </a:lnTo>
                <a:lnTo>
                  <a:pt x="487514" y="145453"/>
                </a:lnTo>
                <a:close/>
              </a:path>
            </a:pathLst>
          </a:custGeom>
          <a:solidFill>
            <a:srgbClr val="B0B3B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 descr=""/>
          <p:cNvGrpSpPr/>
          <p:nvPr/>
        </p:nvGrpSpPr>
        <p:grpSpPr>
          <a:xfrm>
            <a:off x="474617" y="5344407"/>
            <a:ext cx="439420" cy="427355"/>
            <a:chOff x="474617" y="5344407"/>
            <a:chExt cx="439420" cy="427355"/>
          </a:xfrm>
        </p:grpSpPr>
        <p:sp>
          <p:nvSpPr>
            <p:cNvPr id="104" name="object 104" descr=""/>
            <p:cNvSpPr/>
            <p:nvPr/>
          </p:nvSpPr>
          <p:spPr>
            <a:xfrm>
              <a:off x="474611" y="5344667"/>
              <a:ext cx="439420" cy="427355"/>
            </a:xfrm>
            <a:custGeom>
              <a:avLst/>
              <a:gdLst/>
              <a:ahLst/>
              <a:cxnLst/>
              <a:rect l="l" t="t" r="r" b="b"/>
              <a:pathLst>
                <a:path w="439419" h="427354">
                  <a:moveTo>
                    <a:pt x="78270" y="141300"/>
                  </a:moveTo>
                  <a:lnTo>
                    <a:pt x="57010" y="126987"/>
                  </a:lnTo>
                  <a:lnTo>
                    <a:pt x="0" y="312534"/>
                  </a:lnTo>
                  <a:lnTo>
                    <a:pt x="28244" y="304050"/>
                  </a:lnTo>
                  <a:lnTo>
                    <a:pt x="78270" y="141300"/>
                  </a:lnTo>
                  <a:close/>
                </a:path>
                <a:path w="439419" h="427354">
                  <a:moveTo>
                    <a:pt x="438988" y="287121"/>
                  </a:moveTo>
                  <a:lnTo>
                    <a:pt x="417715" y="207708"/>
                  </a:lnTo>
                  <a:lnTo>
                    <a:pt x="387515" y="158800"/>
                  </a:lnTo>
                  <a:lnTo>
                    <a:pt x="349846" y="113563"/>
                  </a:lnTo>
                  <a:lnTo>
                    <a:pt x="309346" y="73520"/>
                  </a:lnTo>
                  <a:lnTo>
                    <a:pt x="270624" y="40220"/>
                  </a:lnTo>
                  <a:lnTo>
                    <a:pt x="238290" y="15201"/>
                  </a:lnTo>
                  <a:lnTo>
                    <a:pt x="216954" y="0"/>
                  </a:lnTo>
                  <a:lnTo>
                    <a:pt x="219595" y="28625"/>
                  </a:lnTo>
                  <a:lnTo>
                    <a:pt x="235483" y="39522"/>
                  </a:lnTo>
                  <a:lnTo>
                    <a:pt x="268478" y="64452"/>
                  </a:lnTo>
                  <a:lnTo>
                    <a:pt x="310603" y="100939"/>
                  </a:lnTo>
                  <a:lnTo>
                    <a:pt x="353923" y="146481"/>
                  </a:lnTo>
                  <a:lnTo>
                    <a:pt x="390448" y="198615"/>
                  </a:lnTo>
                  <a:lnTo>
                    <a:pt x="412229" y="254850"/>
                  </a:lnTo>
                  <a:lnTo>
                    <a:pt x="415061" y="280377"/>
                  </a:lnTo>
                  <a:lnTo>
                    <a:pt x="412902" y="304876"/>
                  </a:lnTo>
                  <a:lnTo>
                    <a:pt x="393687" y="350469"/>
                  </a:lnTo>
                  <a:lnTo>
                    <a:pt x="358609" y="385343"/>
                  </a:lnTo>
                  <a:lnTo>
                    <a:pt x="311988" y="403479"/>
                  </a:lnTo>
                  <a:lnTo>
                    <a:pt x="280339" y="406234"/>
                  </a:lnTo>
                  <a:lnTo>
                    <a:pt x="223977" y="399478"/>
                  </a:lnTo>
                  <a:lnTo>
                    <a:pt x="168135" y="382473"/>
                  </a:lnTo>
                  <a:lnTo>
                    <a:pt x="116814" y="360121"/>
                  </a:lnTo>
                  <a:lnTo>
                    <a:pt x="74015" y="337286"/>
                  </a:lnTo>
                  <a:lnTo>
                    <a:pt x="29959" y="309651"/>
                  </a:lnTo>
                  <a:lnTo>
                    <a:pt x="2451" y="317931"/>
                  </a:lnTo>
                  <a:lnTo>
                    <a:pt x="64554" y="355193"/>
                  </a:lnTo>
                  <a:lnTo>
                    <a:pt x="113753" y="380034"/>
                  </a:lnTo>
                  <a:lnTo>
                    <a:pt x="170065" y="403186"/>
                  </a:lnTo>
                  <a:lnTo>
                    <a:pt x="229781" y="420281"/>
                  </a:lnTo>
                  <a:lnTo>
                    <a:pt x="289179" y="426948"/>
                  </a:lnTo>
                  <a:lnTo>
                    <a:pt x="298183" y="426758"/>
                  </a:lnTo>
                  <a:lnTo>
                    <a:pt x="351917" y="416166"/>
                  </a:lnTo>
                  <a:lnTo>
                    <a:pt x="397421" y="386676"/>
                  </a:lnTo>
                  <a:lnTo>
                    <a:pt x="428675" y="340347"/>
                  </a:lnTo>
                  <a:lnTo>
                    <a:pt x="436587" y="314363"/>
                  </a:lnTo>
                  <a:lnTo>
                    <a:pt x="438988" y="287121"/>
                  </a:lnTo>
                  <a:close/>
                </a:path>
              </a:pathLst>
            </a:custGeom>
            <a:solidFill>
              <a:srgbClr val="94949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34919" y="5344407"/>
              <a:ext cx="293035" cy="332882"/>
            </a:xfrm>
            <a:prstGeom prst="rect">
              <a:avLst/>
            </a:prstGeom>
          </p:spPr>
        </p:pic>
      </p:grpSp>
      <p:grpSp>
        <p:nvGrpSpPr>
          <p:cNvPr id="106" name="object 106" descr=""/>
          <p:cNvGrpSpPr/>
          <p:nvPr/>
        </p:nvGrpSpPr>
        <p:grpSpPr>
          <a:xfrm>
            <a:off x="1162633" y="7349141"/>
            <a:ext cx="449580" cy="443230"/>
            <a:chOff x="1162633" y="7349141"/>
            <a:chExt cx="449580" cy="443230"/>
          </a:xfrm>
        </p:grpSpPr>
        <p:sp>
          <p:nvSpPr>
            <p:cNvPr id="107" name="object 107" descr=""/>
            <p:cNvSpPr/>
            <p:nvPr/>
          </p:nvSpPr>
          <p:spPr>
            <a:xfrm>
              <a:off x="1162621" y="7349146"/>
              <a:ext cx="449580" cy="442595"/>
            </a:xfrm>
            <a:custGeom>
              <a:avLst/>
              <a:gdLst/>
              <a:ahLst/>
              <a:cxnLst/>
              <a:rect l="l" t="t" r="r" b="b"/>
              <a:pathLst>
                <a:path w="449580" h="442595">
                  <a:moveTo>
                    <a:pt x="447294" y="137414"/>
                  </a:moveTo>
                  <a:lnTo>
                    <a:pt x="395516" y="99415"/>
                  </a:lnTo>
                  <a:lnTo>
                    <a:pt x="354368" y="72999"/>
                  </a:lnTo>
                  <a:lnTo>
                    <a:pt x="306362" y="46342"/>
                  </a:lnTo>
                  <a:lnTo>
                    <a:pt x="254025" y="22936"/>
                  </a:lnTo>
                  <a:lnTo>
                    <a:pt x="199859" y="6324"/>
                  </a:lnTo>
                  <a:lnTo>
                    <a:pt x="146354" y="0"/>
                  </a:lnTo>
                  <a:lnTo>
                    <a:pt x="140474" y="0"/>
                  </a:lnTo>
                  <a:lnTo>
                    <a:pt x="100152" y="6223"/>
                  </a:lnTo>
                  <a:lnTo>
                    <a:pt x="51206" y="32207"/>
                  </a:lnTo>
                  <a:lnTo>
                    <a:pt x="15265" y="76593"/>
                  </a:lnTo>
                  <a:lnTo>
                    <a:pt x="0" y="129882"/>
                  </a:lnTo>
                  <a:lnTo>
                    <a:pt x="660" y="159054"/>
                  </a:lnTo>
                  <a:lnTo>
                    <a:pt x="14579" y="212636"/>
                  </a:lnTo>
                  <a:lnTo>
                    <a:pt x="40982" y="265125"/>
                  </a:lnTo>
                  <a:lnTo>
                    <a:pt x="75298" y="314553"/>
                  </a:lnTo>
                  <a:lnTo>
                    <a:pt x="112979" y="358940"/>
                  </a:lnTo>
                  <a:lnTo>
                    <a:pt x="149453" y="396303"/>
                  </a:lnTo>
                  <a:lnTo>
                    <a:pt x="180149" y="424662"/>
                  </a:lnTo>
                  <a:lnTo>
                    <a:pt x="200520" y="442036"/>
                  </a:lnTo>
                  <a:lnTo>
                    <a:pt x="200393" y="412661"/>
                  </a:lnTo>
                  <a:lnTo>
                    <a:pt x="185178" y="400164"/>
                  </a:lnTo>
                  <a:lnTo>
                    <a:pt x="153797" y="371830"/>
                  </a:lnTo>
                  <a:lnTo>
                    <a:pt x="114147" y="330923"/>
                  </a:lnTo>
                  <a:lnTo>
                    <a:pt x="74091" y="280682"/>
                  </a:lnTo>
                  <a:lnTo>
                    <a:pt x="41541" y="224332"/>
                  </a:lnTo>
                  <a:lnTo>
                    <a:pt x="24371" y="165125"/>
                  </a:lnTo>
                  <a:lnTo>
                    <a:pt x="23774" y="138874"/>
                  </a:lnTo>
                  <a:lnTo>
                    <a:pt x="28155" y="114122"/>
                  </a:lnTo>
                  <a:lnTo>
                    <a:pt x="51765" y="69430"/>
                  </a:lnTo>
                  <a:lnTo>
                    <a:pt x="90614" y="37033"/>
                  </a:lnTo>
                  <a:lnTo>
                    <a:pt x="139725" y="22720"/>
                  </a:lnTo>
                  <a:lnTo>
                    <a:pt x="150177" y="21983"/>
                  </a:lnTo>
                  <a:lnTo>
                    <a:pt x="155473" y="21983"/>
                  </a:lnTo>
                  <a:lnTo>
                    <a:pt x="214833" y="30480"/>
                  </a:lnTo>
                  <a:lnTo>
                    <a:pt x="273583" y="51892"/>
                  </a:lnTo>
                  <a:lnTo>
                    <a:pt x="327545" y="80048"/>
                  </a:lnTo>
                  <a:lnTo>
                    <a:pt x="372491" y="108788"/>
                  </a:lnTo>
                  <a:lnTo>
                    <a:pt x="404228" y="131953"/>
                  </a:lnTo>
                  <a:lnTo>
                    <a:pt x="418515" y="143383"/>
                  </a:lnTo>
                  <a:lnTo>
                    <a:pt x="447294" y="137414"/>
                  </a:lnTo>
                  <a:close/>
                </a:path>
                <a:path w="449580" h="442595">
                  <a:moveTo>
                    <a:pt x="449300" y="143103"/>
                  </a:moveTo>
                  <a:lnTo>
                    <a:pt x="419785" y="149237"/>
                  </a:lnTo>
                  <a:lnTo>
                    <a:pt x="354342" y="310502"/>
                  </a:lnTo>
                  <a:lnTo>
                    <a:pt x="374700" y="326974"/>
                  </a:lnTo>
                  <a:lnTo>
                    <a:pt x="449300" y="143103"/>
                  </a:lnTo>
                  <a:close/>
                </a:path>
              </a:pathLst>
            </a:custGeom>
            <a:solidFill>
              <a:srgbClr val="666A6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8" name="object 108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52038" y="7441805"/>
              <a:ext cx="281527" cy="350159"/>
            </a:xfrm>
            <a:prstGeom prst="rect">
              <a:avLst/>
            </a:prstGeom>
          </p:spPr>
        </p:pic>
      </p:grpSp>
      <p:sp>
        <p:nvSpPr>
          <p:cNvPr id="109" name="object 109" descr=""/>
          <p:cNvSpPr/>
          <p:nvPr/>
        </p:nvSpPr>
        <p:spPr>
          <a:xfrm>
            <a:off x="2947098" y="9191028"/>
            <a:ext cx="595630" cy="588645"/>
          </a:xfrm>
          <a:custGeom>
            <a:avLst/>
            <a:gdLst/>
            <a:ahLst/>
            <a:cxnLst/>
            <a:rect l="l" t="t" r="r" b="b"/>
            <a:pathLst>
              <a:path w="595629" h="588645">
                <a:moveTo>
                  <a:pt x="424205" y="268046"/>
                </a:moveTo>
                <a:lnTo>
                  <a:pt x="424091" y="266992"/>
                </a:lnTo>
                <a:lnTo>
                  <a:pt x="421157" y="239128"/>
                </a:lnTo>
                <a:lnTo>
                  <a:pt x="407416" y="213893"/>
                </a:lnTo>
                <a:lnTo>
                  <a:pt x="406768" y="212699"/>
                </a:lnTo>
                <a:lnTo>
                  <a:pt x="400164" y="206425"/>
                </a:lnTo>
                <a:lnTo>
                  <a:pt x="400164" y="242760"/>
                </a:lnTo>
                <a:lnTo>
                  <a:pt x="397357" y="252552"/>
                </a:lnTo>
                <a:lnTo>
                  <a:pt x="390779" y="260781"/>
                </a:lnTo>
                <a:lnTo>
                  <a:pt x="385813" y="264960"/>
                </a:lnTo>
                <a:lnTo>
                  <a:pt x="379768" y="266992"/>
                </a:lnTo>
                <a:lnTo>
                  <a:pt x="366141" y="266992"/>
                </a:lnTo>
                <a:lnTo>
                  <a:pt x="358609" y="263779"/>
                </a:lnTo>
                <a:lnTo>
                  <a:pt x="353352" y="257517"/>
                </a:lnTo>
                <a:lnTo>
                  <a:pt x="348322" y="248259"/>
                </a:lnTo>
                <a:lnTo>
                  <a:pt x="347256" y="238137"/>
                </a:lnTo>
                <a:lnTo>
                  <a:pt x="350062" y="228346"/>
                </a:lnTo>
                <a:lnTo>
                  <a:pt x="356616" y="220103"/>
                </a:lnTo>
                <a:lnTo>
                  <a:pt x="361594" y="215925"/>
                </a:lnTo>
                <a:lnTo>
                  <a:pt x="367665" y="213893"/>
                </a:lnTo>
                <a:lnTo>
                  <a:pt x="381292" y="213893"/>
                </a:lnTo>
                <a:lnTo>
                  <a:pt x="388823" y="217119"/>
                </a:lnTo>
                <a:lnTo>
                  <a:pt x="394055" y="223367"/>
                </a:lnTo>
                <a:lnTo>
                  <a:pt x="399097" y="232625"/>
                </a:lnTo>
                <a:lnTo>
                  <a:pt x="400164" y="242760"/>
                </a:lnTo>
                <a:lnTo>
                  <a:pt x="400164" y="206425"/>
                </a:lnTo>
                <a:lnTo>
                  <a:pt x="394411" y="200952"/>
                </a:lnTo>
                <a:lnTo>
                  <a:pt x="380199" y="192481"/>
                </a:lnTo>
                <a:lnTo>
                  <a:pt x="364731" y="187363"/>
                </a:lnTo>
                <a:lnTo>
                  <a:pt x="348615" y="185648"/>
                </a:lnTo>
                <a:lnTo>
                  <a:pt x="335737" y="186740"/>
                </a:lnTo>
                <a:lnTo>
                  <a:pt x="299910" y="203377"/>
                </a:lnTo>
                <a:lnTo>
                  <a:pt x="273850" y="249250"/>
                </a:lnTo>
                <a:lnTo>
                  <a:pt x="273151" y="264960"/>
                </a:lnTo>
                <a:lnTo>
                  <a:pt x="273215" y="269227"/>
                </a:lnTo>
                <a:lnTo>
                  <a:pt x="272427" y="271094"/>
                </a:lnTo>
                <a:lnTo>
                  <a:pt x="252869" y="287502"/>
                </a:lnTo>
                <a:lnTo>
                  <a:pt x="261734" y="298069"/>
                </a:lnTo>
                <a:lnTo>
                  <a:pt x="261416" y="301840"/>
                </a:lnTo>
                <a:lnTo>
                  <a:pt x="229908" y="328256"/>
                </a:lnTo>
                <a:lnTo>
                  <a:pt x="232778" y="344512"/>
                </a:lnTo>
                <a:lnTo>
                  <a:pt x="232003" y="346633"/>
                </a:lnTo>
                <a:lnTo>
                  <a:pt x="226936" y="350888"/>
                </a:lnTo>
                <a:lnTo>
                  <a:pt x="225590" y="351345"/>
                </a:lnTo>
                <a:lnTo>
                  <a:pt x="223507" y="351345"/>
                </a:lnTo>
                <a:lnTo>
                  <a:pt x="222834" y="351256"/>
                </a:lnTo>
                <a:lnTo>
                  <a:pt x="215138" y="348462"/>
                </a:lnTo>
                <a:lnTo>
                  <a:pt x="216446" y="355803"/>
                </a:lnTo>
                <a:lnTo>
                  <a:pt x="209600" y="364756"/>
                </a:lnTo>
                <a:lnTo>
                  <a:pt x="207530" y="364756"/>
                </a:lnTo>
                <a:lnTo>
                  <a:pt x="206844" y="364642"/>
                </a:lnTo>
                <a:lnTo>
                  <a:pt x="199148" y="361848"/>
                </a:lnTo>
                <a:lnTo>
                  <a:pt x="200825" y="371322"/>
                </a:lnTo>
                <a:lnTo>
                  <a:pt x="200063" y="373443"/>
                </a:lnTo>
                <a:lnTo>
                  <a:pt x="194995" y="377685"/>
                </a:lnTo>
                <a:lnTo>
                  <a:pt x="193611" y="378180"/>
                </a:lnTo>
                <a:lnTo>
                  <a:pt x="191566" y="378180"/>
                </a:lnTo>
                <a:lnTo>
                  <a:pt x="190868" y="378066"/>
                </a:lnTo>
                <a:lnTo>
                  <a:pt x="190207" y="377799"/>
                </a:lnTo>
                <a:lnTo>
                  <a:pt x="183159" y="375259"/>
                </a:lnTo>
                <a:lnTo>
                  <a:pt x="184848" y="384708"/>
                </a:lnTo>
                <a:lnTo>
                  <a:pt x="184073" y="386854"/>
                </a:lnTo>
                <a:lnTo>
                  <a:pt x="179006" y="391096"/>
                </a:lnTo>
                <a:lnTo>
                  <a:pt x="177660" y="391566"/>
                </a:lnTo>
                <a:lnTo>
                  <a:pt x="175577" y="391566"/>
                </a:lnTo>
                <a:lnTo>
                  <a:pt x="174904" y="391452"/>
                </a:lnTo>
                <a:lnTo>
                  <a:pt x="174231" y="391223"/>
                </a:lnTo>
                <a:lnTo>
                  <a:pt x="167195" y="388645"/>
                </a:lnTo>
                <a:lnTo>
                  <a:pt x="168859" y="398119"/>
                </a:lnTo>
                <a:lnTo>
                  <a:pt x="168084" y="400278"/>
                </a:lnTo>
                <a:lnTo>
                  <a:pt x="163029" y="404495"/>
                </a:lnTo>
                <a:lnTo>
                  <a:pt x="161671" y="404990"/>
                </a:lnTo>
                <a:lnTo>
                  <a:pt x="159613" y="404990"/>
                </a:lnTo>
                <a:lnTo>
                  <a:pt x="158915" y="404863"/>
                </a:lnTo>
                <a:lnTo>
                  <a:pt x="158267" y="404609"/>
                </a:lnTo>
                <a:lnTo>
                  <a:pt x="151218" y="402069"/>
                </a:lnTo>
                <a:lnTo>
                  <a:pt x="152895" y="411518"/>
                </a:lnTo>
                <a:lnTo>
                  <a:pt x="152107" y="413664"/>
                </a:lnTo>
                <a:lnTo>
                  <a:pt x="148132" y="416966"/>
                </a:lnTo>
                <a:lnTo>
                  <a:pt x="147066" y="417906"/>
                </a:lnTo>
                <a:lnTo>
                  <a:pt x="145681" y="418376"/>
                </a:lnTo>
                <a:lnTo>
                  <a:pt x="143637" y="418376"/>
                </a:lnTo>
                <a:lnTo>
                  <a:pt x="142938" y="418249"/>
                </a:lnTo>
                <a:lnTo>
                  <a:pt x="128765" y="413105"/>
                </a:lnTo>
                <a:lnTo>
                  <a:pt x="122491" y="418376"/>
                </a:lnTo>
                <a:lnTo>
                  <a:pt x="116560" y="425818"/>
                </a:lnTo>
                <a:lnTo>
                  <a:pt x="114020" y="434657"/>
                </a:lnTo>
                <a:lnTo>
                  <a:pt x="114985" y="443814"/>
                </a:lnTo>
                <a:lnTo>
                  <a:pt x="119532" y="452170"/>
                </a:lnTo>
                <a:lnTo>
                  <a:pt x="124282" y="457822"/>
                </a:lnTo>
                <a:lnTo>
                  <a:pt x="131076" y="460743"/>
                </a:lnTo>
                <a:lnTo>
                  <a:pt x="143370" y="460743"/>
                </a:lnTo>
                <a:lnTo>
                  <a:pt x="148856" y="458889"/>
                </a:lnTo>
                <a:lnTo>
                  <a:pt x="197154" y="418376"/>
                </a:lnTo>
                <a:lnTo>
                  <a:pt x="213118" y="404990"/>
                </a:lnTo>
                <a:lnTo>
                  <a:pt x="229108" y="391566"/>
                </a:lnTo>
                <a:lnTo>
                  <a:pt x="245084" y="378180"/>
                </a:lnTo>
                <a:lnTo>
                  <a:pt x="261073" y="364756"/>
                </a:lnTo>
                <a:lnTo>
                  <a:pt x="277063" y="351345"/>
                </a:lnTo>
                <a:lnTo>
                  <a:pt x="290868" y="339775"/>
                </a:lnTo>
                <a:lnTo>
                  <a:pt x="292214" y="339318"/>
                </a:lnTo>
                <a:lnTo>
                  <a:pt x="295275" y="339318"/>
                </a:lnTo>
                <a:lnTo>
                  <a:pt x="296976" y="340042"/>
                </a:lnTo>
                <a:lnTo>
                  <a:pt x="298145" y="341452"/>
                </a:lnTo>
                <a:lnTo>
                  <a:pt x="304901" y="349504"/>
                </a:lnTo>
                <a:lnTo>
                  <a:pt x="317042" y="339318"/>
                </a:lnTo>
                <a:lnTo>
                  <a:pt x="322859" y="334429"/>
                </a:lnTo>
                <a:lnTo>
                  <a:pt x="324231" y="333946"/>
                </a:lnTo>
                <a:lnTo>
                  <a:pt x="326174" y="333946"/>
                </a:lnTo>
                <a:lnTo>
                  <a:pt x="326732" y="334035"/>
                </a:lnTo>
                <a:lnTo>
                  <a:pt x="334340" y="336257"/>
                </a:lnTo>
                <a:lnTo>
                  <a:pt x="341541" y="337261"/>
                </a:lnTo>
                <a:lnTo>
                  <a:pt x="348703" y="337261"/>
                </a:lnTo>
                <a:lnTo>
                  <a:pt x="361810" y="336118"/>
                </a:lnTo>
                <a:lnTo>
                  <a:pt x="397433" y="319532"/>
                </a:lnTo>
                <a:lnTo>
                  <a:pt x="416191" y="295998"/>
                </a:lnTo>
                <a:lnTo>
                  <a:pt x="424205" y="268046"/>
                </a:lnTo>
                <a:close/>
              </a:path>
              <a:path w="595629" h="588645">
                <a:moveTo>
                  <a:pt x="487146" y="143624"/>
                </a:moveTo>
                <a:lnTo>
                  <a:pt x="266560" y="0"/>
                </a:lnTo>
                <a:lnTo>
                  <a:pt x="267081" y="39979"/>
                </a:lnTo>
                <a:lnTo>
                  <a:pt x="460540" y="165925"/>
                </a:lnTo>
                <a:lnTo>
                  <a:pt x="487146" y="143624"/>
                </a:lnTo>
                <a:close/>
              </a:path>
              <a:path w="595629" h="588645">
                <a:moveTo>
                  <a:pt x="592874" y="399376"/>
                </a:moveTo>
                <a:lnTo>
                  <a:pt x="554609" y="392125"/>
                </a:lnTo>
                <a:lnTo>
                  <a:pt x="542772" y="402069"/>
                </a:lnTo>
                <a:lnTo>
                  <a:pt x="517105" y="422287"/>
                </a:lnTo>
                <a:lnTo>
                  <a:pt x="479958" y="449211"/>
                </a:lnTo>
                <a:lnTo>
                  <a:pt x="433705" y="479272"/>
                </a:lnTo>
                <a:lnTo>
                  <a:pt x="380682" y="508876"/>
                </a:lnTo>
                <a:lnTo>
                  <a:pt x="323253" y="534454"/>
                </a:lnTo>
                <a:lnTo>
                  <a:pt x="263766" y="552424"/>
                </a:lnTo>
                <a:lnTo>
                  <a:pt x="204584" y="559206"/>
                </a:lnTo>
                <a:lnTo>
                  <a:pt x="198920" y="559206"/>
                </a:lnTo>
                <a:lnTo>
                  <a:pt x="153403" y="552691"/>
                </a:lnTo>
                <a:lnTo>
                  <a:pt x="94462" y="522693"/>
                </a:lnTo>
                <a:lnTo>
                  <a:pt x="50609" y="470458"/>
                </a:lnTo>
                <a:lnTo>
                  <a:pt x="31292" y="407225"/>
                </a:lnTo>
                <a:lnTo>
                  <a:pt x="31483" y="372414"/>
                </a:lnTo>
                <a:lnTo>
                  <a:pt x="42964" y="319646"/>
                </a:lnTo>
                <a:lnTo>
                  <a:pt x="65074" y="267754"/>
                </a:lnTo>
                <a:lnTo>
                  <a:pt x="94742" y="218046"/>
                </a:lnTo>
                <a:lnTo>
                  <a:pt x="128892" y="171856"/>
                </a:lnTo>
                <a:lnTo>
                  <a:pt x="164439" y="130517"/>
                </a:lnTo>
                <a:lnTo>
                  <a:pt x="198310" y="95351"/>
                </a:lnTo>
                <a:lnTo>
                  <a:pt x="227444" y="67678"/>
                </a:lnTo>
                <a:lnTo>
                  <a:pt x="259143" y="40144"/>
                </a:lnTo>
                <a:lnTo>
                  <a:pt x="258635" y="1181"/>
                </a:lnTo>
                <a:lnTo>
                  <a:pt x="217297" y="38404"/>
                </a:lnTo>
                <a:lnTo>
                  <a:pt x="187477" y="67551"/>
                </a:lnTo>
                <a:lnTo>
                  <a:pt x="154305" y="102476"/>
                </a:lnTo>
                <a:lnTo>
                  <a:pt x="119837" y="142252"/>
                </a:lnTo>
                <a:lnTo>
                  <a:pt x="86131" y="185940"/>
                </a:lnTo>
                <a:lnTo>
                  <a:pt x="55257" y="232587"/>
                </a:lnTo>
                <a:lnTo>
                  <a:pt x="29273" y="281279"/>
                </a:lnTo>
                <a:lnTo>
                  <a:pt x="10236" y="331063"/>
                </a:lnTo>
                <a:lnTo>
                  <a:pt x="203" y="381025"/>
                </a:lnTo>
                <a:lnTo>
                  <a:pt x="0" y="419722"/>
                </a:lnTo>
                <a:lnTo>
                  <a:pt x="7086" y="456095"/>
                </a:lnTo>
                <a:lnTo>
                  <a:pt x="43027" y="521322"/>
                </a:lnTo>
                <a:lnTo>
                  <a:pt x="101066" y="568045"/>
                </a:lnTo>
                <a:lnTo>
                  <a:pt x="173837" y="587857"/>
                </a:lnTo>
                <a:lnTo>
                  <a:pt x="186220" y="588581"/>
                </a:lnTo>
                <a:lnTo>
                  <a:pt x="192519" y="588581"/>
                </a:lnTo>
                <a:lnTo>
                  <a:pt x="247802" y="583196"/>
                </a:lnTo>
                <a:lnTo>
                  <a:pt x="304025" y="568566"/>
                </a:lnTo>
                <a:lnTo>
                  <a:pt x="359651" y="546989"/>
                </a:lnTo>
                <a:lnTo>
                  <a:pt x="413105" y="520738"/>
                </a:lnTo>
                <a:lnTo>
                  <a:pt x="462813" y="492112"/>
                </a:lnTo>
                <a:lnTo>
                  <a:pt x="507212" y="463372"/>
                </a:lnTo>
                <a:lnTo>
                  <a:pt x="544728" y="436816"/>
                </a:lnTo>
                <a:lnTo>
                  <a:pt x="573811" y="414718"/>
                </a:lnTo>
                <a:lnTo>
                  <a:pt x="592874" y="399376"/>
                </a:lnTo>
                <a:close/>
              </a:path>
              <a:path w="595629" h="588645">
                <a:moveTo>
                  <a:pt x="595414" y="391782"/>
                </a:moveTo>
                <a:lnTo>
                  <a:pt x="492252" y="149720"/>
                </a:lnTo>
                <a:lnTo>
                  <a:pt x="465645" y="172021"/>
                </a:lnTo>
                <a:lnTo>
                  <a:pt x="556145" y="384340"/>
                </a:lnTo>
                <a:lnTo>
                  <a:pt x="595414" y="391782"/>
                </a:lnTo>
                <a:close/>
              </a:path>
            </a:pathLst>
          </a:custGeom>
          <a:solidFill>
            <a:srgbClr val="878A8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0" name="object 110" descr=""/>
          <p:cNvGrpSpPr/>
          <p:nvPr/>
        </p:nvGrpSpPr>
        <p:grpSpPr>
          <a:xfrm>
            <a:off x="1678507" y="6160753"/>
            <a:ext cx="431165" cy="440055"/>
            <a:chOff x="1678507" y="6160753"/>
            <a:chExt cx="431165" cy="440055"/>
          </a:xfrm>
        </p:grpSpPr>
        <p:sp>
          <p:nvSpPr>
            <p:cNvPr id="111" name="object 111" descr=""/>
            <p:cNvSpPr/>
            <p:nvPr/>
          </p:nvSpPr>
          <p:spPr>
            <a:xfrm>
              <a:off x="1678495" y="6160757"/>
              <a:ext cx="430530" cy="440055"/>
            </a:xfrm>
            <a:custGeom>
              <a:avLst/>
              <a:gdLst/>
              <a:ahLst/>
              <a:cxnLst/>
              <a:rect l="l" t="t" r="r" b="b"/>
              <a:pathLst>
                <a:path w="430530" h="440054">
                  <a:moveTo>
                    <a:pt x="314921" y="370001"/>
                  </a:moveTo>
                  <a:lnTo>
                    <a:pt x="299173" y="349821"/>
                  </a:lnTo>
                  <a:lnTo>
                    <a:pt x="140258" y="411035"/>
                  </a:lnTo>
                  <a:lnTo>
                    <a:pt x="133743" y="439788"/>
                  </a:lnTo>
                  <a:lnTo>
                    <a:pt x="314921" y="370001"/>
                  </a:lnTo>
                  <a:close/>
                </a:path>
                <a:path w="430530" h="440054">
                  <a:moveTo>
                    <a:pt x="430466" y="201625"/>
                  </a:moveTo>
                  <a:lnTo>
                    <a:pt x="386588" y="150914"/>
                  </a:lnTo>
                  <a:lnTo>
                    <a:pt x="350659" y="114617"/>
                  </a:lnTo>
                  <a:lnTo>
                    <a:pt x="307886" y="77012"/>
                  </a:lnTo>
                  <a:lnTo>
                    <a:pt x="260108" y="42608"/>
                  </a:lnTo>
                  <a:lnTo>
                    <a:pt x="209207" y="15900"/>
                  </a:lnTo>
                  <a:lnTo>
                    <a:pt x="157035" y="1371"/>
                  </a:lnTo>
                  <a:lnTo>
                    <a:pt x="143268" y="0"/>
                  </a:lnTo>
                  <a:lnTo>
                    <a:pt x="136563" y="0"/>
                  </a:lnTo>
                  <a:lnTo>
                    <a:pt x="92265" y="7353"/>
                  </a:lnTo>
                  <a:lnTo>
                    <a:pt x="52412" y="29349"/>
                  </a:lnTo>
                  <a:lnTo>
                    <a:pt x="16484" y="70904"/>
                  </a:lnTo>
                  <a:lnTo>
                    <a:pt x="0" y="124015"/>
                  </a:lnTo>
                  <a:lnTo>
                    <a:pt x="1473" y="178155"/>
                  </a:lnTo>
                  <a:lnTo>
                    <a:pt x="15074" y="233997"/>
                  </a:lnTo>
                  <a:lnTo>
                    <a:pt x="36906" y="288658"/>
                  </a:lnTo>
                  <a:lnTo>
                    <a:pt x="63055" y="339255"/>
                  </a:lnTo>
                  <a:lnTo>
                    <a:pt x="89598" y="382879"/>
                  </a:lnTo>
                  <a:lnTo>
                    <a:pt x="112623" y="416674"/>
                  </a:lnTo>
                  <a:lnTo>
                    <a:pt x="128219" y="437718"/>
                  </a:lnTo>
                  <a:lnTo>
                    <a:pt x="134531" y="409702"/>
                  </a:lnTo>
                  <a:lnTo>
                    <a:pt x="122783" y="394436"/>
                  </a:lnTo>
                  <a:lnTo>
                    <a:pt x="99110" y="360527"/>
                  </a:lnTo>
                  <a:lnTo>
                    <a:pt x="70319" y="312813"/>
                  </a:lnTo>
                  <a:lnTo>
                    <a:pt x="43205" y="256108"/>
                  </a:lnTo>
                  <a:lnTo>
                    <a:pt x="24574" y="195237"/>
                  </a:lnTo>
                  <a:lnTo>
                    <a:pt x="21234" y="135026"/>
                  </a:lnTo>
                  <a:lnTo>
                    <a:pt x="26441" y="109880"/>
                  </a:lnTo>
                  <a:lnTo>
                    <a:pt x="50088" y="67195"/>
                  </a:lnTo>
                  <a:lnTo>
                    <a:pt x="85852" y="38290"/>
                  </a:lnTo>
                  <a:lnTo>
                    <a:pt x="123761" y="25082"/>
                  </a:lnTo>
                  <a:lnTo>
                    <a:pt x="144170" y="23431"/>
                  </a:lnTo>
                  <a:lnTo>
                    <a:pt x="150190" y="23431"/>
                  </a:lnTo>
                  <a:lnTo>
                    <a:pt x="220192" y="42456"/>
                  </a:lnTo>
                  <a:lnTo>
                    <a:pt x="274764" y="75247"/>
                  </a:lnTo>
                  <a:lnTo>
                    <a:pt x="323253" y="115265"/>
                  </a:lnTo>
                  <a:lnTo>
                    <a:pt x="362597" y="154736"/>
                  </a:lnTo>
                  <a:lnTo>
                    <a:pt x="389775" y="185902"/>
                  </a:lnTo>
                  <a:lnTo>
                    <a:pt x="401764" y="201002"/>
                  </a:lnTo>
                  <a:lnTo>
                    <a:pt x="430466" y="201625"/>
                  </a:lnTo>
                  <a:close/>
                </a:path>
              </a:pathLst>
            </a:custGeom>
            <a:solidFill>
              <a:srgbClr val="40414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2" name="object 112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768859" y="6247977"/>
              <a:ext cx="340783" cy="279150"/>
            </a:xfrm>
            <a:prstGeom prst="rect">
              <a:avLst/>
            </a:prstGeom>
          </p:spPr>
        </p:pic>
      </p:grpSp>
      <p:sp>
        <p:nvSpPr>
          <p:cNvPr id="113" name="object 113" descr=""/>
          <p:cNvSpPr/>
          <p:nvPr/>
        </p:nvSpPr>
        <p:spPr>
          <a:xfrm>
            <a:off x="2395905" y="7484858"/>
            <a:ext cx="547370" cy="537845"/>
          </a:xfrm>
          <a:custGeom>
            <a:avLst/>
            <a:gdLst/>
            <a:ahLst/>
            <a:cxnLst/>
            <a:rect l="l" t="t" r="r" b="b"/>
            <a:pathLst>
              <a:path w="547369" h="537845">
                <a:moveTo>
                  <a:pt x="112014" y="164211"/>
                </a:moveTo>
                <a:lnTo>
                  <a:pt x="86893" y="144589"/>
                </a:lnTo>
                <a:lnTo>
                  <a:pt x="0" y="369989"/>
                </a:lnTo>
                <a:lnTo>
                  <a:pt x="35814" y="361886"/>
                </a:lnTo>
                <a:lnTo>
                  <a:pt x="112014" y="164211"/>
                </a:lnTo>
                <a:close/>
              </a:path>
              <a:path w="547369" h="537845">
                <a:moveTo>
                  <a:pt x="289941" y="36690"/>
                </a:moveTo>
                <a:lnTo>
                  <a:pt x="289153" y="0"/>
                </a:lnTo>
                <a:lnTo>
                  <a:pt x="91401" y="138823"/>
                </a:lnTo>
                <a:lnTo>
                  <a:pt x="116509" y="158445"/>
                </a:lnTo>
                <a:lnTo>
                  <a:pt x="289941" y="36690"/>
                </a:lnTo>
                <a:close/>
              </a:path>
              <a:path w="547369" h="537845">
                <a:moveTo>
                  <a:pt x="443039" y="393890"/>
                </a:moveTo>
                <a:lnTo>
                  <a:pt x="440423" y="385864"/>
                </a:lnTo>
                <a:lnTo>
                  <a:pt x="435343" y="379920"/>
                </a:lnTo>
                <a:lnTo>
                  <a:pt x="434746" y="379222"/>
                </a:lnTo>
                <a:lnTo>
                  <a:pt x="428815" y="374599"/>
                </a:lnTo>
                <a:lnTo>
                  <a:pt x="416585" y="379526"/>
                </a:lnTo>
                <a:lnTo>
                  <a:pt x="415937" y="379806"/>
                </a:lnTo>
                <a:lnTo>
                  <a:pt x="415239" y="379920"/>
                </a:lnTo>
                <a:lnTo>
                  <a:pt x="413321" y="379920"/>
                </a:lnTo>
                <a:lnTo>
                  <a:pt x="412153" y="379526"/>
                </a:lnTo>
                <a:lnTo>
                  <a:pt x="407416" y="375843"/>
                </a:lnTo>
                <a:lnTo>
                  <a:pt x="406654" y="373926"/>
                </a:lnTo>
                <a:lnTo>
                  <a:pt x="407454" y="368147"/>
                </a:lnTo>
                <a:lnTo>
                  <a:pt x="407860" y="365175"/>
                </a:lnTo>
                <a:lnTo>
                  <a:pt x="401497" y="367753"/>
                </a:lnTo>
                <a:lnTo>
                  <a:pt x="400837" y="368033"/>
                </a:lnTo>
                <a:lnTo>
                  <a:pt x="400138" y="368147"/>
                </a:lnTo>
                <a:lnTo>
                  <a:pt x="398246" y="368147"/>
                </a:lnTo>
                <a:lnTo>
                  <a:pt x="397052" y="367753"/>
                </a:lnTo>
                <a:lnTo>
                  <a:pt x="392315" y="364058"/>
                </a:lnTo>
                <a:lnTo>
                  <a:pt x="391553" y="362127"/>
                </a:lnTo>
                <a:lnTo>
                  <a:pt x="392366" y="356362"/>
                </a:lnTo>
                <a:lnTo>
                  <a:pt x="392785" y="353402"/>
                </a:lnTo>
                <a:lnTo>
                  <a:pt x="386410" y="355968"/>
                </a:lnTo>
                <a:lnTo>
                  <a:pt x="385737" y="356222"/>
                </a:lnTo>
                <a:lnTo>
                  <a:pt x="385038" y="356362"/>
                </a:lnTo>
                <a:lnTo>
                  <a:pt x="383146" y="356362"/>
                </a:lnTo>
                <a:lnTo>
                  <a:pt x="381952" y="355968"/>
                </a:lnTo>
                <a:lnTo>
                  <a:pt x="377240" y="352285"/>
                </a:lnTo>
                <a:lnTo>
                  <a:pt x="376453" y="350342"/>
                </a:lnTo>
                <a:lnTo>
                  <a:pt x="377266" y="344576"/>
                </a:lnTo>
                <a:lnTo>
                  <a:pt x="377685" y="341617"/>
                </a:lnTo>
                <a:lnTo>
                  <a:pt x="370662" y="344436"/>
                </a:lnTo>
                <a:lnTo>
                  <a:pt x="369963" y="344576"/>
                </a:lnTo>
                <a:lnTo>
                  <a:pt x="368071" y="344576"/>
                </a:lnTo>
                <a:lnTo>
                  <a:pt x="366890" y="344182"/>
                </a:lnTo>
                <a:lnTo>
                  <a:pt x="362153" y="340499"/>
                </a:lnTo>
                <a:lnTo>
                  <a:pt x="361378" y="338556"/>
                </a:lnTo>
                <a:lnTo>
                  <a:pt x="362178" y="332803"/>
                </a:lnTo>
                <a:lnTo>
                  <a:pt x="362585" y="329819"/>
                </a:lnTo>
                <a:lnTo>
                  <a:pt x="355561" y="332663"/>
                </a:lnTo>
                <a:lnTo>
                  <a:pt x="354863" y="332803"/>
                </a:lnTo>
                <a:lnTo>
                  <a:pt x="352971" y="332803"/>
                </a:lnTo>
                <a:lnTo>
                  <a:pt x="351777" y="332409"/>
                </a:lnTo>
                <a:lnTo>
                  <a:pt x="347065" y="328714"/>
                </a:lnTo>
                <a:lnTo>
                  <a:pt x="346278" y="326783"/>
                </a:lnTo>
                <a:lnTo>
                  <a:pt x="347091" y="320992"/>
                </a:lnTo>
                <a:lnTo>
                  <a:pt x="347510" y="318033"/>
                </a:lnTo>
                <a:lnTo>
                  <a:pt x="340474" y="320878"/>
                </a:lnTo>
                <a:lnTo>
                  <a:pt x="339763" y="320992"/>
                </a:lnTo>
                <a:lnTo>
                  <a:pt x="337870" y="320992"/>
                </a:lnTo>
                <a:lnTo>
                  <a:pt x="336689" y="320598"/>
                </a:lnTo>
                <a:lnTo>
                  <a:pt x="331978" y="316915"/>
                </a:lnTo>
                <a:lnTo>
                  <a:pt x="331177" y="314972"/>
                </a:lnTo>
                <a:lnTo>
                  <a:pt x="331571" y="312178"/>
                </a:lnTo>
                <a:lnTo>
                  <a:pt x="332130" y="308279"/>
                </a:lnTo>
                <a:lnTo>
                  <a:pt x="333311" y="299999"/>
                </a:lnTo>
                <a:lnTo>
                  <a:pt x="303542" y="276758"/>
                </a:lnTo>
                <a:lnTo>
                  <a:pt x="303136" y="273316"/>
                </a:lnTo>
                <a:lnTo>
                  <a:pt x="310946" y="263321"/>
                </a:lnTo>
                <a:lnTo>
                  <a:pt x="292468" y="248907"/>
                </a:lnTo>
                <a:lnTo>
                  <a:pt x="292239" y="248399"/>
                </a:lnTo>
                <a:lnTo>
                  <a:pt x="291693" y="247205"/>
                </a:lnTo>
                <a:lnTo>
                  <a:pt x="291744" y="245173"/>
                </a:lnTo>
                <a:lnTo>
                  <a:pt x="277012" y="199656"/>
                </a:lnTo>
                <a:lnTo>
                  <a:pt x="244538" y="176555"/>
                </a:lnTo>
                <a:lnTo>
                  <a:pt x="222758" y="172961"/>
                </a:lnTo>
                <a:lnTo>
                  <a:pt x="222758" y="221068"/>
                </a:lnTo>
                <a:lnTo>
                  <a:pt x="222110" y="230390"/>
                </a:lnTo>
                <a:lnTo>
                  <a:pt x="217792" y="239039"/>
                </a:lnTo>
                <a:lnTo>
                  <a:pt x="212979" y="245173"/>
                </a:lnTo>
                <a:lnTo>
                  <a:pt x="205790" y="248399"/>
                </a:lnTo>
                <a:lnTo>
                  <a:pt x="193281" y="248399"/>
                </a:lnTo>
                <a:lnTo>
                  <a:pt x="187985" y="246710"/>
                </a:lnTo>
                <a:lnTo>
                  <a:pt x="183527" y="243243"/>
                </a:lnTo>
                <a:lnTo>
                  <a:pt x="177241" y="235889"/>
                </a:lnTo>
                <a:lnTo>
                  <a:pt x="174345" y="226999"/>
                </a:lnTo>
                <a:lnTo>
                  <a:pt x="175006" y="217665"/>
                </a:lnTo>
                <a:lnTo>
                  <a:pt x="179324" y="209016"/>
                </a:lnTo>
                <a:lnTo>
                  <a:pt x="184137" y="202882"/>
                </a:lnTo>
                <a:lnTo>
                  <a:pt x="191325" y="199656"/>
                </a:lnTo>
                <a:lnTo>
                  <a:pt x="203835" y="199656"/>
                </a:lnTo>
                <a:lnTo>
                  <a:pt x="209130" y="201345"/>
                </a:lnTo>
                <a:lnTo>
                  <a:pt x="213563" y="204812"/>
                </a:lnTo>
                <a:lnTo>
                  <a:pt x="219862" y="212166"/>
                </a:lnTo>
                <a:lnTo>
                  <a:pt x="222758" y="221068"/>
                </a:lnTo>
                <a:lnTo>
                  <a:pt x="222758" y="172961"/>
                </a:lnTo>
                <a:lnTo>
                  <a:pt x="178790" y="188061"/>
                </a:lnTo>
                <a:lnTo>
                  <a:pt x="154978" y="224345"/>
                </a:lnTo>
                <a:lnTo>
                  <a:pt x="153123" y="250990"/>
                </a:lnTo>
                <a:lnTo>
                  <a:pt x="161378" y="276377"/>
                </a:lnTo>
                <a:lnTo>
                  <a:pt x="189103" y="303758"/>
                </a:lnTo>
                <a:lnTo>
                  <a:pt x="222148" y="312102"/>
                </a:lnTo>
                <a:lnTo>
                  <a:pt x="229527" y="312102"/>
                </a:lnTo>
                <a:lnTo>
                  <a:pt x="236943" y="310946"/>
                </a:lnTo>
                <a:lnTo>
                  <a:pt x="244716" y="308368"/>
                </a:lnTo>
                <a:lnTo>
                  <a:pt x="245300" y="308279"/>
                </a:lnTo>
                <a:lnTo>
                  <a:pt x="247078" y="308279"/>
                </a:lnTo>
                <a:lnTo>
                  <a:pt x="248259" y="308673"/>
                </a:lnTo>
                <a:lnTo>
                  <a:pt x="265188" y="321881"/>
                </a:lnTo>
                <a:lnTo>
                  <a:pt x="271106" y="314274"/>
                </a:lnTo>
                <a:lnTo>
                  <a:pt x="272211" y="312902"/>
                </a:lnTo>
                <a:lnTo>
                  <a:pt x="273812" y="312178"/>
                </a:lnTo>
                <a:lnTo>
                  <a:pt x="276618" y="312178"/>
                </a:lnTo>
                <a:lnTo>
                  <a:pt x="277812" y="312559"/>
                </a:lnTo>
                <a:lnTo>
                  <a:pt x="278815" y="313321"/>
                </a:lnTo>
                <a:lnTo>
                  <a:pt x="411645" y="417080"/>
                </a:lnTo>
                <a:lnTo>
                  <a:pt x="416407" y="418604"/>
                </a:lnTo>
                <a:lnTo>
                  <a:pt x="427723" y="418604"/>
                </a:lnTo>
                <a:lnTo>
                  <a:pt x="434213" y="415683"/>
                </a:lnTo>
                <a:lnTo>
                  <a:pt x="438556" y="410133"/>
                </a:lnTo>
                <a:lnTo>
                  <a:pt x="442455" y="402323"/>
                </a:lnTo>
                <a:lnTo>
                  <a:pt x="443039" y="393890"/>
                </a:lnTo>
                <a:close/>
              </a:path>
              <a:path w="547369" h="537845">
                <a:moveTo>
                  <a:pt x="547166" y="376542"/>
                </a:moveTo>
                <a:lnTo>
                  <a:pt x="533184" y="290487"/>
                </a:lnTo>
                <a:lnTo>
                  <a:pt x="510705" y="240576"/>
                </a:lnTo>
                <a:lnTo>
                  <a:pt x="480936" y="192417"/>
                </a:lnTo>
                <a:lnTo>
                  <a:pt x="446493" y="147078"/>
                </a:lnTo>
                <a:lnTo>
                  <a:pt x="410006" y="105651"/>
                </a:lnTo>
                <a:lnTo>
                  <a:pt x="374129" y="69227"/>
                </a:lnTo>
                <a:lnTo>
                  <a:pt x="341490" y="38887"/>
                </a:lnTo>
                <a:lnTo>
                  <a:pt x="296456" y="825"/>
                </a:lnTo>
                <a:lnTo>
                  <a:pt x="297243" y="36576"/>
                </a:lnTo>
                <a:lnTo>
                  <a:pt x="309079" y="45834"/>
                </a:lnTo>
                <a:lnTo>
                  <a:pt x="333540" y="66255"/>
                </a:lnTo>
                <a:lnTo>
                  <a:pt x="366522" y="96253"/>
                </a:lnTo>
                <a:lnTo>
                  <a:pt x="403974" y="134239"/>
                </a:lnTo>
                <a:lnTo>
                  <a:pt x="441807" y="178612"/>
                </a:lnTo>
                <a:lnTo>
                  <a:pt x="475932" y="227787"/>
                </a:lnTo>
                <a:lnTo>
                  <a:pt x="502285" y="280162"/>
                </a:lnTo>
                <a:lnTo>
                  <a:pt x="516763" y="334149"/>
                </a:lnTo>
                <a:lnTo>
                  <a:pt x="518058" y="366077"/>
                </a:lnTo>
                <a:lnTo>
                  <a:pt x="513245" y="396303"/>
                </a:lnTo>
                <a:lnTo>
                  <a:pt x="485432" y="451218"/>
                </a:lnTo>
                <a:lnTo>
                  <a:pt x="438861" y="491477"/>
                </a:lnTo>
                <a:lnTo>
                  <a:pt x="379387" y="509930"/>
                </a:lnTo>
                <a:lnTo>
                  <a:pt x="364134" y="511187"/>
                </a:lnTo>
                <a:lnTo>
                  <a:pt x="356387" y="511187"/>
                </a:lnTo>
                <a:lnTo>
                  <a:pt x="294855" y="503745"/>
                </a:lnTo>
                <a:lnTo>
                  <a:pt x="233273" y="484454"/>
                </a:lnTo>
                <a:lnTo>
                  <a:pt x="174879" y="457835"/>
                </a:lnTo>
                <a:lnTo>
                  <a:pt x="122885" y="428447"/>
                </a:lnTo>
                <a:lnTo>
                  <a:pt x="80492" y="400812"/>
                </a:lnTo>
                <a:lnTo>
                  <a:pt x="37452" y="369011"/>
                </a:lnTo>
                <a:lnTo>
                  <a:pt x="2578" y="376872"/>
                </a:lnTo>
                <a:lnTo>
                  <a:pt x="54686" y="414248"/>
                </a:lnTo>
                <a:lnTo>
                  <a:pt x="95592" y="440524"/>
                </a:lnTo>
                <a:lnTo>
                  <a:pt x="143713" y="468185"/>
                </a:lnTo>
                <a:lnTo>
                  <a:pt x="196989" y="494499"/>
                </a:lnTo>
                <a:lnTo>
                  <a:pt x="253403" y="516699"/>
                </a:lnTo>
                <a:lnTo>
                  <a:pt x="310921" y="532041"/>
                </a:lnTo>
                <a:lnTo>
                  <a:pt x="367512" y="537768"/>
                </a:lnTo>
                <a:lnTo>
                  <a:pt x="373964" y="537679"/>
                </a:lnTo>
                <a:lnTo>
                  <a:pt x="427875" y="529170"/>
                </a:lnTo>
                <a:lnTo>
                  <a:pt x="486918" y="496493"/>
                </a:lnTo>
                <a:lnTo>
                  <a:pt x="529755" y="441706"/>
                </a:lnTo>
                <a:lnTo>
                  <a:pt x="541832" y="410133"/>
                </a:lnTo>
                <a:lnTo>
                  <a:pt x="547166" y="376542"/>
                </a:lnTo>
                <a:close/>
              </a:path>
            </a:pathLst>
          </a:custGeom>
          <a:solidFill>
            <a:srgbClr val="9C9D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287489" y="9223984"/>
            <a:ext cx="499109" cy="551815"/>
          </a:xfrm>
          <a:custGeom>
            <a:avLst/>
            <a:gdLst/>
            <a:ahLst/>
            <a:cxnLst/>
            <a:rect l="l" t="t" r="r" b="b"/>
            <a:pathLst>
              <a:path w="499109" h="551815">
                <a:moveTo>
                  <a:pt x="261239" y="551230"/>
                </a:moveTo>
                <a:lnTo>
                  <a:pt x="256667" y="518553"/>
                </a:lnTo>
                <a:lnTo>
                  <a:pt x="39827" y="484517"/>
                </a:lnTo>
                <a:lnTo>
                  <a:pt x="14020" y="512445"/>
                </a:lnTo>
                <a:lnTo>
                  <a:pt x="261239" y="551230"/>
                </a:lnTo>
                <a:close/>
              </a:path>
              <a:path w="499109" h="551815">
                <a:moveTo>
                  <a:pt x="314883" y="369176"/>
                </a:moveTo>
                <a:lnTo>
                  <a:pt x="291020" y="325043"/>
                </a:lnTo>
                <a:lnTo>
                  <a:pt x="275209" y="314477"/>
                </a:lnTo>
                <a:lnTo>
                  <a:pt x="274091" y="312889"/>
                </a:lnTo>
                <a:lnTo>
                  <a:pt x="273862" y="311073"/>
                </a:lnTo>
                <a:lnTo>
                  <a:pt x="272808" y="303657"/>
                </a:lnTo>
                <a:lnTo>
                  <a:pt x="272808" y="406463"/>
                </a:lnTo>
                <a:lnTo>
                  <a:pt x="272199" y="416458"/>
                </a:lnTo>
                <a:lnTo>
                  <a:pt x="248945" y="435229"/>
                </a:lnTo>
                <a:lnTo>
                  <a:pt x="247764" y="435229"/>
                </a:lnTo>
                <a:lnTo>
                  <a:pt x="238887" y="433603"/>
                </a:lnTo>
                <a:lnTo>
                  <a:pt x="231292" y="429082"/>
                </a:lnTo>
                <a:lnTo>
                  <a:pt x="225691" y="422186"/>
                </a:lnTo>
                <a:lnTo>
                  <a:pt x="222783" y="413486"/>
                </a:lnTo>
                <a:lnTo>
                  <a:pt x="223380" y="403479"/>
                </a:lnTo>
                <a:lnTo>
                  <a:pt x="246634" y="384721"/>
                </a:lnTo>
                <a:lnTo>
                  <a:pt x="247789" y="384721"/>
                </a:lnTo>
                <a:lnTo>
                  <a:pt x="256679" y="386346"/>
                </a:lnTo>
                <a:lnTo>
                  <a:pt x="264287" y="390867"/>
                </a:lnTo>
                <a:lnTo>
                  <a:pt x="269887" y="397725"/>
                </a:lnTo>
                <a:lnTo>
                  <a:pt x="272808" y="406463"/>
                </a:lnTo>
                <a:lnTo>
                  <a:pt x="272808" y="303657"/>
                </a:lnTo>
                <a:lnTo>
                  <a:pt x="270916" y="290309"/>
                </a:lnTo>
                <a:lnTo>
                  <a:pt x="270713" y="288861"/>
                </a:lnTo>
                <a:lnTo>
                  <a:pt x="260273" y="290309"/>
                </a:lnTo>
                <a:lnTo>
                  <a:pt x="257238" y="290309"/>
                </a:lnTo>
                <a:lnTo>
                  <a:pt x="254812" y="288251"/>
                </a:lnTo>
                <a:lnTo>
                  <a:pt x="249402" y="249834"/>
                </a:lnTo>
                <a:lnTo>
                  <a:pt x="234861" y="243928"/>
                </a:lnTo>
                <a:lnTo>
                  <a:pt x="233540" y="242252"/>
                </a:lnTo>
                <a:lnTo>
                  <a:pt x="233260" y="240220"/>
                </a:lnTo>
                <a:lnTo>
                  <a:pt x="232829" y="237375"/>
                </a:lnTo>
                <a:lnTo>
                  <a:pt x="232562" y="235369"/>
                </a:lnTo>
                <a:lnTo>
                  <a:pt x="233375" y="233362"/>
                </a:lnTo>
                <a:lnTo>
                  <a:pt x="234988" y="232117"/>
                </a:lnTo>
                <a:lnTo>
                  <a:pt x="240588" y="227736"/>
                </a:lnTo>
                <a:lnTo>
                  <a:pt x="233984" y="225056"/>
                </a:lnTo>
                <a:lnTo>
                  <a:pt x="232092" y="224307"/>
                </a:lnTo>
                <a:lnTo>
                  <a:pt x="230784" y="222605"/>
                </a:lnTo>
                <a:lnTo>
                  <a:pt x="229806" y="215722"/>
                </a:lnTo>
                <a:lnTo>
                  <a:pt x="230619" y="213715"/>
                </a:lnTo>
                <a:lnTo>
                  <a:pt x="237832" y="208089"/>
                </a:lnTo>
                <a:lnTo>
                  <a:pt x="229336" y="204660"/>
                </a:lnTo>
                <a:lnTo>
                  <a:pt x="228003" y="202958"/>
                </a:lnTo>
                <a:lnTo>
                  <a:pt x="227050" y="196100"/>
                </a:lnTo>
                <a:lnTo>
                  <a:pt x="227838" y="194094"/>
                </a:lnTo>
                <a:lnTo>
                  <a:pt x="235051" y="188455"/>
                </a:lnTo>
                <a:lnTo>
                  <a:pt x="226580" y="185051"/>
                </a:lnTo>
                <a:lnTo>
                  <a:pt x="225247" y="183337"/>
                </a:lnTo>
                <a:lnTo>
                  <a:pt x="224294" y="176466"/>
                </a:lnTo>
                <a:lnTo>
                  <a:pt x="225094" y="174459"/>
                </a:lnTo>
                <a:lnTo>
                  <a:pt x="226695" y="173215"/>
                </a:lnTo>
                <a:lnTo>
                  <a:pt x="232308" y="168833"/>
                </a:lnTo>
                <a:lnTo>
                  <a:pt x="221513" y="156819"/>
                </a:lnTo>
                <a:lnTo>
                  <a:pt x="222338" y="154813"/>
                </a:lnTo>
                <a:lnTo>
                  <a:pt x="229552" y="149186"/>
                </a:lnTo>
                <a:lnTo>
                  <a:pt x="221056" y="145783"/>
                </a:lnTo>
                <a:lnTo>
                  <a:pt x="219722" y="144081"/>
                </a:lnTo>
                <a:lnTo>
                  <a:pt x="218770" y="137198"/>
                </a:lnTo>
                <a:lnTo>
                  <a:pt x="219583" y="135191"/>
                </a:lnTo>
                <a:lnTo>
                  <a:pt x="221170" y="133934"/>
                </a:lnTo>
                <a:lnTo>
                  <a:pt x="231927" y="125526"/>
                </a:lnTo>
                <a:lnTo>
                  <a:pt x="230847" y="117805"/>
                </a:lnTo>
                <a:lnTo>
                  <a:pt x="228231" y="109943"/>
                </a:lnTo>
                <a:lnTo>
                  <a:pt x="223164" y="103733"/>
                </a:lnTo>
                <a:lnTo>
                  <a:pt x="216293" y="99644"/>
                </a:lnTo>
                <a:lnTo>
                  <a:pt x="208267" y="98171"/>
                </a:lnTo>
                <a:lnTo>
                  <a:pt x="207213" y="98171"/>
                </a:lnTo>
                <a:lnTo>
                  <a:pt x="185648" y="124180"/>
                </a:lnTo>
                <a:lnTo>
                  <a:pt x="209664" y="294881"/>
                </a:lnTo>
                <a:lnTo>
                  <a:pt x="207492" y="297726"/>
                </a:lnTo>
                <a:lnTo>
                  <a:pt x="194487" y="299567"/>
                </a:lnTo>
                <a:lnTo>
                  <a:pt x="197675" y="322148"/>
                </a:lnTo>
                <a:lnTo>
                  <a:pt x="196977" y="324040"/>
                </a:lnTo>
                <a:lnTo>
                  <a:pt x="195567" y="325297"/>
                </a:lnTo>
                <a:lnTo>
                  <a:pt x="183794" y="338734"/>
                </a:lnTo>
                <a:lnTo>
                  <a:pt x="175768" y="354368"/>
                </a:lnTo>
                <a:lnTo>
                  <a:pt x="171767" y="371436"/>
                </a:lnTo>
                <a:lnTo>
                  <a:pt x="172046" y="389242"/>
                </a:lnTo>
                <a:lnTo>
                  <a:pt x="180365" y="414108"/>
                </a:lnTo>
                <a:lnTo>
                  <a:pt x="196367" y="433755"/>
                </a:lnTo>
                <a:lnTo>
                  <a:pt x="218059" y="446659"/>
                </a:lnTo>
                <a:lnTo>
                  <a:pt x="243433" y="451294"/>
                </a:lnTo>
                <a:lnTo>
                  <a:pt x="246748" y="451294"/>
                </a:lnTo>
                <a:lnTo>
                  <a:pt x="250101" y="451091"/>
                </a:lnTo>
                <a:lnTo>
                  <a:pt x="253504" y="450596"/>
                </a:lnTo>
                <a:lnTo>
                  <a:pt x="280492" y="441083"/>
                </a:lnTo>
                <a:lnTo>
                  <a:pt x="286981" y="435229"/>
                </a:lnTo>
                <a:lnTo>
                  <a:pt x="301040" y="422567"/>
                </a:lnTo>
                <a:lnTo>
                  <a:pt x="313156" y="397751"/>
                </a:lnTo>
                <a:lnTo>
                  <a:pt x="313956" y="384721"/>
                </a:lnTo>
                <a:lnTo>
                  <a:pt x="314883" y="369176"/>
                </a:lnTo>
                <a:close/>
              </a:path>
              <a:path w="499109" h="551815">
                <a:moveTo>
                  <a:pt x="495693" y="444766"/>
                </a:moveTo>
                <a:lnTo>
                  <a:pt x="463207" y="425056"/>
                </a:lnTo>
                <a:lnTo>
                  <a:pt x="264160" y="517499"/>
                </a:lnTo>
                <a:lnTo>
                  <a:pt x="268732" y="550189"/>
                </a:lnTo>
                <a:lnTo>
                  <a:pt x="495693" y="444766"/>
                </a:lnTo>
                <a:close/>
              </a:path>
              <a:path w="499109" h="551815">
                <a:moveTo>
                  <a:pt x="498754" y="437769"/>
                </a:moveTo>
                <a:lnTo>
                  <a:pt x="487921" y="377672"/>
                </a:lnTo>
                <a:lnTo>
                  <a:pt x="477608" y="332689"/>
                </a:lnTo>
                <a:lnTo>
                  <a:pt x="463499" y="281660"/>
                </a:lnTo>
                <a:lnTo>
                  <a:pt x="445223" y="227507"/>
                </a:lnTo>
                <a:lnTo>
                  <a:pt x="422389" y="173151"/>
                </a:lnTo>
                <a:lnTo>
                  <a:pt x="394601" y="121500"/>
                </a:lnTo>
                <a:lnTo>
                  <a:pt x="361467" y="75501"/>
                </a:lnTo>
                <a:lnTo>
                  <a:pt x="322618" y="38074"/>
                </a:lnTo>
                <a:lnTo>
                  <a:pt x="270713" y="9550"/>
                </a:lnTo>
                <a:lnTo>
                  <a:pt x="214210" y="0"/>
                </a:lnTo>
                <a:lnTo>
                  <a:pt x="207695" y="127"/>
                </a:lnTo>
                <a:lnTo>
                  <a:pt x="152654" y="10299"/>
                </a:lnTo>
                <a:lnTo>
                  <a:pt x="92760" y="46329"/>
                </a:lnTo>
                <a:lnTo>
                  <a:pt x="41236" y="120497"/>
                </a:lnTo>
                <a:lnTo>
                  <a:pt x="22072" y="173837"/>
                </a:lnTo>
                <a:lnTo>
                  <a:pt x="9601" y="231140"/>
                </a:lnTo>
                <a:lnTo>
                  <a:pt x="2641" y="289687"/>
                </a:lnTo>
                <a:lnTo>
                  <a:pt x="0" y="346773"/>
                </a:lnTo>
                <a:lnTo>
                  <a:pt x="508" y="399719"/>
                </a:lnTo>
                <a:lnTo>
                  <a:pt x="2997" y="445795"/>
                </a:lnTo>
                <a:lnTo>
                  <a:pt x="6273" y="482295"/>
                </a:lnTo>
                <a:lnTo>
                  <a:pt x="9156" y="506539"/>
                </a:lnTo>
                <a:lnTo>
                  <a:pt x="34290" y="479361"/>
                </a:lnTo>
                <a:lnTo>
                  <a:pt x="32131" y="463956"/>
                </a:lnTo>
                <a:lnTo>
                  <a:pt x="28613" y="431152"/>
                </a:lnTo>
                <a:lnTo>
                  <a:pt x="25628" y="385064"/>
                </a:lnTo>
                <a:lnTo>
                  <a:pt x="25057" y="329831"/>
                </a:lnTo>
                <a:lnTo>
                  <a:pt x="28816" y="269570"/>
                </a:lnTo>
                <a:lnTo>
                  <a:pt x="38785" y="208394"/>
                </a:lnTo>
                <a:lnTo>
                  <a:pt x="56845" y="150418"/>
                </a:lnTo>
                <a:lnTo>
                  <a:pt x="84912" y="99783"/>
                </a:lnTo>
                <a:lnTo>
                  <a:pt x="132270" y="55994"/>
                </a:lnTo>
                <a:lnTo>
                  <a:pt x="192506" y="35090"/>
                </a:lnTo>
                <a:lnTo>
                  <a:pt x="208470" y="33388"/>
                </a:lnTo>
                <a:lnTo>
                  <a:pt x="216268" y="33388"/>
                </a:lnTo>
                <a:lnTo>
                  <a:pt x="267106" y="41960"/>
                </a:lnTo>
                <a:lnTo>
                  <a:pt x="313766" y="67614"/>
                </a:lnTo>
                <a:lnTo>
                  <a:pt x="354711" y="108559"/>
                </a:lnTo>
                <a:lnTo>
                  <a:pt x="388061" y="159321"/>
                </a:lnTo>
                <a:lnTo>
                  <a:pt x="414502" y="215379"/>
                </a:lnTo>
                <a:lnTo>
                  <a:pt x="434733" y="272275"/>
                </a:lnTo>
                <a:lnTo>
                  <a:pt x="449414" y="325526"/>
                </a:lnTo>
                <a:lnTo>
                  <a:pt x="459244" y="370636"/>
                </a:lnTo>
                <a:lnTo>
                  <a:pt x="467080" y="418541"/>
                </a:lnTo>
                <a:lnTo>
                  <a:pt x="498754" y="437769"/>
                </a:lnTo>
                <a:close/>
              </a:path>
            </a:pathLst>
          </a:custGeom>
          <a:solidFill>
            <a:srgbClr val="3B3C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5" name="object 115" descr=""/>
          <p:cNvGrpSpPr/>
          <p:nvPr/>
        </p:nvGrpSpPr>
        <p:grpSpPr>
          <a:xfrm>
            <a:off x="3932492" y="5484448"/>
            <a:ext cx="228600" cy="412750"/>
            <a:chOff x="3932492" y="5484448"/>
            <a:chExt cx="228600" cy="412750"/>
          </a:xfrm>
        </p:grpSpPr>
        <p:sp>
          <p:nvSpPr>
            <p:cNvPr id="116" name="object 116" descr=""/>
            <p:cNvSpPr/>
            <p:nvPr/>
          </p:nvSpPr>
          <p:spPr>
            <a:xfrm>
              <a:off x="3932491" y="5484456"/>
              <a:ext cx="228600" cy="412750"/>
            </a:xfrm>
            <a:custGeom>
              <a:avLst/>
              <a:gdLst/>
              <a:ahLst/>
              <a:cxnLst/>
              <a:rect l="l" t="t" r="r" b="b"/>
              <a:pathLst>
                <a:path w="228600" h="412750">
                  <a:moveTo>
                    <a:pt x="35052" y="46685"/>
                  </a:moveTo>
                  <a:lnTo>
                    <a:pt x="10363" y="28257"/>
                  </a:lnTo>
                  <a:lnTo>
                    <a:pt x="0" y="230720"/>
                  </a:lnTo>
                  <a:lnTo>
                    <a:pt x="25971" y="224256"/>
                  </a:lnTo>
                  <a:lnTo>
                    <a:pt x="35052" y="46685"/>
                  </a:lnTo>
                  <a:close/>
                </a:path>
                <a:path w="228600" h="412750">
                  <a:moveTo>
                    <a:pt x="228130" y="351663"/>
                  </a:moveTo>
                  <a:lnTo>
                    <a:pt x="190220" y="365899"/>
                  </a:lnTo>
                  <a:lnTo>
                    <a:pt x="158318" y="376174"/>
                  </a:lnTo>
                  <a:lnTo>
                    <a:pt x="135382" y="382600"/>
                  </a:lnTo>
                  <a:lnTo>
                    <a:pt x="124434" y="385318"/>
                  </a:lnTo>
                  <a:lnTo>
                    <a:pt x="111620" y="412457"/>
                  </a:lnTo>
                  <a:lnTo>
                    <a:pt x="129781" y="407530"/>
                  </a:lnTo>
                  <a:lnTo>
                    <a:pt x="156679" y="399427"/>
                  </a:lnTo>
                  <a:lnTo>
                    <a:pt x="190169" y="388099"/>
                  </a:lnTo>
                  <a:lnTo>
                    <a:pt x="228130" y="373468"/>
                  </a:lnTo>
                  <a:lnTo>
                    <a:pt x="228130" y="351663"/>
                  </a:lnTo>
                  <a:close/>
                </a:path>
                <a:path w="228600" h="412750">
                  <a:moveTo>
                    <a:pt x="228130" y="469"/>
                  </a:moveTo>
                  <a:lnTo>
                    <a:pt x="220522" y="165"/>
                  </a:lnTo>
                  <a:lnTo>
                    <a:pt x="212890" y="0"/>
                  </a:lnTo>
                  <a:lnTo>
                    <a:pt x="205308" y="0"/>
                  </a:lnTo>
                  <a:lnTo>
                    <a:pt x="143052" y="2895"/>
                  </a:lnTo>
                  <a:lnTo>
                    <a:pt x="87210" y="9702"/>
                  </a:lnTo>
                  <a:lnTo>
                    <a:pt x="42773" y="17627"/>
                  </a:lnTo>
                  <a:lnTo>
                    <a:pt x="14681" y="23850"/>
                  </a:lnTo>
                  <a:lnTo>
                    <a:pt x="38735" y="41808"/>
                  </a:lnTo>
                  <a:lnTo>
                    <a:pt x="56248" y="37541"/>
                  </a:lnTo>
                  <a:lnTo>
                    <a:pt x="94157" y="30010"/>
                  </a:lnTo>
                  <a:lnTo>
                    <a:pt x="146342" y="22821"/>
                  </a:lnTo>
                  <a:lnTo>
                    <a:pt x="206679" y="19621"/>
                  </a:lnTo>
                  <a:lnTo>
                    <a:pt x="213804" y="19621"/>
                  </a:lnTo>
                  <a:lnTo>
                    <a:pt x="220967" y="19761"/>
                  </a:lnTo>
                  <a:lnTo>
                    <a:pt x="228130" y="20091"/>
                  </a:lnTo>
                  <a:lnTo>
                    <a:pt x="228130" y="19621"/>
                  </a:lnTo>
                  <a:lnTo>
                    <a:pt x="228130" y="469"/>
                  </a:lnTo>
                  <a:close/>
                </a:path>
              </a:pathLst>
            </a:custGeom>
            <a:solidFill>
              <a:srgbClr val="70747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7" name="object 117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933986" y="5623862"/>
              <a:ext cx="226643" cy="271195"/>
            </a:xfrm>
            <a:prstGeom prst="rect">
              <a:avLst/>
            </a:prstGeom>
          </p:spPr>
        </p:pic>
      </p:grpSp>
      <p:sp>
        <p:nvSpPr>
          <p:cNvPr id="118" name="object 118" descr=""/>
          <p:cNvSpPr/>
          <p:nvPr/>
        </p:nvSpPr>
        <p:spPr>
          <a:xfrm>
            <a:off x="2418257" y="5478233"/>
            <a:ext cx="579755" cy="594995"/>
          </a:xfrm>
          <a:custGeom>
            <a:avLst/>
            <a:gdLst/>
            <a:ahLst/>
            <a:cxnLst/>
            <a:rect l="l" t="t" r="r" b="b"/>
            <a:pathLst>
              <a:path w="579755" h="594995">
                <a:moveTo>
                  <a:pt x="185331" y="484390"/>
                </a:moveTo>
                <a:lnTo>
                  <a:pt x="39814" y="305257"/>
                </a:lnTo>
                <a:lnTo>
                  <a:pt x="0" y="308889"/>
                </a:lnTo>
                <a:lnTo>
                  <a:pt x="165912" y="513156"/>
                </a:lnTo>
                <a:lnTo>
                  <a:pt x="185331" y="484390"/>
                </a:lnTo>
                <a:close/>
              </a:path>
              <a:path w="579755" h="594995">
                <a:moveTo>
                  <a:pt x="424103" y="594906"/>
                </a:moveTo>
                <a:lnTo>
                  <a:pt x="412597" y="556615"/>
                </a:lnTo>
                <a:lnTo>
                  <a:pt x="191909" y="488848"/>
                </a:lnTo>
                <a:lnTo>
                  <a:pt x="172504" y="517613"/>
                </a:lnTo>
                <a:lnTo>
                  <a:pt x="424103" y="594906"/>
                </a:lnTo>
                <a:close/>
              </a:path>
              <a:path w="579755" h="594995">
                <a:moveTo>
                  <a:pt x="450913" y="135051"/>
                </a:moveTo>
                <a:lnTo>
                  <a:pt x="447471" y="126517"/>
                </a:lnTo>
                <a:lnTo>
                  <a:pt x="440791" y="119710"/>
                </a:lnTo>
                <a:lnTo>
                  <a:pt x="436689" y="116967"/>
                </a:lnTo>
                <a:lnTo>
                  <a:pt x="432015" y="115633"/>
                </a:lnTo>
                <a:lnTo>
                  <a:pt x="419671" y="115633"/>
                </a:lnTo>
                <a:lnTo>
                  <a:pt x="412089" y="119341"/>
                </a:lnTo>
                <a:lnTo>
                  <a:pt x="306743" y="275463"/>
                </a:lnTo>
                <a:lnTo>
                  <a:pt x="304863" y="276390"/>
                </a:lnTo>
                <a:lnTo>
                  <a:pt x="301802" y="276390"/>
                </a:lnTo>
                <a:lnTo>
                  <a:pt x="300634" y="276072"/>
                </a:lnTo>
                <a:lnTo>
                  <a:pt x="290906" y="269494"/>
                </a:lnTo>
                <a:lnTo>
                  <a:pt x="280898" y="284314"/>
                </a:lnTo>
                <a:lnTo>
                  <a:pt x="280898" y="398399"/>
                </a:lnTo>
                <a:lnTo>
                  <a:pt x="276847" y="408127"/>
                </a:lnTo>
                <a:lnTo>
                  <a:pt x="271716" y="415734"/>
                </a:lnTo>
                <a:lnTo>
                  <a:pt x="263347" y="419836"/>
                </a:lnTo>
                <a:lnTo>
                  <a:pt x="249694" y="419836"/>
                </a:lnTo>
                <a:lnTo>
                  <a:pt x="228752" y="388175"/>
                </a:lnTo>
                <a:lnTo>
                  <a:pt x="232791" y="378434"/>
                </a:lnTo>
                <a:lnTo>
                  <a:pt x="277088" y="378777"/>
                </a:lnTo>
                <a:lnTo>
                  <a:pt x="280898" y="398399"/>
                </a:lnTo>
                <a:lnTo>
                  <a:pt x="280898" y="284314"/>
                </a:lnTo>
                <a:lnTo>
                  <a:pt x="277456" y="289394"/>
                </a:lnTo>
                <a:lnTo>
                  <a:pt x="275615" y="290372"/>
                </a:lnTo>
                <a:lnTo>
                  <a:pt x="273291" y="290372"/>
                </a:lnTo>
                <a:lnTo>
                  <a:pt x="254711" y="292646"/>
                </a:lnTo>
                <a:lnTo>
                  <a:pt x="237528" y="299224"/>
                </a:lnTo>
                <a:lnTo>
                  <a:pt x="222465" y="309740"/>
                </a:lnTo>
                <a:lnTo>
                  <a:pt x="210235" y="323799"/>
                </a:lnTo>
                <a:lnTo>
                  <a:pt x="198691" y="351586"/>
                </a:lnTo>
                <a:lnTo>
                  <a:pt x="198691" y="380657"/>
                </a:lnTo>
                <a:lnTo>
                  <a:pt x="230695" y="429056"/>
                </a:lnTo>
                <a:lnTo>
                  <a:pt x="273011" y="441998"/>
                </a:lnTo>
                <a:lnTo>
                  <a:pt x="291084" y="439839"/>
                </a:lnTo>
                <a:lnTo>
                  <a:pt x="308152" y="433438"/>
                </a:lnTo>
                <a:lnTo>
                  <a:pt x="323405" y="422973"/>
                </a:lnTo>
                <a:lnTo>
                  <a:pt x="326148" y="419836"/>
                </a:lnTo>
                <a:lnTo>
                  <a:pt x="335991" y="408597"/>
                </a:lnTo>
                <a:lnTo>
                  <a:pt x="344220" y="392531"/>
                </a:lnTo>
                <a:lnTo>
                  <a:pt x="348386" y="375183"/>
                </a:lnTo>
                <a:lnTo>
                  <a:pt x="348399" y="366750"/>
                </a:lnTo>
                <a:lnTo>
                  <a:pt x="348411" y="357314"/>
                </a:lnTo>
                <a:lnTo>
                  <a:pt x="344182" y="339725"/>
                </a:lnTo>
                <a:lnTo>
                  <a:pt x="343509" y="337934"/>
                </a:lnTo>
                <a:lnTo>
                  <a:pt x="343763" y="335927"/>
                </a:lnTo>
                <a:lnTo>
                  <a:pt x="344805" y="334314"/>
                </a:lnTo>
                <a:lnTo>
                  <a:pt x="358013" y="314769"/>
                </a:lnTo>
                <a:lnTo>
                  <a:pt x="349288" y="308864"/>
                </a:lnTo>
                <a:lnTo>
                  <a:pt x="346557" y="307047"/>
                </a:lnTo>
                <a:lnTo>
                  <a:pt x="345859" y="303339"/>
                </a:lnTo>
                <a:lnTo>
                  <a:pt x="364032" y="276390"/>
                </a:lnTo>
                <a:lnTo>
                  <a:pt x="368846" y="269252"/>
                </a:lnTo>
                <a:lnTo>
                  <a:pt x="361607" y="254419"/>
                </a:lnTo>
                <a:lnTo>
                  <a:pt x="361772" y="252158"/>
                </a:lnTo>
                <a:lnTo>
                  <a:pt x="365760" y="246202"/>
                </a:lnTo>
                <a:lnTo>
                  <a:pt x="367639" y="245249"/>
                </a:lnTo>
                <a:lnTo>
                  <a:pt x="370014" y="245249"/>
                </a:lnTo>
                <a:lnTo>
                  <a:pt x="377482" y="245783"/>
                </a:lnTo>
                <a:lnTo>
                  <a:pt x="377215" y="245249"/>
                </a:lnTo>
                <a:lnTo>
                  <a:pt x="373278" y="237134"/>
                </a:lnTo>
                <a:lnTo>
                  <a:pt x="373418" y="234873"/>
                </a:lnTo>
                <a:lnTo>
                  <a:pt x="377431" y="228942"/>
                </a:lnTo>
                <a:lnTo>
                  <a:pt x="379298" y="227965"/>
                </a:lnTo>
                <a:lnTo>
                  <a:pt x="381685" y="227965"/>
                </a:lnTo>
                <a:lnTo>
                  <a:pt x="389153" y="228473"/>
                </a:lnTo>
                <a:lnTo>
                  <a:pt x="388899" y="227965"/>
                </a:lnTo>
                <a:lnTo>
                  <a:pt x="385876" y="221754"/>
                </a:lnTo>
                <a:lnTo>
                  <a:pt x="384924" y="219849"/>
                </a:lnTo>
                <a:lnTo>
                  <a:pt x="385114" y="217576"/>
                </a:lnTo>
                <a:lnTo>
                  <a:pt x="387985" y="213283"/>
                </a:lnTo>
                <a:lnTo>
                  <a:pt x="389102" y="211658"/>
                </a:lnTo>
                <a:lnTo>
                  <a:pt x="390944" y="210680"/>
                </a:lnTo>
                <a:lnTo>
                  <a:pt x="393357" y="210680"/>
                </a:lnTo>
                <a:lnTo>
                  <a:pt x="400812" y="211213"/>
                </a:lnTo>
                <a:lnTo>
                  <a:pt x="400558" y="210680"/>
                </a:lnTo>
                <a:lnTo>
                  <a:pt x="396595" y="202552"/>
                </a:lnTo>
                <a:lnTo>
                  <a:pt x="396760" y="200304"/>
                </a:lnTo>
                <a:lnTo>
                  <a:pt x="399656" y="195999"/>
                </a:lnTo>
                <a:lnTo>
                  <a:pt x="400773" y="194373"/>
                </a:lnTo>
                <a:lnTo>
                  <a:pt x="402615" y="193382"/>
                </a:lnTo>
                <a:lnTo>
                  <a:pt x="405015" y="193382"/>
                </a:lnTo>
                <a:lnTo>
                  <a:pt x="412483" y="193903"/>
                </a:lnTo>
                <a:lnTo>
                  <a:pt x="412242" y="193382"/>
                </a:lnTo>
                <a:lnTo>
                  <a:pt x="408266" y="185267"/>
                </a:lnTo>
                <a:lnTo>
                  <a:pt x="408432" y="183007"/>
                </a:lnTo>
                <a:lnTo>
                  <a:pt x="412445" y="177063"/>
                </a:lnTo>
                <a:lnTo>
                  <a:pt x="414299" y="176110"/>
                </a:lnTo>
                <a:lnTo>
                  <a:pt x="416687" y="176110"/>
                </a:lnTo>
                <a:lnTo>
                  <a:pt x="424154" y="176644"/>
                </a:lnTo>
                <a:lnTo>
                  <a:pt x="423887" y="176110"/>
                </a:lnTo>
                <a:lnTo>
                  <a:pt x="419938" y="167982"/>
                </a:lnTo>
                <a:lnTo>
                  <a:pt x="420090" y="165722"/>
                </a:lnTo>
                <a:lnTo>
                  <a:pt x="424103" y="159791"/>
                </a:lnTo>
                <a:lnTo>
                  <a:pt x="425958" y="158813"/>
                </a:lnTo>
                <a:lnTo>
                  <a:pt x="428358" y="158813"/>
                </a:lnTo>
                <a:lnTo>
                  <a:pt x="442683" y="159816"/>
                </a:lnTo>
                <a:lnTo>
                  <a:pt x="443357" y="158813"/>
                </a:lnTo>
                <a:lnTo>
                  <a:pt x="447255" y="153035"/>
                </a:lnTo>
                <a:lnTo>
                  <a:pt x="450913" y="144246"/>
                </a:lnTo>
                <a:lnTo>
                  <a:pt x="450913" y="135051"/>
                </a:lnTo>
                <a:close/>
              </a:path>
              <a:path w="579755" h="594995">
                <a:moveTo>
                  <a:pt x="579234" y="206032"/>
                </a:moveTo>
                <a:lnTo>
                  <a:pt x="575094" y="155244"/>
                </a:lnTo>
                <a:lnTo>
                  <a:pt x="564629" y="117995"/>
                </a:lnTo>
                <a:lnTo>
                  <a:pt x="524637" y="56337"/>
                </a:lnTo>
                <a:lnTo>
                  <a:pt x="470928" y="18097"/>
                </a:lnTo>
                <a:lnTo>
                  <a:pt x="419328" y="2006"/>
                </a:lnTo>
                <a:lnTo>
                  <a:pt x="392163" y="0"/>
                </a:lnTo>
                <a:lnTo>
                  <a:pt x="382079" y="266"/>
                </a:lnTo>
                <a:lnTo>
                  <a:pt x="302539" y="19443"/>
                </a:lnTo>
                <a:lnTo>
                  <a:pt x="255003" y="43573"/>
                </a:lnTo>
                <a:lnTo>
                  <a:pt x="209283" y="74498"/>
                </a:lnTo>
                <a:lnTo>
                  <a:pt x="166090" y="110058"/>
                </a:lnTo>
                <a:lnTo>
                  <a:pt x="126161" y="148132"/>
                </a:lnTo>
                <a:lnTo>
                  <a:pt x="90195" y="186550"/>
                </a:lnTo>
                <a:lnTo>
                  <a:pt x="58915" y="223189"/>
                </a:lnTo>
                <a:lnTo>
                  <a:pt x="33032" y="255892"/>
                </a:lnTo>
                <a:lnTo>
                  <a:pt x="317" y="300888"/>
                </a:lnTo>
                <a:lnTo>
                  <a:pt x="39128" y="297319"/>
                </a:lnTo>
                <a:lnTo>
                  <a:pt x="46697" y="286067"/>
                </a:lnTo>
                <a:lnTo>
                  <a:pt x="63207" y="262915"/>
                </a:lnTo>
                <a:lnTo>
                  <a:pt x="87693" y="231063"/>
                </a:lnTo>
                <a:lnTo>
                  <a:pt x="119138" y="193713"/>
                </a:lnTo>
                <a:lnTo>
                  <a:pt x="156552" y="154051"/>
                </a:lnTo>
                <a:lnTo>
                  <a:pt x="198945" y="115277"/>
                </a:lnTo>
                <a:lnTo>
                  <a:pt x="245287" y="80581"/>
                </a:lnTo>
                <a:lnTo>
                  <a:pt x="294614" y="53174"/>
                </a:lnTo>
                <a:lnTo>
                  <a:pt x="345909" y="36245"/>
                </a:lnTo>
                <a:lnTo>
                  <a:pt x="382727" y="32397"/>
                </a:lnTo>
                <a:lnTo>
                  <a:pt x="407174" y="34213"/>
                </a:lnTo>
                <a:lnTo>
                  <a:pt x="453618" y="48729"/>
                </a:lnTo>
                <a:lnTo>
                  <a:pt x="501992" y="83159"/>
                </a:lnTo>
                <a:lnTo>
                  <a:pt x="537997" y="138620"/>
                </a:lnTo>
                <a:lnTo>
                  <a:pt x="550926" y="226009"/>
                </a:lnTo>
                <a:lnTo>
                  <a:pt x="543991" y="281990"/>
                </a:lnTo>
                <a:lnTo>
                  <a:pt x="529170" y="337947"/>
                </a:lnTo>
                <a:lnTo>
                  <a:pt x="509092" y="391744"/>
                </a:lnTo>
                <a:lnTo>
                  <a:pt x="486308" y="441286"/>
                </a:lnTo>
                <a:lnTo>
                  <a:pt x="463448" y="484428"/>
                </a:lnTo>
                <a:lnTo>
                  <a:pt x="443077" y="519061"/>
                </a:lnTo>
                <a:lnTo>
                  <a:pt x="420192" y="554266"/>
                </a:lnTo>
                <a:lnTo>
                  <a:pt x="431419" y="591566"/>
                </a:lnTo>
                <a:lnTo>
                  <a:pt x="460895" y="544398"/>
                </a:lnTo>
                <a:lnTo>
                  <a:pt x="481533" y="508152"/>
                </a:lnTo>
                <a:lnTo>
                  <a:pt x="503783" y="465442"/>
                </a:lnTo>
                <a:lnTo>
                  <a:pt x="525957" y="417715"/>
                </a:lnTo>
                <a:lnTo>
                  <a:pt x="546303" y="366445"/>
                </a:lnTo>
                <a:lnTo>
                  <a:pt x="563118" y="313093"/>
                </a:lnTo>
                <a:lnTo>
                  <a:pt x="574662" y="259130"/>
                </a:lnTo>
                <a:lnTo>
                  <a:pt x="579234" y="206032"/>
                </a:lnTo>
                <a:close/>
              </a:path>
            </a:pathLst>
          </a:custGeom>
          <a:solidFill>
            <a:srgbClr val="6466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1593837" y="4587518"/>
            <a:ext cx="398145" cy="420370"/>
          </a:xfrm>
          <a:custGeom>
            <a:avLst/>
            <a:gdLst/>
            <a:ahLst/>
            <a:cxnLst/>
            <a:rect l="l" t="t" r="r" b="b"/>
            <a:pathLst>
              <a:path w="398144" h="420370">
                <a:moveTo>
                  <a:pt x="171640" y="393522"/>
                </a:moveTo>
                <a:lnTo>
                  <a:pt x="28676" y="301002"/>
                </a:lnTo>
                <a:lnTo>
                  <a:pt x="1562" y="312648"/>
                </a:lnTo>
                <a:lnTo>
                  <a:pt x="164566" y="418134"/>
                </a:lnTo>
                <a:lnTo>
                  <a:pt x="171640" y="393522"/>
                </a:lnTo>
                <a:close/>
              </a:path>
              <a:path w="398144" h="420370">
                <a:moveTo>
                  <a:pt x="280403" y="94361"/>
                </a:moveTo>
                <a:lnTo>
                  <a:pt x="264439" y="78778"/>
                </a:lnTo>
                <a:lnTo>
                  <a:pt x="255130" y="78778"/>
                </a:lnTo>
                <a:lnTo>
                  <a:pt x="248031" y="83832"/>
                </a:lnTo>
                <a:lnTo>
                  <a:pt x="219075" y="184785"/>
                </a:lnTo>
                <a:lnTo>
                  <a:pt x="219075" y="311416"/>
                </a:lnTo>
                <a:lnTo>
                  <a:pt x="218452" y="319151"/>
                </a:lnTo>
                <a:lnTo>
                  <a:pt x="216001" y="327761"/>
                </a:lnTo>
                <a:lnTo>
                  <a:pt x="208140" y="333362"/>
                </a:lnTo>
                <a:lnTo>
                  <a:pt x="197840" y="333362"/>
                </a:lnTo>
                <a:lnTo>
                  <a:pt x="180162" y="316128"/>
                </a:lnTo>
                <a:lnTo>
                  <a:pt x="180784" y="308381"/>
                </a:lnTo>
                <a:lnTo>
                  <a:pt x="183235" y="299770"/>
                </a:lnTo>
                <a:lnTo>
                  <a:pt x="191096" y="294170"/>
                </a:lnTo>
                <a:lnTo>
                  <a:pt x="201409" y="294170"/>
                </a:lnTo>
                <a:lnTo>
                  <a:pt x="219075" y="311416"/>
                </a:lnTo>
                <a:lnTo>
                  <a:pt x="219075" y="184785"/>
                </a:lnTo>
                <a:lnTo>
                  <a:pt x="209042" y="219748"/>
                </a:lnTo>
                <a:lnTo>
                  <a:pt x="207264" y="221005"/>
                </a:lnTo>
                <a:lnTo>
                  <a:pt x="204952" y="221005"/>
                </a:lnTo>
                <a:lnTo>
                  <a:pt x="204165" y="220853"/>
                </a:lnTo>
                <a:lnTo>
                  <a:pt x="196697" y="218706"/>
                </a:lnTo>
                <a:lnTo>
                  <a:pt x="191820" y="235712"/>
                </a:lnTo>
                <a:lnTo>
                  <a:pt x="190728" y="236829"/>
                </a:lnTo>
                <a:lnTo>
                  <a:pt x="189318" y="237274"/>
                </a:lnTo>
                <a:lnTo>
                  <a:pt x="176733" y="243078"/>
                </a:lnTo>
                <a:lnTo>
                  <a:pt x="166116" y="251625"/>
                </a:lnTo>
                <a:lnTo>
                  <a:pt x="157886" y="262470"/>
                </a:lnTo>
                <a:lnTo>
                  <a:pt x="152476" y="275183"/>
                </a:lnTo>
                <a:lnTo>
                  <a:pt x="150710" y="297307"/>
                </a:lnTo>
                <a:lnTo>
                  <a:pt x="157340" y="317703"/>
                </a:lnTo>
                <a:lnTo>
                  <a:pt x="171132" y="334137"/>
                </a:lnTo>
                <a:lnTo>
                  <a:pt x="190842" y="344373"/>
                </a:lnTo>
                <a:lnTo>
                  <a:pt x="195973" y="345846"/>
                </a:lnTo>
                <a:lnTo>
                  <a:pt x="201155" y="346544"/>
                </a:lnTo>
                <a:lnTo>
                  <a:pt x="206248" y="346544"/>
                </a:lnTo>
                <a:lnTo>
                  <a:pt x="252095" y="322694"/>
                </a:lnTo>
                <a:lnTo>
                  <a:pt x="261950" y="294170"/>
                </a:lnTo>
                <a:lnTo>
                  <a:pt x="262166" y="292874"/>
                </a:lnTo>
                <a:lnTo>
                  <a:pt x="261124" y="279742"/>
                </a:lnTo>
                <a:lnTo>
                  <a:pt x="257073" y="267208"/>
                </a:lnTo>
                <a:lnTo>
                  <a:pt x="250088" y="255841"/>
                </a:lnTo>
                <a:lnTo>
                  <a:pt x="249212" y="254723"/>
                </a:lnTo>
                <a:lnTo>
                  <a:pt x="248932" y="253250"/>
                </a:lnTo>
                <a:lnTo>
                  <a:pt x="249301" y="251904"/>
                </a:lnTo>
                <a:lnTo>
                  <a:pt x="254101" y="235153"/>
                </a:lnTo>
                <a:lnTo>
                  <a:pt x="244297" y="232346"/>
                </a:lnTo>
                <a:lnTo>
                  <a:pt x="242976" y="229895"/>
                </a:lnTo>
                <a:lnTo>
                  <a:pt x="243624" y="227571"/>
                </a:lnTo>
                <a:lnTo>
                  <a:pt x="245516" y="221005"/>
                </a:lnTo>
                <a:lnTo>
                  <a:pt x="251333" y="200761"/>
                </a:lnTo>
                <a:lnTo>
                  <a:pt x="242862" y="192011"/>
                </a:lnTo>
                <a:lnTo>
                  <a:pt x="242468" y="190385"/>
                </a:lnTo>
                <a:lnTo>
                  <a:pt x="243954" y="185204"/>
                </a:lnTo>
                <a:lnTo>
                  <a:pt x="245173" y="184035"/>
                </a:lnTo>
                <a:lnTo>
                  <a:pt x="252031" y="182308"/>
                </a:lnTo>
                <a:lnTo>
                  <a:pt x="247103" y="177228"/>
                </a:lnTo>
                <a:lnTo>
                  <a:pt x="246710" y="175590"/>
                </a:lnTo>
                <a:lnTo>
                  <a:pt x="248208" y="170408"/>
                </a:lnTo>
                <a:lnTo>
                  <a:pt x="249389" y="169240"/>
                </a:lnTo>
                <a:lnTo>
                  <a:pt x="256273" y="167538"/>
                </a:lnTo>
                <a:lnTo>
                  <a:pt x="251345" y="162433"/>
                </a:lnTo>
                <a:lnTo>
                  <a:pt x="250952" y="160820"/>
                </a:lnTo>
                <a:lnTo>
                  <a:pt x="252425" y="155625"/>
                </a:lnTo>
                <a:lnTo>
                  <a:pt x="253644" y="154457"/>
                </a:lnTo>
                <a:lnTo>
                  <a:pt x="260527" y="152755"/>
                </a:lnTo>
                <a:lnTo>
                  <a:pt x="256679" y="148780"/>
                </a:lnTo>
                <a:lnTo>
                  <a:pt x="255600" y="147637"/>
                </a:lnTo>
                <a:lnTo>
                  <a:pt x="255181" y="146011"/>
                </a:lnTo>
                <a:lnTo>
                  <a:pt x="255625" y="144513"/>
                </a:lnTo>
                <a:lnTo>
                  <a:pt x="256222" y="142341"/>
                </a:lnTo>
                <a:lnTo>
                  <a:pt x="256679" y="140855"/>
                </a:lnTo>
                <a:lnTo>
                  <a:pt x="257886" y="139687"/>
                </a:lnTo>
                <a:lnTo>
                  <a:pt x="259410" y="139293"/>
                </a:lnTo>
                <a:lnTo>
                  <a:pt x="264769" y="137960"/>
                </a:lnTo>
                <a:lnTo>
                  <a:pt x="260921" y="133997"/>
                </a:lnTo>
                <a:lnTo>
                  <a:pt x="259842" y="132854"/>
                </a:lnTo>
                <a:lnTo>
                  <a:pt x="259422" y="131241"/>
                </a:lnTo>
                <a:lnTo>
                  <a:pt x="260921" y="126034"/>
                </a:lnTo>
                <a:lnTo>
                  <a:pt x="262140" y="124891"/>
                </a:lnTo>
                <a:lnTo>
                  <a:pt x="268998" y="123164"/>
                </a:lnTo>
                <a:lnTo>
                  <a:pt x="264071" y="118059"/>
                </a:lnTo>
                <a:lnTo>
                  <a:pt x="263664" y="116446"/>
                </a:lnTo>
                <a:lnTo>
                  <a:pt x="265163" y="111277"/>
                </a:lnTo>
                <a:lnTo>
                  <a:pt x="266357" y="110109"/>
                </a:lnTo>
                <a:lnTo>
                  <a:pt x="278168" y="107149"/>
                </a:lnTo>
                <a:lnTo>
                  <a:pt x="279844" y="101358"/>
                </a:lnTo>
                <a:lnTo>
                  <a:pt x="280403" y="94361"/>
                </a:lnTo>
                <a:close/>
              </a:path>
              <a:path w="398144" h="420370">
                <a:moveTo>
                  <a:pt x="364363" y="416648"/>
                </a:moveTo>
                <a:lnTo>
                  <a:pt x="347548" y="392404"/>
                </a:lnTo>
                <a:lnTo>
                  <a:pt x="177266" y="395135"/>
                </a:lnTo>
                <a:lnTo>
                  <a:pt x="170218" y="419747"/>
                </a:lnTo>
                <a:lnTo>
                  <a:pt x="364363" y="416648"/>
                </a:lnTo>
                <a:close/>
              </a:path>
              <a:path w="398144" h="420370">
                <a:moveTo>
                  <a:pt x="397522" y="240233"/>
                </a:moveTo>
                <a:lnTo>
                  <a:pt x="397281" y="181381"/>
                </a:lnTo>
                <a:lnTo>
                  <a:pt x="388962" y="124510"/>
                </a:lnTo>
                <a:lnTo>
                  <a:pt x="370039" y="73787"/>
                </a:lnTo>
                <a:lnTo>
                  <a:pt x="334848" y="30695"/>
                </a:lnTo>
                <a:lnTo>
                  <a:pt x="285965" y="5613"/>
                </a:lnTo>
                <a:lnTo>
                  <a:pt x="247129" y="0"/>
                </a:lnTo>
                <a:lnTo>
                  <a:pt x="229616" y="1181"/>
                </a:lnTo>
                <a:lnTo>
                  <a:pt x="178498" y="18872"/>
                </a:lnTo>
                <a:lnTo>
                  <a:pt x="135559" y="51866"/>
                </a:lnTo>
                <a:lnTo>
                  <a:pt x="98361" y="95694"/>
                </a:lnTo>
                <a:lnTo>
                  <a:pt x="66967" y="145478"/>
                </a:lnTo>
                <a:lnTo>
                  <a:pt x="41389" y="196367"/>
                </a:lnTo>
                <a:lnTo>
                  <a:pt x="21678" y="243471"/>
                </a:lnTo>
                <a:lnTo>
                  <a:pt x="7874" y="281952"/>
                </a:lnTo>
                <a:lnTo>
                  <a:pt x="0" y="306933"/>
                </a:lnTo>
                <a:lnTo>
                  <a:pt x="26390" y="295592"/>
                </a:lnTo>
                <a:lnTo>
                  <a:pt x="31838" y="277114"/>
                </a:lnTo>
                <a:lnTo>
                  <a:pt x="45364" y="238036"/>
                </a:lnTo>
                <a:lnTo>
                  <a:pt x="67043" y="186702"/>
                </a:lnTo>
                <a:lnTo>
                  <a:pt x="97002" y="131445"/>
                </a:lnTo>
                <a:lnTo>
                  <a:pt x="135318" y="80606"/>
                </a:lnTo>
                <a:lnTo>
                  <a:pt x="182092" y="42519"/>
                </a:lnTo>
                <a:lnTo>
                  <a:pt x="228053" y="26619"/>
                </a:lnTo>
                <a:lnTo>
                  <a:pt x="243814" y="25565"/>
                </a:lnTo>
                <a:lnTo>
                  <a:pt x="252488" y="25882"/>
                </a:lnTo>
                <a:lnTo>
                  <a:pt x="302310" y="39852"/>
                </a:lnTo>
                <a:lnTo>
                  <a:pt x="340220" y="70561"/>
                </a:lnTo>
                <a:lnTo>
                  <a:pt x="373938" y="149009"/>
                </a:lnTo>
                <a:lnTo>
                  <a:pt x="379476" y="212420"/>
                </a:lnTo>
                <a:lnTo>
                  <a:pt x="375589" y="275145"/>
                </a:lnTo>
                <a:lnTo>
                  <a:pt x="366763" y="330174"/>
                </a:lnTo>
                <a:lnTo>
                  <a:pt x="357517" y="370471"/>
                </a:lnTo>
                <a:lnTo>
                  <a:pt x="352348" y="389026"/>
                </a:lnTo>
                <a:lnTo>
                  <a:pt x="368731" y="412635"/>
                </a:lnTo>
                <a:lnTo>
                  <a:pt x="375297" y="387273"/>
                </a:lnTo>
                <a:lnTo>
                  <a:pt x="383984" y="347332"/>
                </a:lnTo>
                <a:lnTo>
                  <a:pt x="392239" y="296938"/>
                </a:lnTo>
                <a:lnTo>
                  <a:pt x="397522" y="240233"/>
                </a:lnTo>
                <a:close/>
              </a:path>
            </a:pathLst>
          </a:custGeom>
          <a:solidFill>
            <a:srgbClr val="8F90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/>
          <p:nvPr/>
        </p:nvSpPr>
        <p:spPr>
          <a:xfrm>
            <a:off x="3801554" y="8201888"/>
            <a:ext cx="359410" cy="502284"/>
          </a:xfrm>
          <a:custGeom>
            <a:avLst/>
            <a:gdLst/>
            <a:ahLst/>
            <a:cxnLst/>
            <a:rect l="l" t="t" r="r" b="b"/>
            <a:pathLst>
              <a:path w="359410" h="502284">
                <a:moveTo>
                  <a:pt x="359067" y="186258"/>
                </a:moveTo>
                <a:lnTo>
                  <a:pt x="353237" y="189280"/>
                </a:lnTo>
                <a:lnTo>
                  <a:pt x="347649" y="192836"/>
                </a:lnTo>
                <a:lnTo>
                  <a:pt x="342366" y="196900"/>
                </a:lnTo>
                <a:lnTo>
                  <a:pt x="336296" y="202603"/>
                </a:lnTo>
                <a:lnTo>
                  <a:pt x="334797" y="203212"/>
                </a:lnTo>
                <a:lnTo>
                  <a:pt x="332879" y="203212"/>
                </a:lnTo>
                <a:lnTo>
                  <a:pt x="310883" y="198983"/>
                </a:lnTo>
                <a:lnTo>
                  <a:pt x="308356" y="211937"/>
                </a:lnTo>
                <a:lnTo>
                  <a:pt x="305892" y="213880"/>
                </a:lnTo>
                <a:lnTo>
                  <a:pt x="302755" y="213880"/>
                </a:lnTo>
                <a:lnTo>
                  <a:pt x="128574" y="180073"/>
                </a:lnTo>
                <a:lnTo>
                  <a:pt x="127088" y="179933"/>
                </a:lnTo>
                <a:lnTo>
                  <a:pt x="125590" y="179933"/>
                </a:lnTo>
                <a:lnTo>
                  <a:pt x="117614" y="181330"/>
                </a:lnTo>
                <a:lnTo>
                  <a:pt x="110680" y="185254"/>
                </a:lnTo>
                <a:lnTo>
                  <a:pt x="105410" y="191287"/>
                </a:lnTo>
                <a:lnTo>
                  <a:pt x="102412" y="199009"/>
                </a:lnTo>
                <a:lnTo>
                  <a:pt x="102501" y="208381"/>
                </a:lnTo>
                <a:lnTo>
                  <a:pt x="106032" y="216712"/>
                </a:lnTo>
                <a:lnTo>
                  <a:pt x="112433" y="223113"/>
                </a:lnTo>
                <a:lnTo>
                  <a:pt x="121081" y="226682"/>
                </a:lnTo>
                <a:lnTo>
                  <a:pt x="128993" y="228244"/>
                </a:lnTo>
                <a:lnTo>
                  <a:pt x="139407" y="216281"/>
                </a:lnTo>
                <a:lnTo>
                  <a:pt x="141020" y="215557"/>
                </a:lnTo>
                <a:lnTo>
                  <a:pt x="143065" y="215557"/>
                </a:lnTo>
                <a:lnTo>
                  <a:pt x="148818" y="216623"/>
                </a:lnTo>
                <a:lnTo>
                  <a:pt x="150520" y="218097"/>
                </a:lnTo>
                <a:lnTo>
                  <a:pt x="153568" y="227037"/>
                </a:lnTo>
                <a:lnTo>
                  <a:pt x="159550" y="220167"/>
                </a:lnTo>
                <a:lnTo>
                  <a:pt x="161150" y="219468"/>
                </a:lnTo>
                <a:lnTo>
                  <a:pt x="163207" y="219468"/>
                </a:lnTo>
                <a:lnTo>
                  <a:pt x="168948" y="220548"/>
                </a:lnTo>
                <a:lnTo>
                  <a:pt x="170649" y="222021"/>
                </a:lnTo>
                <a:lnTo>
                  <a:pt x="173736" y="230949"/>
                </a:lnTo>
                <a:lnTo>
                  <a:pt x="179692" y="224091"/>
                </a:lnTo>
                <a:lnTo>
                  <a:pt x="181292" y="223367"/>
                </a:lnTo>
                <a:lnTo>
                  <a:pt x="183349" y="223367"/>
                </a:lnTo>
                <a:lnTo>
                  <a:pt x="189115" y="224434"/>
                </a:lnTo>
                <a:lnTo>
                  <a:pt x="190792" y="225907"/>
                </a:lnTo>
                <a:lnTo>
                  <a:pt x="193878" y="234848"/>
                </a:lnTo>
                <a:lnTo>
                  <a:pt x="199821" y="228015"/>
                </a:lnTo>
                <a:lnTo>
                  <a:pt x="201434" y="227291"/>
                </a:lnTo>
                <a:lnTo>
                  <a:pt x="203492" y="227291"/>
                </a:lnTo>
                <a:lnTo>
                  <a:pt x="209232" y="228358"/>
                </a:lnTo>
                <a:lnTo>
                  <a:pt x="210934" y="229831"/>
                </a:lnTo>
                <a:lnTo>
                  <a:pt x="214007" y="238772"/>
                </a:lnTo>
                <a:lnTo>
                  <a:pt x="219964" y="231927"/>
                </a:lnTo>
                <a:lnTo>
                  <a:pt x="221564" y="231203"/>
                </a:lnTo>
                <a:lnTo>
                  <a:pt x="223621" y="231203"/>
                </a:lnTo>
                <a:lnTo>
                  <a:pt x="229362" y="232283"/>
                </a:lnTo>
                <a:lnTo>
                  <a:pt x="231063" y="233756"/>
                </a:lnTo>
                <a:lnTo>
                  <a:pt x="234149" y="242684"/>
                </a:lnTo>
                <a:lnTo>
                  <a:pt x="240106" y="235851"/>
                </a:lnTo>
                <a:lnTo>
                  <a:pt x="241706" y="235127"/>
                </a:lnTo>
                <a:lnTo>
                  <a:pt x="243763" y="235127"/>
                </a:lnTo>
                <a:lnTo>
                  <a:pt x="249504" y="236194"/>
                </a:lnTo>
                <a:lnTo>
                  <a:pt x="251206" y="237667"/>
                </a:lnTo>
                <a:lnTo>
                  <a:pt x="256476" y="252996"/>
                </a:lnTo>
                <a:lnTo>
                  <a:pt x="296176" y="260718"/>
                </a:lnTo>
                <a:lnTo>
                  <a:pt x="298259" y="263791"/>
                </a:lnTo>
                <a:lnTo>
                  <a:pt x="295668" y="277114"/>
                </a:lnTo>
                <a:lnTo>
                  <a:pt x="320332" y="281927"/>
                </a:lnTo>
                <a:lnTo>
                  <a:pt x="321894" y="283159"/>
                </a:lnTo>
                <a:lnTo>
                  <a:pt x="322681" y="284861"/>
                </a:lnTo>
                <a:lnTo>
                  <a:pt x="329272" y="296405"/>
                </a:lnTo>
                <a:lnTo>
                  <a:pt x="337705" y="306501"/>
                </a:lnTo>
                <a:lnTo>
                  <a:pt x="347726" y="314921"/>
                </a:lnTo>
                <a:lnTo>
                  <a:pt x="359067" y="321487"/>
                </a:lnTo>
                <a:lnTo>
                  <a:pt x="359067" y="186258"/>
                </a:lnTo>
                <a:close/>
              </a:path>
              <a:path w="359410" h="502284">
                <a:moveTo>
                  <a:pt x="359067" y="317"/>
                </a:moveTo>
                <a:lnTo>
                  <a:pt x="342684" y="0"/>
                </a:lnTo>
                <a:lnTo>
                  <a:pt x="334352" y="0"/>
                </a:lnTo>
                <a:lnTo>
                  <a:pt x="281292" y="1638"/>
                </a:lnTo>
                <a:lnTo>
                  <a:pt x="227914" y="7175"/>
                </a:lnTo>
                <a:lnTo>
                  <a:pt x="176072" y="17538"/>
                </a:lnTo>
                <a:lnTo>
                  <a:pt x="127622" y="33642"/>
                </a:lnTo>
                <a:lnTo>
                  <a:pt x="84404" y="56400"/>
                </a:lnTo>
                <a:lnTo>
                  <a:pt x="31254" y="108140"/>
                </a:lnTo>
                <a:lnTo>
                  <a:pt x="3606" y="175983"/>
                </a:lnTo>
                <a:lnTo>
                  <a:pt x="0" y="213233"/>
                </a:lnTo>
                <a:lnTo>
                  <a:pt x="3822" y="249262"/>
                </a:lnTo>
                <a:lnTo>
                  <a:pt x="33718" y="317131"/>
                </a:lnTo>
                <a:lnTo>
                  <a:pt x="63233" y="352399"/>
                </a:lnTo>
                <a:lnTo>
                  <a:pt x="99377" y="383908"/>
                </a:lnTo>
                <a:lnTo>
                  <a:pt x="140436" y="411797"/>
                </a:lnTo>
                <a:lnTo>
                  <a:pt x="184683" y="436206"/>
                </a:lnTo>
                <a:lnTo>
                  <a:pt x="230390" y="457263"/>
                </a:lnTo>
                <a:lnTo>
                  <a:pt x="275844" y="475107"/>
                </a:lnTo>
                <a:lnTo>
                  <a:pt x="319303" y="489889"/>
                </a:lnTo>
                <a:lnTo>
                  <a:pt x="359067" y="501726"/>
                </a:lnTo>
                <a:lnTo>
                  <a:pt x="359067" y="473468"/>
                </a:lnTo>
                <a:lnTo>
                  <a:pt x="319811" y="462419"/>
                </a:lnTo>
                <a:lnTo>
                  <a:pt x="275336" y="447662"/>
                </a:lnTo>
                <a:lnTo>
                  <a:pt x="228206" y="428967"/>
                </a:lnTo>
                <a:lnTo>
                  <a:pt x="181013" y="406069"/>
                </a:lnTo>
                <a:lnTo>
                  <a:pt x="136309" y="378714"/>
                </a:lnTo>
                <a:lnTo>
                  <a:pt x="96685" y="346646"/>
                </a:lnTo>
                <a:lnTo>
                  <a:pt x="64706" y="309613"/>
                </a:lnTo>
                <a:lnTo>
                  <a:pt x="37833" y="248564"/>
                </a:lnTo>
                <a:lnTo>
                  <a:pt x="34404" y="216141"/>
                </a:lnTo>
                <a:lnTo>
                  <a:pt x="37655" y="182613"/>
                </a:lnTo>
                <a:lnTo>
                  <a:pt x="62534" y="121526"/>
                </a:lnTo>
                <a:lnTo>
                  <a:pt x="110324" y="74993"/>
                </a:lnTo>
                <a:lnTo>
                  <a:pt x="148234" y="54927"/>
                </a:lnTo>
                <a:lnTo>
                  <a:pt x="190385" y="40728"/>
                </a:lnTo>
                <a:lnTo>
                  <a:pt x="235242" y="31597"/>
                </a:lnTo>
                <a:lnTo>
                  <a:pt x="281241" y="26708"/>
                </a:lnTo>
                <a:lnTo>
                  <a:pt x="326834" y="25260"/>
                </a:lnTo>
                <a:lnTo>
                  <a:pt x="343115" y="25425"/>
                </a:lnTo>
                <a:lnTo>
                  <a:pt x="359067" y="25908"/>
                </a:lnTo>
                <a:lnTo>
                  <a:pt x="359067" y="317"/>
                </a:lnTo>
                <a:close/>
              </a:path>
            </a:pathLst>
          </a:custGeom>
          <a:solidFill>
            <a:srgbClr val="595C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/>
          <p:nvPr/>
        </p:nvSpPr>
        <p:spPr>
          <a:xfrm>
            <a:off x="0" y="4833599"/>
            <a:ext cx="12065" cy="290195"/>
          </a:xfrm>
          <a:custGeom>
            <a:avLst/>
            <a:gdLst/>
            <a:ahLst/>
            <a:cxnLst/>
            <a:rect l="l" t="t" r="r" b="b"/>
            <a:pathLst>
              <a:path w="12065" h="290195">
                <a:moveTo>
                  <a:pt x="0" y="289878"/>
                </a:moveTo>
                <a:lnTo>
                  <a:pt x="0" y="0"/>
                </a:lnTo>
                <a:lnTo>
                  <a:pt x="4558" y="23621"/>
                </a:lnTo>
                <a:lnTo>
                  <a:pt x="10111" y="81121"/>
                </a:lnTo>
                <a:lnTo>
                  <a:pt x="11463" y="138073"/>
                </a:lnTo>
                <a:lnTo>
                  <a:pt x="9658" y="192388"/>
                </a:lnTo>
                <a:lnTo>
                  <a:pt x="5741" y="241977"/>
                </a:lnTo>
                <a:lnTo>
                  <a:pt x="757" y="284750"/>
                </a:lnTo>
                <a:lnTo>
                  <a:pt x="0" y="289878"/>
                </a:lnTo>
                <a:close/>
              </a:path>
            </a:pathLst>
          </a:custGeom>
          <a:solidFill>
            <a:srgbClr val="3C3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0" y="6887741"/>
            <a:ext cx="96520" cy="474345"/>
          </a:xfrm>
          <a:custGeom>
            <a:avLst/>
            <a:gdLst/>
            <a:ahLst/>
            <a:cxnLst/>
            <a:rect l="l" t="t" r="r" b="b"/>
            <a:pathLst>
              <a:path w="96520" h="474345">
                <a:moveTo>
                  <a:pt x="0" y="473975"/>
                </a:moveTo>
                <a:lnTo>
                  <a:pt x="0" y="421306"/>
                </a:lnTo>
                <a:lnTo>
                  <a:pt x="7128" y="407686"/>
                </a:lnTo>
                <a:lnTo>
                  <a:pt x="28436" y="361292"/>
                </a:lnTo>
                <a:lnTo>
                  <a:pt x="49475" y="305456"/>
                </a:lnTo>
                <a:lnTo>
                  <a:pt x="65828" y="244344"/>
                </a:lnTo>
                <a:lnTo>
                  <a:pt x="73080" y="182119"/>
                </a:lnTo>
                <a:lnTo>
                  <a:pt x="66816" y="122946"/>
                </a:lnTo>
                <a:lnTo>
                  <a:pt x="56816" y="95018"/>
                </a:lnTo>
                <a:lnTo>
                  <a:pt x="42154" y="70672"/>
                </a:lnTo>
                <a:lnTo>
                  <a:pt x="22892" y="49992"/>
                </a:lnTo>
                <a:lnTo>
                  <a:pt x="0" y="33703"/>
                </a:lnTo>
                <a:lnTo>
                  <a:pt x="0" y="0"/>
                </a:lnTo>
                <a:lnTo>
                  <a:pt x="40556" y="25845"/>
                </a:lnTo>
                <a:lnTo>
                  <a:pt x="78235" y="75897"/>
                </a:lnTo>
                <a:lnTo>
                  <a:pt x="96343" y="161074"/>
                </a:lnTo>
                <a:lnTo>
                  <a:pt x="92513" y="218555"/>
                </a:lnTo>
                <a:lnTo>
                  <a:pt x="80563" y="276769"/>
                </a:lnTo>
                <a:lnTo>
                  <a:pt x="63180" y="333080"/>
                </a:lnTo>
                <a:lnTo>
                  <a:pt x="43055" y="384850"/>
                </a:lnTo>
                <a:lnTo>
                  <a:pt x="22878" y="429443"/>
                </a:lnTo>
                <a:lnTo>
                  <a:pt x="5336" y="464222"/>
                </a:lnTo>
                <a:lnTo>
                  <a:pt x="0" y="473975"/>
                </a:lnTo>
                <a:close/>
              </a:path>
            </a:pathLst>
          </a:custGeom>
          <a:solidFill>
            <a:srgbClr val="3434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2865056" y="6592227"/>
            <a:ext cx="508000" cy="495300"/>
          </a:xfrm>
          <a:custGeom>
            <a:avLst/>
            <a:gdLst/>
            <a:ahLst/>
            <a:cxnLst/>
            <a:rect l="l" t="t" r="r" b="b"/>
            <a:pathLst>
              <a:path w="508000" h="495300">
                <a:moveTo>
                  <a:pt x="374129" y="243078"/>
                </a:moveTo>
                <a:lnTo>
                  <a:pt x="363448" y="194792"/>
                </a:lnTo>
                <a:lnTo>
                  <a:pt x="355600" y="186118"/>
                </a:lnTo>
                <a:lnTo>
                  <a:pt x="355600" y="219811"/>
                </a:lnTo>
                <a:lnTo>
                  <a:pt x="352488" y="227914"/>
                </a:lnTo>
                <a:lnTo>
                  <a:pt x="346303" y="234429"/>
                </a:lnTo>
                <a:lnTo>
                  <a:pt x="342353" y="237210"/>
                </a:lnTo>
                <a:lnTo>
                  <a:pt x="337832" y="238506"/>
                </a:lnTo>
                <a:lnTo>
                  <a:pt x="326186" y="238506"/>
                </a:lnTo>
                <a:lnTo>
                  <a:pt x="319163" y="235153"/>
                </a:lnTo>
                <a:lnTo>
                  <a:pt x="314744" y="228879"/>
                </a:lnTo>
                <a:lnTo>
                  <a:pt x="311162" y="220637"/>
                </a:lnTo>
                <a:lnTo>
                  <a:pt x="311010" y="211950"/>
                </a:lnTo>
                <a:lnTo>
                  <a:pt x="314121" y="203847"/>
                </a:lnTo>
                <a:lnTo>
                  <a:pt x="320332" y="197332"/>
                </a:lnTo>
                <a:lnTo>
                  <a:pt x="324243" y="194576"/>
                </a:lnTo>
                <a:lnTo>
                  <a:pt x="328803" y="193255"/>
                </a:lnTo>
                <a:lnTo>
                  <a:pt x="340423" y="193255"/>
                </a:lnTo>
                <a:lnTo>
                  <a:pt x="347446" y="196608"/>
                </a:lnTo>
                <a:lnTo>
                  <a:pt x="351853" y="202882"/>
                </a:lnTo>
                <a:lnTo>
                  <a:pt x="355447" y="211124"/>
                </a:lnTo>
                <a:lnTo>
                  <a:pt x="355600" y="219811"/>
                </a:lnTo>
                <a:lnTo>
                  <a:pt x="355600" y="186118"/>
                </a:lnTo>
                <a:lnTo>
                  <a:pt x="352717" y="182918"/>
                </a:lnTo>
                <a:lnTo>
                  <a:pt x="339852" y="174294"/>
                </a:lnTo>
                <a:lnTo>
                  <a:pt x="325513" y="169024"/>
                </a:lnTo>
                <a:lnTo>
                  <a:pt x="310388" y="167246"/>
                </a:lnTo>
                <a:lnTo>
                  <a:pt x="300786" y="167957"/>
                </a:lnTo>
                <a:lnTo>
                  <a:pt x="261543" y="189611"/>
                </a:lnTo>
                <a:lnTo>
                  <a:pt x="245833" y="233426"/>
                </a:lnTo>
                <a:lnTo>
                  <a:pt x="245846" y="235153"/>
                </a:lnTo>
                <a:lnTo>
                  <a:pt x="245071" y="236715"/>
                </a:lnTo>
                <a:lnTo>
                  <a:pt x="228295" y="248450"/>
                </a:lnTo>
                <a:lnTo>
                  <a:pt x="235051" y="258114"/>
                </a:lnTo>
                <a:lnTo>
                  <a:pt x="234492" y="261277"/>
                </a:lnTo>
                <a:lnTo>
                  <a:pt x="107848" y="349910"/>
                </a:lnTo>
                <a:lnTo>
                  <a:pt x="102260" y="355790"/>
                </a:lnTo>
                <a:lnTo>
                  <a:pt x="99453" y="363118"/>
                </a:lnTo>
                <a:lnTo>
                  <a:pt x="99593" y="370954"/>
                </a:lnTo>
                <a:lnTo>
                  <a:pt x="102831" y="378383"/>
                </a:lnTo>
                <a:lnTo>
                  <a:pt x="106807" y="384073"/>
                </a:lnTo>
                <a:lnTo>
                  <a:pt x="113169" y="387108"/>
                </a:lnTo>
                <a:lnTo>
                  <a:pt x="123672" y="387108"/>
                </a:lnTo>
                <a:lnTo>
                  <a:pt x="127762" y="385927"/>
                </a:lnTo>
                <a:lnTo>
                  <a:pt x="137045" y="379412"/>
                </a:lnTo>
                <a:lnTo>
                  <a:pt x="135801" y="365391"/>
                </a:lnTo>
                <a:lnTo>
                  <a:pt x="136652" y="363639"/>
                </a:lnTo>
                <a:lnTo>
                  <a:pt x="138137" y="362623"/>
                </a:lnTo>
                <a:lnTo>
                  <a:pt x="140233" y="361124"/>
                </a:lnTo>
                <a:lnTo>
                  <a:pt x="141135" y="360514"/>
                </a:lnTo>
                <a:lnTo>
                  <a:pt x="142138" y="360184"/>
                </a:lnTo>
                <a:lnTo>
                  <a:pt x="143903" y="360184"/>
                </a:lnTo>
                <a:lnTo>
                  <a:pt x="144627" y="360362"/>
                </a:lnTo>
                <a:lnTo>
                  <a:pt x="151091" y="363372"/>
                </a:lnTo>
                <a:lnTo>
                  <a:pt x="150825" y="360184"/>
                </a:lnTo>
                <a:lnTo>
                  <a:pt x="150393" y="355193"/>
                </a:lnTo>
                <a:lnTo>
                  <a:pt x="151206" y="353453"/>
                </a:lnTo>
                <a:lnTo>
                  <a:pt x="155689" y="350329"/>
                </a:lnTo>
                <a:lnTo>
                  <a:pt x="156718" y="349999"/>
                </a:lnTo>
                <a:lnTo>
                  <a:pt x="158470" y="349999"/>
                </a:lnTo>
                <a:lnTo>
                  <a:pt x="159194" y="350164"/>
                </a:lnTo>
                <a:lnTo>
                  <a:pt x="165658" y="353187"/>
                </a:lnTo>
                <a:lnTo>
                  <a:pt x="165379" y="349999"/>
                </a:lnTo>
                <a:lnTo>
                  <a:pt x="164960" y="345008"/>
                </a:lnTo>
                <a:lnTo>
                  <a:pt x="165773" y="343255"/>
                </a:lnTo>
                <a:lnTo>
                  <a:pt x="170256" y="340131"/>
                </a:lnTo>
                <a:lnTo>
                  <a:pt x="171284" y="339801"/>
                </a:lnTo>
                <a:lnTo>
                  <a:pt x="173024" y="339801"/>
                </a:lnTo>
                <a:lnTo>
                  <a:pt x="173774" y="339966"/>
                </a:lnTo>
                <a:lnTo>
                  <a:pt x="180238" y="342976"/>
                </a:lnTo>
                <a:lnTo>
                  <a:pt x="179959" y="339801"/>
                </a:lnTo>
                <a:lnTo>
                  <a:pt x="179514" y="334810"/>
                </a:lnTo>
                <a:lnTo>
                  <a:pt x="180327" y="333057"/>
                </a:lnTo>
                <a:lnTo>
                  <a:pt x="184810" y="329933"/>
                </a:lnTo>
                <a:lnTo>
                  <a:pt x="185839" y="329603"/>
                </a:lnTo>
                <a:lnTo>
                  <a:pt x="187591" y="329603"/>
                </a:lnTo>
                <a:lnTo>
                  <a:pt x="188341" y="329780"/>
                </a:lnTo>
                <a:lnTo>
                  <a:pt x="194805" y="332778"/>
                </a:lnTo>
                <a:lnTo>
                  <a:pt x="194525" y="329603"/>
                </a:lnTo>
                <a:lnTo>
                  <a:pt x="194081" y="324612"/>
                </a:lnTo>
                <a:lnTo>
                  <a:pt x="194894" y="322859"/>
                </a:lnTo>
                <a:lnTo>
                  <a:pt x="199377" y="319735"/>
                </a:lnTo>
                <a:lnTo>
                  <a:pt x="200406" y="319417"/>
                </a:lnTo>
                <a:lnTo>
                  <a:pt x="202184" y="319417"/>
                </a:lnTo>
                <a:lnTo>
                  <a:pt x="202895" y="319570"/>
                </a:lnTo>
                <a:lnTo>
                  <a:pt x="203581" y="319900"/>
                </a:lnTo>
                <a:lnTo>
                  <a:pt x="209359" y="322580"/>
                </a:lnTo>
                <a:lnTo>
                  <a:pt x="209080" y="319417"/>
                </a:lnTo>
                <a:lnTo>
                  <a:pt x="208648" y="314413"/>
                </a:lnTo>
                <a:lnTo>
                  <a:pt x="209461" y="312674"/>
                </a:lnTo>
                <a:lnTo>
                  <a:pt x="210947" y="311619"/>
                </a:lnTo>
                <a:lnTo>
                  <a:pt x="213956" y="309549"/>
                </a:lnTo>
                <a:lnTo>
                  <a:pt x="214960" y="309219"/>
                </a:lnTo>
                <a:lnTo>
                  <a:pt x="216738" y="309219"/>
                </a:lnTo>
                <a:lnTo>
                  <a:pt x="217462" y="309384"/>
                </a:lnTo>
                <a:lnTo>
                  <a:pt x="218135" y="309702"/>
                </a:lnTo>
                <a:lnTo>
                  <a:pt x="229247" y="314858"/>
                </a:lnTo>
                <a:lnTo>
                  <a:pt x="237312" y="309219"/>
                </a:lnTo>
                <a:lnTo>
                  <a:pt x="256552" y="295757"/>
                </a:lnTo>
                <a:lnTo>
                  <a:pt x="257556" y="295478"/>
                </a:lnTo>
                <a:lnTo>
                  <a:pt x="260172" y="295478"/>
                </a:lnTo>
                <a:lnTo>
                  <a:pt x="261747" y="296227"/>
                </a:lnTo>
                <a:lnTo>
                  <a:pt x="262737" y="297649"/>
                </a:lnTo>
                <a:lnTo>
                  <a:pt x="267893" y="304977"/>
                </a:lnTo>
                <a:lnTo>
                  <a:pt x="281444" y="295478"/>
                </a:lnTo>
                <a:lnTo>
                  <a:pt x="284238" y="293509"/>
                </a:lnTo>
                <a:lnTo>
                  <a:pt x="285229" y="292836"/>
                </a:lnTo>
                <a:lnTo>
                  <a:pt x="286258" y="292519"/>
                </a:lnTo>
                <a:lnTo>
                  <a:pt x="287845" y="292519"/>
                </a:lnTo>
                <a:lnTo>
                  <a:pt x="288429" y="292608"/>
                </a:lnTo>
                <a:lnTo>
                  <a:pt x="295960" y="295262"/>
                </a:lnTo>
                <a:lnTo>
                  <a:pt x="303225" y="296456"/>
                </a:lnTo>
                <a:lnTo>
                  <a:pt x="310464" y="296456"/>
                </a:lnTo>
                <a:lnTo>
                  <a:pt x="320255" y="295719"/>
                </a:lnTo>
                <a:lnTo>
                  <a:pt x="365239" y="266217"/>
                </a:lnTo>
                <a:lnTo>
                  <a:pt x="374129" y="243078"/>
                </a:lnTo>
                <a:close/>
              </a:path>
              <a:path w="508000" h="495300">
                <a:moveTo>
                  <a:pt x="434174" y="138341"/>
                </a:moveTo>
                <a:lnTo>
                  <a:pt x="257581" y="0"/>
                </a:lnTo>
                <a:lnTo>
                  <a:pt x="255028" y="33959"/>
                </a:lnTo>
                <a:lnTo>
                  <a:pt x="409956" y="155321"/>
                </a:lnTo>
                <a:lnTo>
                  <a:pt x="434174" y="138341"/>
                </a:lnTo>
                <a:close/>
              </a:path>
              <a:path w="508000" h="495300">
                <a:moveTo>
                  <a:pt x="504990" y="363385"/>
                </a:moveTo>
                <a:lnTo>
                  <a:pt x="473011" y="354380"/>
                </a:lnTo>
                <a:lnTo>
                  <a:pt x="457022" y="365455"/>
                </a:lnTo>
                <a:lnTo>
                  <a:pt x="421792" y="387743"/>
                </a:lnTo>
                <a:lnTo>
                  <a:pt x="371970" y="415340"/>
                </a:lnTo>
                <a:lnTo>
                  <a:pt x="312242" y="442353"/>
                </a:lnTo>
                <a:lnTo>
                  <a:pt x="247256" y="462889"/>
                </a:lnTo>
                <a:lnTo>
                  <a:pt x="181686" y="471055"/>
                </a:lnTo>
                <a:lnTo>
                  <a:pt x="173405" y="470890"/>
                </a:lnTo>
                <a:lnTo>
                  <a:pt x="120396" y="460946"/>
                </a:lnTo>
                <a:lnTo>
                  <a:pt x="72555" y="431101"/>
                </a:lnTo>
                <a:lnTo>
                  <a:pt x="39204" y="383476"/>
                </a:lnTo>
                <a:lnTo>
                  <a:pt x="27495" y="328333"/>
                </a:lnTo>
                <a:lnTo>
                  <a:pt x="30238" y="298792"/>
                </a:lnTo>
                <a:lnTo>
                  <a:pt x="49568" y="242519"/>
                </a:lnTo>
                <a:lnTo>
                  <a:pt x="82448" y="189191"/>
                </a:lnTo>
                <a:lnTo>
                  <a:pt x="123101" y="140716"/>
                </a:lnTo>
                <a:lnTo>
                  <a:pt x="165773" y="98996"/>
                </a:lnTo>
                <a:lnTo>
                  <a:pt x="204698" y="65951"/>
                </a:lnTo>
                <a:lnTo>
                  <a:pt x="248259" y="33515"/>
                </a:lnTo>
                <a:lnTo>
                  <a:pt x="250736" y="419"/>
                </a:lnTo>
                <a:lnTo>
                  <a:pt x="199631" y="39598"/>
                </a:lnTo>
                <a:lnTo>
                  <a:pt x="162496" y="71488"/>
                </a:lnTo>
                <a:lnTo>
                  <a:pt x="122377" y="109905"/>
                </a:lnTo>
                <a:lnTo>
                  <a:pt x="82816" y="153593"/>
                </a:lnTo>
                <a:lnTo>
                  <a:pt x="47371" y="201295"/>
                </a:lnTo>
                <a:lnTo>
                  <a:pt x="19608" y="251777"/>
                </a:lnTo>
                <a:lnTo>
                  <a:pt x="3048" y="303758"/>
                </a:lnTo>
                <a:lnTo>
                  <a:pt x="0" y="336613"/>
                </a:lnTo>
                <a:lnTo>
                  <a:pt x="3314" y="368033"/>
                </a:lnTo>
                <a:lnTo>
                  <a:pt x="28968" y="426097"/>
                </a:lnTo>
                <a:lnTo>
                  <a:pt x="74803" y="470077"/>
                </a:lnTo>
                <a:lnTo>
                  <a:pt x="135128" y="492302"/>
                </a:lnTo>
                <a:lnTo>
                  <a:pt x="171411" y="495173"/>
                </a:lnTo>
                <a:lnTo>
                  <a:pt x="230505" y="489153"/>
                </a:lnTo>
                <a:lnTo>
                  <a:pt x="290360" y="473290"/>
                </a:lnTo>
                <a:lnTo>
                  <a:pt x="348234" y="450951"/>
                </a:lnTo>
                <a:lnTo>
                  <a:pt x="401383" y="425450"/>
                </a:lnTo>
                <a:lnTo>
                  <a:pt x="447052" y="400138"/>
                </a:lnTo>
                <a:lnTo>
                  <a:pt x="482498" y="378333"/>
                </a:lnTo>
                <a:lnTo>
                  <a:pt x="504990" y="363385"/>
                </a:lnTo>
                <a:close/>
              </a:path>
              <a:path w="508000" h="495300">
                <a:moveTo>
                  <a:pt x="507720" y="357136"/>
                </a:moveTo>
                <a:lnTo>
                  <a:pt x="438086" y="143891"/>
                </a:lnTo>
                <a:lnTo>
                  <a:pt x="413829" y="160845"/>
                </a:lnTo>
                <a:lnTo>
                  <a:pt x="474903" y="347878"/>
                </a:lnTo>
                <a:lnTo>
                  <a:pt x="507720" y="357136"/>
                </a:lnTo>
                <a:close/>
              </a:path>
            </a:pathLst>
          </a:custGeom>
          <a:solidFill>
            <a:srgbClr val="4E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/>
          <p:nvPr/>
        </p:nvSpPr>
        <p:spPr>
          <a:xfrm>
            <a:off x="784263" y="8273732"/>
            <a:ext cx="476884" cy="455930"/>
          </a:xfrm>
          <a:custGeom>
            <a:avLst/>
            <a:gdLst/>
            <a:ahLst/>
            <a:cxnLst/>
            <a:rect l="l" t="t" r="r" b="b"/>
            <a:pathLst>
              <a:path w="476884" h="455929">
                <a:moveTo>
                  <a:pt x="49047" y="272199"/>
                </a:moveTo>
                <a:lnTo>
                  <a:pt x="29019" y="84099"/>
                </a:lnTo>
                <a:lnTo>
                  <a:pt x="0" y="68846"/>
                </a:lnTo>
                <a:lnTo>
                  <a:pt x="22834" y="283337"/>
                </a:lnTo>
                <a:lnTo>
                  <a:pt x="49047" y="272199"/>
                </a:lnTo>
                <a:close/>
              </a:path>
              <a:path w="476884" h="455929">
                <a:moveTo>
                  <a:pt x="173037" y="423278"/>
                </a:moveTo>
                <a:lnTo>
                  <a:pt x="51587" y="278193"/>
                </a:lnTo>
                <a:lnTo>
                  <a:pt x="25387" y="289331"/>
                </a:lnTo>
                <a:lnTo>
                  <a:pt x="163868" y="454723"/>
                </a:lnTo>
                <a:lnTo>
                  <a:pt x="173037" y="423278"/>
                </a:lnTo>
                <a:close/>
              </a:path>
              <a:path w="476884" h="455929">
                <a:moveTo>
                  <a:pt x="389064" y="143167"/>
                </a:moveTo>
                <a:lnTo>
                  <a:pt x="387515" y="135521"/>
                </a:lnTo>
                <a:lnTo>
                  <a:pt x="384340" y="128054"/>
                </a:lnTo>
                <a:lnTo>
                  <a:pt x="377037" y="123558"/>
                </a:lnTo>
                <a:lnTo>
                  <a:pt x="366814" y="123558"/>
                </a:lnTo>
                <a:lnTo>
                  <a:pt x="364223" y="124040"/>
                </a:lnTo>
                <a:lnTo>
                  <a:pt x="226745" y="182384"/>
                </a:lnTo>
                <a:lnTo>
                  <a:pt x="226098" y="182499"/>
                </a:lnTo>
                <a:lnTo>
                  <a:pt x="223558" y="182499"/>
                </a:lnTo>
                <a:lnTo>
                  <a:pt x="221754" y="181381"/>
                </a:lnTo>
                <a:lnTo>
                  <a:pt x="220764" y="179031"/>
                </a:lnTo>
                <a:lnTo>
                  <a:pt x="217601" y="171589"/>
                </a:lnTo>
                <a:lnTo>
                  <a:pt x="200990" y="178638"/>
                </a:lnTo>
                <a:lnTo>
                  <a:pt x="200355" y="178892"/>
                </a:lnTo>
                <a:lnTo>
                  <a:pt x="199707" y="179031"/>
                </a:lnTo>
                <a:lnTo>
                  <a:pt x="198120" y="179031"/>
                </a:lnTo>
                <a:lnTo>
                  <a:pt x="197180" y="178752"/>
                </a:lnTo>
                <a:lnTo>
                  <a:pt x="196392" y="178231"/>
                </a:lnTo>
                <a:lnTo>
                  <a:pt x="188353" y="173761"/>
                </a:lnTo>
                <a:lnTo>
                  <a:pt x="179870" y="170561"/>
                </a:lnTo>
                <a:lnTo>
                  <a:pt x="171094" y="168617"/>
                </a:lnTo>
                <a:lnTo>
                  <a:pt x="162166" y="167970"/>
                </a:lnTo>
                <a:lnTo>
                  <a:pt x="159283" y="167970"/>
                </a:lnTo>
                <a:lnTo>
                  <a:pt x="159283" y="240550"/>
                </a:lnTo>
                <a:lnTo>
                  <a:pt x="157695" y="248742"/>
                </a:lnTo>
                <a:lnTo>
                  <a:pt x="153149" y="255752"/>
                </a:lnTo>
                <a:lnTo>
                  <a:pt x="146024" y="260629"/>
                </a:lnTo>
                <a:lnTo>
                  <a:pt x="143256" y="261797"/>
                </a:lnTo>
                <a:lnTo>
                  <a:pt x="140385" y="262356"/>
                </a:lnTo>
                <a:lnTo>
                  <a:pt x="129070" y="262356"/>
                </a:lnTo>
                <a:lnTo>
                  <a:pt x="120992" y="257390"/>
                </a:lnTo>
                <a:lnTo>
                  <a:pt x="117462" y="249085"/>
                </a:lnTo>
                <a:lnTo>
                  <a:pt x="115785" y="240830"/>
                </a:lnTo>
                <a:lnTo>
                  <a:pt x="115747" y="240550"/>
                </a:lnTo>
                <a:lnTo>
                  <a:pt x="117335" y="232435"/>
                </a:lnTo>
                <a:lnTo>
                  <a:pt x="121894" y="225437"/>
                </a:lnTo>
                <a:lnTo>
                  <a:pt x="129019" y="220548"/>
                </a:lnTo>
                <a:lnTo>
                  <a:pt x="131775" y="219392"/>
                </a:lnTo>
                <a:lnTo>
                  <a:pt x="134645" y="218833"/>
                </a:lnTo>
                <a:lnTo>
                  <a:pt x="145961" y="218833"/>
                </a:lnTo>
                <a:lnTo>
                  <a:pt x="154038" y="223799"/>
                </a:lnTo>
                <a:lnTo>
                  <a:pt x="157556" y="232105"/>
                </a:lnTo>
                <a:lnTo>
                  <a:pt x="159283" y="240550"/>
                </a:lnTo>
                <a:lnTo>
                  <a:pt x="159283" y="167970"/>
                </a:lnTo>
                <a:lnTo>
                  <a:pt x="153924" y="167970"/>
                </a:lnTo>
                <a:lnTo>
                  <a:pt x="145681" y="169608"/>
                </a:lnTo>
                <a:lnTo>
                  <a:pt x="137883" y="172910"/>
                </a:lnTo>
                <a:lnTo>
                  <a:pt x="117551" y="186867"/>
                </a:lnTo>
                <a:lnTo>
                  <a:pt x="104559" y="206857"/>
                </a:lnTo>
                <a:lnTo>
                  <a:pt x="100012" y="230263"/>
                </a:lnTo>
                <a:lnTo>
                  <a:pt x="104952" y="254431"/>
                </a:lnTo>
                <a:lnTo>
                  <a:pt x="114744" y="270319"/>
                </a:lnTo>
                <a:lnTo>
                  <a:pt x="128295" y="282219"/>
                </a:lnTo>
                <a:lnTo>
                  <a:pt x="144500" y="289699"/>
                </a:lnTo>
                <a:lnTo>
                  <a:pt x="162255" y="292290"/>
                </a:lnTo>
                <a:lnTo>
                  <a:pt x="170345" y="292290"/>
                </a:lnTo>
                <a:lnTo>
                  <a:pt x="209918" y="269900"/>
                </a:lnTo>
                <a:lnTo>
                  <a:pt x="214820" y="262356"/>
                </a:lnTo>
                <a:lnTo>
                  <a:pt x="217906" y="257619"/>
                </a:lnTo>
                <a:lnTo>
                  <a:pt x="222859" y="243649"/>
                </a:lnTo>
                <a:lnTo>
                  <a:pt x="223177" y="242112"/>
                </a:lnTo>
                <a:lnTo>
                  <a:pt x="224256" y="240830"/>
                </a:lnTo>
                <a:lnTo>
                  <a:pt x="243535" y="232664"/>
                </a:lnTo>
                <a:lnTo>
                  <a:pt x="240144" y="224726"/>
                </a:lnTo>
                <a:lnTo>
                  <a:pt x="239102" y="222237"/>
                </a:lnTo>
                <a:lnTo>
                  <a:pt x="240271" y="219392"/>
                </a:lnTo>
                <a:lnTo>
                  <a:pt x="241554" y="218833"/>
                </a:lnTo>
                <a:lnTo>
                  <a:pt x="271272" y="206209"/>
                </a:lnTo>
                <a:lnTo>
                  <a:pt x="272935" y="192798"/>
                </a:lnTo>
                <a:lnTo>
                  <a:pt x="274053" y="191300"/>
                </a:lnTo>
                <a:lnTo>
                  <a:pt x="278587" y="189382"/>
                </a:lnTo>
                <a:lnTo>
                  <a:pt x="279209" y="189242"/>
                </a:lnTo>
                <a:lnTo>
                  <a:pt x="280924" y="189242"/>
                </a:lnTo>
                <a:lnTo>
                  <a:pt x="281940" y="189598"/>
                </a:lnTo>
                <a:lnTo>
                  <a:pt x="287705" y="193941"/>
                </a:lnTo>
                <a:lnTo>
                  <a:pt x="288277" y="189242"/>
                </a:lnTo>
                <a:lnTo>
                  <a:pt x="294957" y="182575"/>
                </a:lnTo>
                <a:lnTo>
                  <a:pt x="296646" y="182575"/>
                </a:lnTo>
                <a:lnTo>
                  <a:pt x="297688" y="182905"/>
                </a:lnTo>
                <a:lnTo>
                  <a:pt x="303428" y="187261"/>
                </a:lnTo>
                <a:lnTo>
                  <a:pt x="304012" y="182575"/>
                </a:lnTo>
                <a:lnTo>
                  <a:pt x="304419" y="179425"/>
                </a:lnTo>
                <a:lnTo>
                  <a:pt x="305536" y="177927"/>
                </a:lnTo>
                <a:lnTo>
                  <a:pt x="309435" y="176301"/>
                </a:lnTo>
                <a:lnTo>
                  <a:pt x="310045" y="176022"/>
                </a:lnTo>
                <a:lnTo>
                  <a:pt x="310692" y="175895"/>
                </a:lnTo>
                <a:lnTo>
                  <a:pt x="312394" y="175895"/>
                </a:lnTo>
                <a:lnTo>
                  <a:pt x="313423" y="176225"/>
                </a:lnTo>
                <a:lnTo>
                  <a:pt x="319189" y="180568"/>
                </a:lnTo>
                <a:lnTo>
                  <a:pt x="319760" y="175895"/>
                </a:lnTo>
                <a:lnTo>
                  <a:pt x="320141" y="172758"/>
                </a:lnTo>
                <a:lnTo>
                  <a:pt x="321259" y="171259"/>
                </a:lnTo>
                <a:lnTo>
                  <a:pt x="325793" y="169354"/>
                </a:lnTo>
                <a:lnTo>
                  <a:pt x="326440" y="169227"/>
                </a:lnTo>
                <a:lnTo>
                  <a:pt x="328129" y="169227"/>
                </a:lnTo>
                <a:lnTo>
                  <a:pt x="329171" y="169557"/>
                </a:lnTo>
                <a:lnTo>
                  <a:pt x="330009" y="170205"/>
                </a:lnTo>
                <a:lnTo>
                  <a:pt x="334911" y="173901"/>
                </a:lnTo>
                <a:lnTo>
                  <a:pt x="335508" y="169227"/>
                </a:lnTo>
                <a:lnTo>
                  <a:pt x="335902" y="166077"/>
                </a:lnTo>
                <a:lnTo>
                  <a:pt x="336994" y="164592"/>
                </a:lnTo>
                <a:lnTo>
                  <a:pt x="338569" y="163931"/>
                </a:lnTo>
                <a:lnTo>
                  <a:pt x="341515" y="162674"/>
                </a:lnTo>
                <a:lnTo>
                  <a:pt x="342176" y="162534"/>
                </a:lnTo>
                <a:lnTo>
                  <a:pt x="343877" y="162534"/>
                </a:lnTo>
                <a:lnTo>
                  <a:pt x="344906" y="162890"/>
                </a:lnTo>
                <a:lnTo>
                  <a:pt x="345770" y="163512"/>
                </a:lnTo>
                <a:lnTo>
                  <a:pt x="350659" y="167220"/>
                </a:lnTo>
                <a:lnTo>
                  <a:pt x="351243" y="162534"/>
                </a:lnTo>
                <a:lnTo>
                  <a:pt x="357898" y="155867"/>
                </a:lnTo>
                <a:lnTo>
                  <a:pt x="359600" y="155867"/>
                </a:lnTo>
                <a:lnTo>
                  <a:pt x="360629" y="156197"/>
                </a:lnTo>
                <a:lnTo>
                  <a:pt x="370903" y="163931"/>
                </a:lnTo>
                <a:lnTo>
                  <a:pt x="377088" y="161302"/>
                </a:lnTo>
                <a:lnTo>
                  <a:pt x="383514" y="156895"/>
                </a:lnTo>
                <a:lnTo>
                  <a:pt x="384187" y="155867"/>
                </a:lnTo>
                <a:lnTo>
                  <a:pt x="387629" y="150571"/>
                </a:lnTo>
                <a:lnTo>
                  <a:pt x="389064" y="143167"/>
                </a:lnTo>
                <a:close/>
              </a:path>
              <a:path w="476884" h="455929">
                <a:moveTo>
                  <a:pt x="476592" y="159397"/>
                </a:moveTo>
                <a:lnTo>
                  <a:pt x="464058" y="99644"/>
                </a:lnTo>
                <a:lnTo>
                  <a:pt x="429768" y="49123"/>
                </a:lnTo>
                <a:lnTo>
                  <a:pt x="377482" y="16141"/>
                </a:lnTo>
                <a:lnTo>
                  <a:pt x="330479" y="3733"/>
                </a:lnTo>
                <a:lnTo>
                  <a:pt x="279438" y="0"/>
                </a:lnTo>
                <a:lnTo>
                  <a:pt x="221157" y="3784"/>
                </a:lnTo>
                <a:lnTo>
                  <a:pt x="163766" y="13525"/>
                </a:lnTo>
                <a:lnTo>
                  <a:pt x="110286" y="26784"/>
                </a:lnTo>
                <a:lnTo>
                  <a:pt x="63779" y="41148"/>
                </a:lnTo>
                <a:lnTo>
                  <a:pt x="27279" y="54190"/>
                </a:lnTo>
                <a:lnTo>
                  <a:pt x="3822" y="63474"/>
                </a:lnTo>
                <a:lnTo>
                  <a:pt x="32080" y="78359"/>
                </a:lnTo>
                <a:lnTo>
                  <a:pt x="49911" y="70916"/>
                </a:lnTo>
                <a:lnTo>
                  <a:pt x="88811" y="56591"/>
                </a:lnTo>
                <a:lnTo>
                  <a:pt x="142849" y="40284"/>
                </a:lnTo>
                <a:lnTo>
                  <a:pt x="206133" y="26911"/>
                </a:lnTo>
                <a:lnTo>
                  <a:pt x="272719" y="21374"/>
                </a:lnTo>
                <a:lnTo>
                  <a:pt x="295516" y="22174"/>
                </a:lnTo>
                <a:lnTo>
                  <a:pt x="339178" y="29171"/>
                </a:lnTo>
                <a:lnTo>
                  <a:pt x="385064" y="48615"/>
                </a:lnTo>
                <a:lnTo>
                  <a:pt x="424078" y="86245"/>
                </a:lnTo>
                <a:lnTo>
                  <a:pt x="445922" y="137706"/>
                </a:lnTo>
                <a:lnTo>
                  <a:pt x="448741" y="164719"/>
                </a:lnTo>
                <a:lnTo>
                  <a:pt x="445897" y="191897"/>
                </a:lnTo>
                <a:lnTo>
                  <a:pt x="407974" y="268185"/>
                </a:lnTo>
                <a:lnTo>
                  <a:pt x="366382" y="311772"/>
                </a:lnTo>
                <a:lnTo>
                  <a:pt x="318452" y="349250"/>
                </a:lnTo>
                <a:lnTo>
                  <a:pt x="269976" y="379945"/>
                </a:lnTo>
                <a:lnTo>
                  <a:pt x="226758" y="403250"/>
                </a:lnTo>
                <a:lnTo>
                  <a:pt x="179311" y="425056"/>
                </a:lnTo>
                <a:lnTo>
                  <a:pt x="170370" y="455701"/>
                </a:lnTo>
                <a:lnTo>
                  <a:pt x="226263" y="429069"/>
                </a:lnTo>
                <a:lnTo>
                  <a:pt x="267563" y="406501"/>
                </a:lnTo>
                <a:lnTo>
                  <a:pt x="312991" y="378383"/>
                </a:lnTo>
                <a:lnTo>
                  <a:pt x="358927" y="345198"/>
                </a:lnTo>
                <a:lnTo>
                  <a:pt x="401815" y="307416"/>
                </a:lnTo>
                <a:lnTo>
                  <a:pt x="438023" y="265493"/>
                </a:lnTo>
                <a:lnTo>
                  <a:pt x="463981" y="219900"/>
                </a:lnTo>
                <a:lnTo>
                  <a:pt x="473430" y="189611"/>
                </a:lnTo>
                <a:lnTo>
                  <a:pt x="476592" y="159397"/>
                </a:lnTo>
                <a:close/>
              </a:path>
            </a:pathLst>
          </a:custGeom>
          <a:solidFill>
            <a:srgbClr val="8B8E8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5" name="object 125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072882" y="4472543"/>
            <a:ext cx="87746" cy="158448"/>
          </a:xfrm>
          <a:prstGeom prst="rect">
            <a:avLst/>
          </a:prstGeom>
        </p:spPr>
      </p:pic>
      <p:sp>
        <p:nvSpPr>
          <p:cNvPr id="126" name="object 126" descr=""/>
          <p:cNvSpPr/>
          <p:nvPr/>
        </p:nvSpPr>
        <p:spPr>
          <a:xfrm>
            <a:off x="4066209" y="10230319"/>
            <a:ext cx="94615" cy="57150"/>
          </a:xfrm>
          <a:custGeom>
            <a:avLst/>
            <a:gdLst/>
            <a:ahLst/>
            <a:cxnLst/>
            <a:rect l="l" t="t" r="r" b="b"/>
            <a:pathLst>
              <a:path w="94614" h="57150">
                <a:moveTo>
                  <a:pt x="28727" y="56692"/>
                </a:moveTo>
                <a:lnTo>
                  <a:pt x="28422" y="48006"/>
                </a:lnTo>
                <a:lnTo>
                  <a:pt x="0" y="30416"/>
                </a:lnTo>
                <a:lnTo>
                  <a:pt x="952" y="56692"/>
                </a:lnTo>
                <a:lnTo>
                  <a:pt x="28727" y="56692"/>
                </a:lnTo>
                <a:close/>
              </a:path>
              <a:path w="94614" h="57150">
                <a:moveTo>
                  <a:pt x="94411" y="0"/>
                </a:moveTo>
                <a:lnTo>
                  <a:pt x="64401" y="7391"/>
                </a:lnTo>
                <a:lnTo>
                  <a:pt x="38785" y="14478"/>
                </a:lnTo>
                <a:lnTo>
                  <a:pt x="18440" y="20624"/>
                </a:lnTo>
                <a:lnTo>
                  <a:pt x="4267" y="25234"/>
                </a:lnTo>
                <a:lnTo>
                  <a:pt x="31965" y="42367"/>
                </a:lnTo>
                <a:lnTo>
                  <a:pt x="38468" y="40081"/>
                </a:lnTo>
                <a:lnTo>
                  <a:pt x="51625" y="35737"/>
                </a:lnTo>
                <a:lnTo>
                  <a:pt x="70561" y="29984"/>
                </a:lnTo>
                <a:lnTo>
                  <a:pt x="94411" y="23418"/>
                </a:lnTo>
                <a:lnTo>
                  <a:pt x="94411" y="0"/>
                </a:lnTo>
                <a:close/>
              </a:path>
            </a:pathLst>
          </a:custGeom>
          <a:solidFill>
            <a:srgbClr val="9A9D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/>
          <p:nvPr/>
        </p:nvSpPr>
        <p:spPr>
          <a:xfrm>
            <a:off x="826541" y="6685609"/>
            <a:ext cx="401320" cy="358140"/>
          </a:xfrm>
          <a:custGeom>
            <a:avLst/>
            <a:gdLst/>
            <a:ahLst/>
            <a:cxnLst/>
            <a:rect l="l" t="t" r="r" b="b"/>
            <a:pathLst>
              <a:path w="401319" h="358140">
                <a:moveTo>
                  <a:pt x="62128" y="24193"/>
                </a:moveTo>
                <a:lnTo>
                  <a:pt x="43611" y="3797"/>
                </a:lnTo>
                <a:lnTo>
                  <a:pt x="0" y="179679"/>
                </a:lnTo>
                <a:lnTo>
                  <a:pt x="23876" y="178409"/>
                </a:lnTo>
                <a:lnTo>
                  <a:pt x="62128" y="24193"/>
                </a:lnTo>
                <a:close/>
              </a:path>
              <a:path w="401319" h="358140">
                <a:moveTo>
                  <a:pt x="78346" y="333273"/>
                </a:moveTo>
                <a:lnTo>
                  <a:pt x="24180" y="183883"/>
                </a:lnTo>
                <a:lnTo>
                  <a:pt x="304" y="185127"/>
                </a:lnTo>
                <a:lnTo>
                  <a:pt x="62052" y="355460"/>
                </a:lnTo>
                <a:lnTo>
                  <a:pt x="78346" y="333273"/>
                </a:lnTo>
                <a:close/>
              </a:path>
              <a:path w="401319" h="358140">
                <a:moveTo>
                  <a:pt x="330708" y="175221"/>
                </a:moveTo>
                <a:lnTo>
                  <a:pt x="329946" y="160591"/>
                </a:lnTo>
                <a:lnTo>
                  <a:pt x="329857" y="158940"/>
                </a:lnTo>
                <a:lnTo>
                  <a:pt x="329412" y="158508"/>
                </a:lnTo>
                <a:lnTo>
                  <a:pt x="322554" y="152082"/>
                </a:lnTo>
                <a:lnTo>
                  <a:pt x="313550" y="152082"/>
                </a:lnTo>
                <a:lnTo>
                  <a:pt x="190538" y="158508"/>
                </a:lnTo>
                <a:lnTo>
                  <a:pt x="188137" y="158508"/>
                </a:lnTo>
                <a:lnTo>
                  <a:pt x="186347" y="156806"/>
                </a:lnTo>
                <a:lnTo>
                  <a:pt x="185889" y="148209"/>
                </a:lnTo>
                <a:lnTo>
                  <a:pt x="185851" y="147408"/>
                </a:lnTo>
                <a:lnTo>
                  <a:pt x="170700" y="148209"/>
                </a:lnTo>
                <a:lnTo>
                  <a:pt x="169189" y="148209"/>
                </a:lnTo>
                <a:lnTo>
                  <a:pt x="167970" y="147599"/>
                </a:lnTo>
                <a:lnTo>
                  <a:pt x="167208" y="146558"/>
                </a:lnTo>
                <a:lnTo>
                  <a:pt x="158762" y="137642"/>
                </a:lnTo>
                <a:lnTo>
                  <a:pt x="148678" y="131025"/>
                </a:lnTo>
                <a:lnTo>
                  <a:pt x="137375" y="126898"/>
                </a:lnTo>
                <a:lnTo>
                  <a:pt x="125298" y="125488"/>
                </a:lnTo>
                <a:lnTo>
                  <a:pt x="124383" y="125488"/>
                </a:lnTo>
                <a:lnTo>
                  <a:pt x="122542" y="125552"/>
                </a:lnTo>
                <a:lnTo>
                  <a:pt x="121043" y="125945"/>
                </a:lnTo>
                <a:lnTo>
                  <a:pt x="121043" y="177482"/>
                </a:lnTo>
                <a:lnTo>
                  <a:pt x="120916" y="178930"/>
                </a:lnTo>
                <a:lnTo>
                  <a:pt x="103428" y="197142"/>
                </a:lnTo>
                <a:lnTo>
                  <a:pt x="93141" y="197142"/>
                </a:lnTo>
                <a:lnTo>
                  <a:pt x="85039" y="189572"/>
                </a:lnTo>
                <a:lnTo>
                  <a:pt x="84734" y="183667"/>
                </a:lnTo>
                <a:lnTo>
                  <a:pt x="84620" y="179184"/>
                </a:lnTo>
                <a:lnTo>
                  <a:pt x="85598" y="172656"/>
                </a:lnTo>
                <a:lnTo>
                  <a:pt x="89217" y="166649"/>
                </a:lnTo>
                <a:lnTo>
                  <a:pt x="94805" y="162433"/>
                </a:lnTo>
                <a:lnTo>
                  <a:pt x="101841" y="160616"/>
                </a:lnTo>
                <a:lnTo>
                  <a:pt x="102171" y="160591"/>
                </a:lnTo>
                <a:lnTo>
                  <a:pt x="112458" y="160591"/>
                </a:lnTo>
                <a:lnTo>
                  <a:pt x="120561" y="168173"/>
                </a:lnTo>
                <a:lnTo>
                  <a:pt x="121043" y="177482"/>
                </a:lnTo>
                <a:lnTo>
                  <a:pt x="121043" y="125945"/>
                </a:lnTo>
                <a:lnTo>
                  <a:pt x="102476" y="130721"/>
                </a:lnTo>
                <a:lnTo>
                  <a:pt x="86487" y="142773"/>
                </a:lnTo>
                <a:lnTo>
                  <a:pt x="76161" y="159931"/>
                </a:lnTo>
                <a:lnTo>
                  <a:pt x="73113" y="180416"/>
                </a:lnTo>
                <a:lnTo>
                  <a:pt x="78003" y="199898"/>
                </a:lnTo>
                <a:lnTo>
                  <a:pt x="89395" y="215607"/>
                </a:lnTo>
                <a:lnTo>
                  <a:pt x="105676" y="226085"/>
                </a:lnTo>
                <a:lnTo>
                  <a:pt x="125247" y="229908"/>
                </a:lnTo>
                <a:lnTo>
                  <a:pt x="126149" y="229908"/>
                </a:lnTo>
                <a:lnTo>
                  <a:pt x="169278" y="205803"/>
                </a:lnTo>
                <a:lnTo>
                  <a:pt x="169976" y="204685"/>
                </a:lnTo>
                <a:lnTo>
                  <a:pt x="171196" y="203987"/>
                </a:lnTo>
                <a:lnTo>
                  <a:pt x="188772" y="203060"/>
                </a:lnTo>
                <a:lnTo>
                  <a:pt x="188455" y="197142"/>
                </a:lnTo>
                <a:lnTo>
                  <a:pt x="188252" y="193560"/>
                </a:lnTo>
                <a:lnTo>
                  <a:pt x="190004" y="191617"/>
                </a:lnTo>
                <a:lnTo>
                  <a:pt x="192265" y="191528"/>
                </a:lnTo>
                <a:lnTo>
                  <a:pt x="218262" y="190144"/>
                </a:lnTo>
                <a:lnTo>
                  <a:pt x="223418" y="180022"/>
                </a:lnTo>
                <a:lnTo>
                  <a:pt x="224726" y="179184"/>
                </a:lnTo>
                <a:lnTo>
                  <a:pt x="228371" y="178993"/>
                </a:lnTo>
                <a:lnTo>
                  <a:pt x="229908" y="178981"/>
                </a:lnTo>
                <a:lnTo>
                  <a:pt x="231190" y="179679"/>
                </a:lnTo>
                <a:lnTo>
                  <a:pt x="234759" y="185178"/>
                </a:lnTo>
                <a:lnTo>
                  <a:pt x="237769" y="179285"/>
                </a:lnTo>
                <a:lnTo>
                  <a:pt x="238239" y="178981"/>
                </a:lnTo>
                <a:lnTo>
                  <a:pt x="239077" y="178409"/>
                </a:lnTo>
                <a:lnTo>
                  <a:pt x="242633" y="178231"/>
                </a:lnTo>
                <a:lnTo>
                  <a:pt x="244233" y="178231"/>
                </a:lnTo>
                <a:lnTo>
                  <a:pt x="245541" y="178930"/>
                </a:lnTo>
                <a:lnTo>
                  <a:pt x="249110" y="184404"/>
                </a:lnTo>
                <a:lnTo>
                  <a:pt x="252095" y="178536"/>
                </a:lnTo>
                <a:lnTo>
                  <a:pt x="252564" y="178231"/>
                </a:lnTo>
                <a:lnTo>
                  <a:pt x="253403" y="177673"/>
                </a:lnTo>
                <a:lnTo>
                  <a:pt x="256984" y="177482"/>
                </a:lnTo>
                <a:lnTo>
                  <a:pt x="258584" y="177482"/>
                </a:lnTo>
                <a:lnTo>
                  <a:pt x="259867" y="178181"/>
                </a:lnTo>
                <a:lnTo>
                  <a:pt x="263448" y="183667"/>
                </a:lnTo>
                <a:lnTo>
                  <a:pt x="265315" y="180022"/>
                </a:lnTo>
                <a:lnTo>
                  <a:pt x="266458" y="177761"/>
                </a:lnTo>
                <a:lnTo>
                  <a:pt x="266890" y="177482"/>
                </a:lnTo>
                <a:lnTo>
                  <a:pt x="267766" y="176923"/>
                </a:lnTo>
                <a:lnTo>
                  <a:pt x="271335" y="176733"/>
                </a:lnTo>
                <a:lnTo>
                  <a:pt x="272923" y="176733"/>
                </a:lnTo>
                <a:lnTo>
                  <a:pt x="274231" y="177431"/>
                </a:lnTo>
                <a:lnTo>
                  <a:pt x="277799" y="182918"/>
                </a:lnTo>
                <a:lnTo>
                  <a:pt x="279273" y="180022"/>
                </a:lnTo>
                <a:lnTo>
                  <a:pt x="280784" y="177012"/>
                </a:lnTo>
                <a:lnTo>
                  <a:pt x="281228" y="176733"/>
                </a:lnTo>
                <a:lnTo>
                  <a:pt x="282117" y="176174"/>
                </a:lnTo>
                <a:lnTo>
                  <a:pt x="285724" y="175983"/>
                </a:lnTo>
                <a:lnTo>
                  <a:pt x="287274" y="175971"/>
                </a:lnTo>
                <a:lnTo>
                  <a:pt x="288582" y="176682"/>
                </a:lnTo>
                <a:lnTo>
                  <a:pt x="292125" y="182168"/>
                </a:lnTo>
                <a:lnTo>
                  <a:pt x="295135" y="176276"/>
                </a:lnTo>
                <a:lnTo>
                  <a:pt x="295592" y="175971"/>
                </a:lnTo>
                <a:lnTo>
                  <a:pt x="296443" y="175412"/>
                </a:lnTo>
                <a:lnTo>
                  <a:pt x="300012" y="175247"/>
                </a:lnTo>
                <a:lnTo>
                  <a:pt x="301625" y="175221"/>
                </a:lnTo>
                <a:lnTo>
                  <a:pt x="302907" y="175920"/>
                </a:lnTo>
                <a:lnTo>
                  <a:pt x="309067" y="185394"/>
                </a:lnTo>
                <a:lnTo>
                  <a:pt x="323786" y="184619"/>
                </a:lnTo>
                <a:lnTo>
                  <a:pt x="330619" y="177012"/>
                </a:lnTo>
                <a:lnTo>
                  <a:pt x="330708" y="175221"/>
                </a:lnTo>
                <a:close/>
              </a:path>
              <a:path w="401319" h="358140">
                <a:moveTo>
                  <a:pt x="401053" y="161417"/>
                </a:moveTo>
                <a:lnTo>
                  <a:pt x="388518" y="111671"/>
                </a:lnTo>
                <a:lnTo>
                  <a:pt x="356692" y="70637"/>
                </a:lnTo>
                <a:lnTo>
                  <a:pt x="316407" y="43738"/>
                </a:lnTo>
                <a:lnTo>
                  <a:pt x="268770" y="24587"/>
                </a:lnTo>
                <a:lnTo>
                  <a:pt x="217589" y="11912"/>
                </a:lnTo>
                <a:lnTo>
                  <a:pt x="166662" y="4445"/>
                </a:lnTo>
                <a:lnTo>
                  <a:pt x="119799" y="889"/>
                </a:lnTo>
                <a:lnTo>
                  <a:pt x="80797" y="0"/>
                </a:lnTo>
                <a:lnTo>
                  <a:pt x="70485" y="63"/>
                </a:lnTo>
                <a:lnTo>
                  <a:pt x="61518" y="228"/>
                </a:lnTo>
                <a:lnTo>
                  <a:pt x="48171" y="698"/>
                </a:lnTo>
                <a:lnTo>
                  <a:pt x="66205" y="20523"/>
                </a:lnTo>
                <a:lnTo>
                  <a:pt x="77749" y="19939"/>
                </a:lnTo>
                <a:lnTo>
                  <a:pt x="88607" y="19608"/>
                </a:lnTo>
                <a:lnTo>
                  <a:pt x="143370" y="20688"/>
                </a:lnTo>
                <a:lnTo>
                  <a:pt x="192608" y="25565"/>
                </a:lnTo>
                <a:lnTo>
                  <a:pt x="244792" y="35991"/>
                </a:lnTo>
                <a:lnTo>
                  <a:pt x="294652" y="53835"/>
                </a:lnTo>
                <a:lnTo>
                  <a:pt x="336931" y="81000"/>
                </a:lnTo>
                <a:lnTo>
                  <a:pt x="365518" y="117906"/>
                </a:lnTo>
                <a:lnTo>
                  <a:pt x="376809" y="162674"/>
                </a:lnTo>
                <a:lnTo>
                  <a:pt x="375805" y="186232"/>
                </a:lnTo>
                <a:lnTo>
                  <a:pt x="360222" y="229006"/>
                </a:lnTo>
                <a:lnTo>
                  <a:pt x="301218" y="282600"/>
                </a:lnTo>
                <a:lnTo>
                  <a:pt x="246913" y="306755"/>
                </a:lnTo>
                <a:lnTo>
                  <a:pt x="190360" y="322376"/>
                </a:lnTo>
                <a:lnTo>
                  <a:pt x="139115" y="331317"/>
                </a:lnTo>
                <a:lnTo>
                  <a:pt x="100723" y="335394"/>
                </a:lnTo>
                <a:lnTo>
                  <a:pt x="82778" y="336461"/>
                </a:lnTo>
                <a:lnTo>
                  <a:pt x="66903" y="358089"/>
                </a:lnTo>
                <a:lnTo>
                  <a:pt x="129184" y="351713"/>
                </a:lnTo>
                <a:lnTo>
                  <a:pt x="176174" y="343687"/>
                </a:lnTo>
                <a:lnTo>
                  <a:pt x="227838" y="331114"/>
                </a:lnTo>
                <a:lnTo>
                  <a:pt x="279730" y="313016"/>
                </a:lnTo>
                <a:lnTo>
                  <a:pt x="327406" y="288404"/>
                </a:lnTo>
                <a:lnTo>
                  <a:pt x="366445" y="256286"/>
                </a:lnTo>
                <a:lnTo>
                  <a:pt x="393776" y="212166"/>
                </a:lnTo>
                <a:lnTo>
                  <a:pt x="399935" y="187579"/>
                </a:lnTo>
                <a:lnTo>
                  <a:pt x="401053" y="161417"/>
                </a:lnTo>
                <a:close/>
              </a:path>
            </a:pathLst>
          </a:custGeom>
          <a:solidFill>
            <a:srgbClr val="A0A2A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8" name="object 128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6987397" y="10206180"/>
            <a:ext cx="234073" cy="78989"/>
          </a:xfrm>
          <a:prstGeom prst="rect">
            <a:avLst/>
          </a:prstGeom>
        </p:spPr>
      </p:pic>
      <p:grpSp>
        <p:nvGrpSpPr>
          <p:cNvPr id="129" name="object 129" descr=""/>
          <p:cNvGrpSpPr/>
          <p:nvPr/>
        </p:nvGrpSpPr>
        <p:grpSpPr>
          <a:xfrm>
            <a:off x="16975120" y="4598761"/>
            <a:ext cx="330835" cy="268605"/>
            <a:chOff x="16975120" y="4598761"/>
            <a:chExt cx="330835" cy="268605"/>
          </a:xfrm>
        </p:grpSpPr>
        <p:sp>
          <p:nvSpPr>
            <p:cNvPr id="130" name="object 130" descr=""/>
            <p:cNvSpPr/>
            <p:nvPr/>
          </p:nvSpPr>
          <p:spPr>
            <a:xfrm>
              <a:off x="16975113" y="4598771"/>
              <a:ext cx="330835" cy="268605"/>
            </a:xfrm>
            <a:custGeom>
              <a:avLst/>
              <a:gdLst/>
              <a:ahLst/>
              <a:cxnLst/>
              <a:rect l="l" t="t" r="r" b="b"/>
              <a:pathLst>
                <a:path w="330834" h="268604">
                  <a:moveTo>
                    <a:pt x="42189" y="244932"/>
                  </a:moveTo>
                  <a:lnTo>
                    <a:pt x="35839" y="224434"/>
                  </a:lnTo>
                  <a:lnTo>
                    <a:pt x="24866" y="179908"/>
                  </a:lnTo>
                  <a:lnTo>
                    <a:pt x="16040" y="121145"/>
                  </a:lnTo>
                  <a:lnTo>
                    <a:pt x="16129" y="57912"/>
                  </a:lnTo>
                  <a:lnTo>
                    <a:pt x="31889" y="0"/>
                  </a:lnTo>
                  <a:lnTo>
                    <a:pt x="12280" y="0"/>
                  </a:lnTo>
                  <a:lnTo>
                    <a:pt x="0" y="60007"/>
                  </a:lnTo>
                  <a:lnTo>
                    <a:pt x="762" y="124333"/>
                  </a:lnTo>
                  <a:lnTo>
                    <a:pt x="9385" y="185140"/>
                  </a:lnTo>
                  <a:lnTo>
                    <a:pt x="20650" y="234594"/>
                  </a:lnTo>
                  <a:lnTo>
                    <a:pt x="29375" y="264883"/>
                  </a:lnTo>
                  <a:lnTo>
                    <a:pt x="42189" y="244932"/>
                  </a:lnTo>
                  <a:close/>
                </a:path>
                <a:path w="330834" h="268604">
                  <a:moveTo>
                    <a:pt x="193217" y="265036"/>
                  </a:moveTo>
                  <a:lnTo>
                    <a:pt x="186664" y="244932"/>
                  </a:lnTo>
                  <a:lnTo>
                    <a:pt x="46253" y="247573"/>
                  </a:lnTo>
                  <a:lnTo>
                    <a:pt x="33096" y="268058"/>
                  </a:lnTo>
                  <a:lnTo>
                    <a:pt x="193217" y="265036"/>
                  </a:lnTo>
                  <a:close/>
                </a:path>
                <a:path w="330834" h="268604">
                  <a:moveTo>
                    <a:pt x="330250" y="167106"/>
                  </a:moveTo>
                  <a:lnTo>
                    <a:pt x="320713" y="140563"/>
                  </a:lnTo>
                  <a:lnTo>
                    <a:pt x="303352" y="98983"/>
                  </a:lnTo>
                  <a:lnTo>
                    <a:pt x="278460" y="49682"/>
                  </a:lnTo>
                  <a:lnTo>
                    <a:pt x="246354" y="0"/>
                  </a:lnTo>
                  <a:lnTo>
                    <a:pt x="226415" y="0"/>
                  </a:lnTo>
                  <a:lnTo>
                    <a:pt x="260642" y="49911"/>
                  </a:lnTo>
                  <a:lnTo>
                    <a:pt x="285838" y="99910"/>
                  </a:lnTo>
                  <a:lnTo>
                    <a:pt x="301764" y="139573"/>
                  </a:lnTo>
                  <a:lnTo>
                    <a:pt x="308152" y="158483"/>
                  </a:lnTo>
                  <a:lnTo>
                    <a:pt x="330250" y="167106"/>
                  </a:lnTo>
                  <a:close/>
                </a:path>
              </a:pathLst>
            </a:custGeom>
            <a:solidFill>
              <a:srgbClr val="7E818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1" name="object 131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7067983" y="4598761"/>
              <a:ext cx="236250" cy="263552"/>
            </a:xfrm>
            <a:prstGeom prst="rect">
              <a:avLst/>
            </a:prstGeom>
          </p:spPr>
        </p:pic>
      </p:grpSp>
      <p:grpSp>
        <p:nvGrpSpPr>
          <p:cNvPr id="132" name="object 132" descr=""/>
          <p:cNvGrpSpPr/>
          <p:nvPr/>
        </p:nvGrpSpPr>
        <p:grpSpPr>
          <a:xfrm>
            <a:off x="13612773" y="8210877"/>
            <a:ext cx="317500" cy="354330"/>
            <a:chOff x="13612773" y="8210877"/>
            <a:chExt cx="317500" cy="354330"/>
          </a:xfrm>
        </p:grpSpPr>
        <p:sp>
          <p:nvSpPr>
            <p:cNvPr id="133" name="object 133" descr=""/>
            <p:cNvSpPr/>
            <p:nvPr/>
          </p:nvSpPr>
          <p:spPr>
            <a:xfrm>
              <a:off x="13612763" y="8211286"/>
              <a:ext cx="317500" cy="354330"/>
            </a:xfrm>
            <a:custGeom>
              <a:avLst/>
              <a:gdLst/>
              <a:ahLst/>
              <a:cxnLst/>
              <a:rect l="l" t="t" r="r" b="b"/>
              <a:pathLst>
                <a:path w="317500" h="354329">
                  <a:moveTo>
                    <a:pt x="152577" y="21056"/>
                  </a:moveTo>
                  <a:lnTo>
                    <a:pt x="150736" y="0"/>
                  </a:lnTo>
                  <a:lnTo>
                    <a:pt x="2184" y="59817"/>
                  </a:lnTo>
                  <a:lnTo>
                    <a:pt x="22275" y="73520"/>
                  </a:lnTo>
                  <a:lnTo>
                    <a:pt x="152577" y="21056"/>
                  </a:lnTo>
                  <a:close/>
                </a:path>
                <a:path w="317500" h="354329">
                  <a:moveTo>
                    <a:pt x="317093" y="105194"/>
                  </a:moveTo>
                  <a:lnTo>
                    <a:pt x="316674" y="63055"/>
                  </a:lnTo>
                  <a:lnTo>
                    <a:pt x="315150" y="36601"/>
                  </a:lnTo>
                  <a:lnTo>
                    <a:pt x="298170" y="53149"/>
                  </a:lnTo>
                  <a:lnTo>
                    <a:pt x="299758" y="74561"/>
                  </a:lnTo>
                  <a:lnTo>
                    <a:pt x="300431" y="120408"/>
                  </a:lnTo>
                  <a:lnTo>
                    <a:pt x="295808" y="179666"/>
                  </a:lnTo>
                  <a:lnTo>
                    <a:pt x="281495" y="241261"/>
                  </a:lnTo>
                  <a:lnTo>
                    <a:pt x="253111" y="294157"/>
                  </a:lnTo>
                  <a:lnTo>
                    <a:pt x="221386" y="320548"/>
                  </a:lnTo>
                  <a:lnTo>
                    <a:pt x="182181" y="331889"/>
                  </a:lnTo>
                  <a:lnTo>
                    <a:pt x="175679" y="332308"/>
                  </a:lnTo>
                  <a:lnTo>
                    <a:pt x="172453" y="332308"/>
                  </a:lnTo>
                  <a:lnTo>
                    <a:pt x="121031" y="318071"/>
                  </a:lnTo>
                  <a:lnTo>
                    <a:pt x="68656" y="259892"/>
                  </a:lnTo>
                  <a:lnTo>
                    <a:pt x="43878" y="201714"/>
                  </a:lnTo>
                  <a:lnTo>
                    <a:pt x="29032" y="144157"/>
                  </a:lnTo>
                  <a:lnTo>
                    <a:pt x="21742" y="98894"/>
                  </a:lnTo>
                  <a:lnTo>
                    <a:pt x="19596" y="77546"/>
                  </a:lnTo>
                  <a:lnTo>
                    <a:pt x="0" y="64185"/>
                  </a:lnTo>
                  <a:lnTo>
                    <a:pt x="9994" y="132067"/>
                  </a:lnTo>
                  <a:lnTo>
                    <a:pt x="21894" y="182638"/>
                  </a:lnTo>
                  <a:lnTo>
                    <a:pt x="39941" y="235927"/>
                  </a:lnTo>
                  <a:lnTo>
                    <a:pt x="65316" y="285686"/>
                  </a:lnTo>
                  <a:lnTo>
                    <a:pt x="99174" y="325628"/>
                  </a:lnTo>
                  <a:lnTo>
                    <a:pt x="134150" y="346697"/>
                  </a:lnTo>
                  <a:lnTo>
                    <a:pt x="173278" y="353745"/>
                  </a:lnTo>
                  <a:lnTo>
                    <a:pt x="176834" y="353745"/>
                  </a:lnTo>
                  <a:lnTo>
                    <a:pt x="227609" y="340652"/>
                  </a:lnTo>
                  <a:lnTo>
                    <a:pt x="262877" y="311302"/>
                  </a:lnTo>
                  <a:lnTo>
                    <a:pt x="289293" y="266077"/>
                  </a:lnTo>
                  <a:lnTo>
                    <a:pt x="305638" y="212674"/>
                  </a:lnTo>
                  <a:lnTo>
                    <a:pt x="314159" y="157060"/>
                  </a:lnTo>
                  <a:lnTo>
                    <a:pt x="317093" y="105194"/>
                  </a:lnTo>
                  <a:close/>
                </a:path>
              </a:pathLst>
            </a:custGeom>
            <a:solidFill>
              <a:srgbClr val="70747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4" name="object 134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3727953" y="8210877"/>
              <a:ext cx="197054" cy="291451"/>
            </a:xfrm>
            <a:prstGeom prst="rect">
              <a:avLst/>
            </a:prstGeom>
          </p:spPr>
        </p:pic>
      </p:grpSp>
      <p:grpSp>
        <p:nvGrpSpPr>
          <p:cNvPr id="135" name="object 135" descr=""/>
          <p:cNvGrpSpPr/>
          <p:nvPr/>
        </p:nvGrpSpPr>
        <p:grpSpPr>
          <a:xfrm>
            <a:off x="15007966" y="6236600"/>
            <a:ext cx="331470" cy="347345"/>
            <a:chOff x="15007966" y="6236600"/>
            <a:chExt cx="331470" cy="347345"/>
          </a:xfrm>
        </p:grpSpPr>
        <p:sp>
          <p:nvSpPr>
            <p:cNvPr id="136" name="object 136" descr=""/>
            <p:cNvSpPr/>
            <p:nvPr/>
          </p:nvSpPr>
          <p:spPr>
            <a:xfrm>
              <a:off x="15007958" y="6236601"/>
              <a:ext cx="331470" cy="347345"/>
            </a:xfrm>
            <a:custGeom>
              <a:avLst/>
              <a:gdLst/>
              <a:ahLst/>
              <a:cxnLst/>
              <a:rect l="l" t="t" r="r" b="b"/>
              <a:pathLst>
                <a:path w="331469" h="347345">
                  <a:moveTo>
                    <a:pt x="297167" y="0"/>
                  </a:moveTo>
                  <a:lnTo>
                    <a:pt x="137058" y="3035"/>
                  </a:lnTo>
                  <a:lnTo>
                    <a:pt x="143586" y="23114"/>
                  </a:lnTo>
                  <a:lnTo>
                    <a:pt x="283997" y="20485"/>
                  </a:lnTo>
                  <a:lnTo>
                    <a:pt x="297167" y="0"/>
                  </a:lnTo>
                  <a:close/>
                </a:path>
                <a:path w="331469" h="347345">
                  <a:moveTo>
                    <a:pt x="331203" y="176872"/>
                  </a:moveTo>
                  <a:lnTo>
                    <a:pt x="326999" y="120764"/>
                  </a:lnTo>
                  <a:lnTo>
                    <a:pt x="318185" y="69570"/>
                  </a:lnTo>
                  <a:lnTo>
                    <a:pt x="308305" y="28613"/>
                  </a:lnTo>
                  <a:lnTo>
                    <a:pt x="300875" y="3187"/>
                  </a:lnTo>
                  <a:lnTo>
                    <a:pt x="288061" y="23126"/>
                  </a:lnTo>
                  <a:lnTo>
                    <a:pt x="294411" y="43624"/>
                  </a:lnTo>
                  <a:lnTo>
                    <a:pt x="305384" y="88163"/>
                  </a:lnTo>
                  <a:lnTo>
                    <a:pt x="314210" y="146926"/>
                  </a:lnTo>
                  <a:lnTo>
                    <a:pt x="314121" y="210172"/>
                  </a:lnTo>
                  <a:lnTo>
                    <a:pt x="298361" y="268097"/>
                  </a:lnTo>
                  <a:lnTo>
                    <a:pt x="273380" y="300951"/>
                  </a:lnTo>
                  <a:lnTo>
                    <a:pt x="237744" y="320827"/>
                  </a:lnTo>
                  <a:lnTo>
                    <a:pt x="205676" y="326059"/>
                  </a:lnTo>
                  <a:lnTo>
                    <a:pt x="193522" y="325297"/>
                  </a:lnTo>
                  <a:lnTo>
                    <a:pt x="110921" y="276212"/>
                  </a:lnTo>
                  <a:lnTo>
                    <a:pt x="73685" y="225107"/>
                  </a:lnTo>
                  <a:lnTo>
                    <a:pt x="46291" y="172364"/>
                  </a:lnTo>
                  <a:lnTo>
                    <a:pt x="28994" y="129895"/>
                  </a:lnTo>
                  <a:lnTo>
                    <a:pt x="22098" y="109562"/>
                  </a:lnTo>
                  <a:lnTo>
                    <a:pt x="0" y="100965"/>
                  </a:lnTo>
                  <a:lnTo>
                    <a:pt x="25006" y="164858"/>
                  </a:lnTo>
                  <a:lnTo>
                    <a:pt x="47967" y="211455"/>
                  </a:lnTo>
                  <a:lnTo>
                    <a:pt x="77533" y="259321"/>
                  </a:lnTo>
                  <a:lnTo>
                    <a:pt x="113449" y="302094"/>
                  </a:lnTo>
                  <a:lnTo>
                    <a:pt x="155422" y="333400"/>
                  </a:lnTo>
                  <a:lnTo>
                    <a:pt x="195275" y="346202"/>
                  </a:lnTo>
                  <a:lnTo>
                    <a:pt x="208788" y="347052"/>
                  </a:lnTo>
                  <a:lnTo>
                    <a:pt x="217627" y="346697"/>
                  </a:lnTo>
                  <a:lnTo>
                    <a:pt x="265620" y="332028"/>
                  </a:lnTo>
                  <a:lnTo>
                    <a:pt x="299339" y="302653"/>
                  </a:lnTo>
                  <a:lnTo>
                    <a:pt x="327279" y="232587"/>
                  </a:lnTo>
                  <a:lnTo>
                    <a:pt x="331203" y="176872"/>
                  </a:lnTo>
                  <a:close/>
                </a:path>
              </a:pathLst>
            </a:custGeom>
            <a:solidFill>
              <a:srgbClr val="4144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7" name="object 137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009097" y="6241110"/>
              <a:ext cx="237938" cy="277058"/>
            </a:xfrm>
            <a:prstGeom prst="rect">
              <a:avLst/>
            </a:prstGeom>
          </p:spPr>
        </p:pic>
      </p:grpSp>
      <p:grpSp>
        <p:nvGrpSpPr>
          <p:cNvPr id="138" name="object 138" descr=""/>
          <p:cNvGrpSpPr/>
          <p:nvPr/>
        </p:nvGrpSpPr>
        <p:grpSpPr>
          <a:xfrm>
            <a:off x="13583815" y="6480695"/>
            <a:ext cx="350520" cy="361950"/>
            <a:chOff x="13583815" y="6480695"/>
            <a:chExt cx="350520" cy="361950"/>
          </a:xfrm>
        </p:grpSpPr>
        <p:sp>
          <p:nvSpPr>
            <p:cNvPr id="139" name="object 139" descr=""/>
            <p:cNvSpPr/>
            <p:nvPr/>
          </p:nvSpPr>
          <p:spPr>
            <a:xfrm>
              <a:off x="13583805" y="6480707"/>
              <a:ext cx="350520" cy="360045"/>
            </a:xfrm>
            <a:custGeom>
              <a:avLst/>
              <a:gdLst/>
              <a:ahLst/>
              <a:cxnLst/>
              <a:rect l="l" t="t" r="r" b="b"/>
              <a:pathLst>
                <a:path w="350519" h="360045">
                  <a:moveTo>
                    <a:pt x="114592" y="297040"/>
                  </a:moveTo>
                  <a:lnTo>
                    <a:pt x="24180" y="189534"/>
                  </a:lnTo>
                  <a:lnTo>
                    <a:pt x="0" y="192201"/>
                  </a:lnTo>
                  <a:lnTo>
                    <a:pt x="103111" y="314769"/>
                  </a:lnTo>
                  <a:lnTo>
                    <a:pt x="114592" y="297040"/>
                  </a:lnTo>
                  <a:close/>
                </a:path>
                <a:path w="350519" h="360045">
                  <a:moveTo>
                    <a:pt x="350291" y="144894"/>
                  </a:moveTo>
                  <a:lnTo>
                    <a:pt x="348195" y="92570"/>
                  </a:lnTo>
                  <a:lnTo>
                    <a:pt x="330835" y="50088"/>
                  </a:lnTo>
                  <a:lnTo>
                    <a:pt x="298310" y="18491"/>
                  </a:lnTo>
                  <a:lnTo>
                    <a:pt x="253276" y="1155"/>
                  </a:lnTo>
                  <a:lnTo>
                    <a:pt x="237274" y="0"/>
                  </a:lnTo>
                  <a:lnTo>
                    <a:pt x="230644" y="190"/>
                  </a:lnTo>
                  <a:lnTo>
                    <a:pt x="161734" y="22402"/>
                  </a:lnTo>
                  <a:lnTo>
                    <a:pt x="115989" y="54419"/>
                  </a:lnTo>
                  <a:lnTo>
                    <a:pt x="75031" y="93002"/>
                  </a:lnTo>
                  <a:lnTo>
                    <a:pt x="40805" y="132067"/>
                  </a:lnTo>
                  <a:lnTo>
                    <a:pt x="15189" y="165531"/>
                  </a:lnTo>
                  <a:lnTo>
                    <a:pt x="114" y="187312"/>
                  </a:lnTo>
                  <a:lnTo>
                    <a:pt x="23672" y="184734"/>
                  </a:lnTo>
                  <a:lnTo>
                    <a:pt x="35610" y="166890"/>
                  </a:lnTo>
                  <a:lnTo>
                    <a:pt x="63296" y="130340"/>
                  </a:lnTo>
                  <a:lnTo>
                    <a:pt x="103416" y="86487"/>
                  </a:lnTo>
                  <a:lnTo>
                    <a:pt x="152603" y="46761"/>
                  </a:lnTo>
                  <a:lnTo>
                    <a:pt x="207518" y="22567"/>
                  </a:lnTo>
                  <a:lnTo>
                    <a:pt x="223774" y="19824"/>
                  </a:lnTo>
                  <a:lnTo>
                    <a:pt x="231660" y="19824"/>
                  </a:lnTo>
                  <a:lnTo>
                    <a:pt x="273570" y="29210"/>
                  </a:lnTo>
                  <a:lnTo>
                    <a:pt x="315912" y="64922"/>
                  </a:lnTo>
                  <a:lnTo>
                    <a:pt x="331533" y="103124"/>
                  </a:lnTo>
                  <a:lnTo>
                    <a:pt x="331774" y="163156"/>
                  </a:lnTo>
                  <a:lnTo>
                    <a:pt x="315506" y="224256"/>
                  </a:lnTo>
                  <a:lnTo>
                    <a:pt x="291769" y="278739"/>
                  </a:lnTo>
                  <a:lnTo>
                    <a:pt x="269659" y="318909"/>
                  </a:lnTo>
                  <a:lnTo>
                    <a:pt x="258216" y="337070"/>
                  </a:lnTo>
                  <a:lnTo>
                    <a:pt x="265430" y="359664"/>
                  </a:lnTo>
                  <a:lnTo>
                    <a:pt x="279196" y="337019"/>
                  </a:lnTo>
                  <a:lnTo>
                    <a:pt x="299339" y="300012"/>
                  </a:lnTo>
                  <a:lnTo>
                    <a:pt x="321094" y="252844"/>
                  </a:lnTo>
                  <a:lnTo>
                    <a:pt x="339674" y="199732"/>
                  </a:lnTo>
                  <a:lnTo>
                    <a:pt x="350291" y="144894"/>
                  </a:lnTo>
                  <a:close/>
                </a:path>
              </a:pathLst>
            </a:custGeom>
            <a:solidFill>
              <a:srgbClr val="3737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0" name="object 140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3702387" y="6548176"/>
              <a:ext cx="152316" cy="201071"/>
            </a:xfrm>
            <a:prstGeom prst="rect">
              <a:avLst/>
            </a:prstGeom>
          </p:spPr>
        </p:pic>
        <p:sp>
          <p:nvSpPr>
            <p:cNvPr id="141" name="object 141" descr=""/>
            <p:cNvSpPr/>
            <p:nvPr/>
          </p:nvSpPr>
          <p:spPr>
            <a:xfrm>
              <a:off x="13690962" y="6780386"/>
              <a:ext cx="154305" cy="62230"/>
            </a:xfrm>
            <a:custGeom>
              <a:avLst/>
              <a:gdLst/>
              <a:ahLst/>
              <a:cxnLst/>
              <a:rect l="l" t="t" r="r" b="b"/>
              <a:pathLst>
                <a:path w="154305" h="62229">
                  <a:moveTo>
                    <a:pt x="153884" y="62084"/>
                  </a:moveTo>
                  <a:lnTo>
                    <a:pt x="0" y="17724"/>
                  </a:lnTo>
                  <a:lnTo>
                    <a:pt x="11500" y="0"/>
                  </a:lnTo>
                  <a:lnTo>
                    <a:pt x="146466" y="38895"/>
                  </a:lnTo>
                  <a:lnTo>
                    <a:pt x="153884" y="62084"/>
                  </a:lnTo>
                  <a:close/>
                </a:path>
              </a:pathLst>
            </a:custGeom>
            <a:solidFill>
              <a:srgbClr val="37373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2" name="object 142" descr=""/>
          <p:cNvGrpSpPr/>
          <p:nvPr/>
        </p:nvGrpSpPr>
        <p:grpSpPr>
          <a:xfrm>
            <a:off x="13506673" y="9417703"/>
            <a:ext cx="356235" cy="341630"/>
            <a:chOff x="13506673" y="9417703"/>
            <a:chExt cx="356235" cy="341630"/>
          </a:xfrm>
        </p:grpSpPr>
        <p:sp>
          <p:nvSpPr>
            <p:cNvPr id="143" name="object 143" descr=""/>
            <p:cNvSpPr/>
            <p:nvPr/>
          </p:nvSpPr>
          <p:spPr>
            <a:xfrm>
              <a:off x="13509359" y="9417709"/>
              <a:ext cx="353695" cy="341630"/>
            </a:xfrm>
            <a:custGeom>
              <a:avLst/>
              <a:gdLst/>
              <a:ahLst/>
              <a:cxnLst/>
              <a:rect l="l" t="t" r="r" b="b"/>
              <a:pathLst>
                <a:path w="353694" h="341629">
                  <a:moveTo>
                    <a:pt x="134823" y="317106"/>
                  </a:moveTo>
                  <a:lnTo>
                    <a:pt x="40982" y="212572"/>
                  </a:lnTo>
                  <a:lnTo>
                    <a:pt x="21844" y="221500"/>
                  </a:lnTo>
                  <a:lnTo>
                    <a:pt x="128828" y="340690"/>
                  </a:lnTo>
                  <a:lnTo>
                    <a:pt x="134823" y="317106"/>
                  </a:lnTo>
                  <a:close/>
                </a:path>
                <a:path w="353694" h="341629">
                  <a:moveTo>
                    <a:pt x="353161" y="113372"/>
                  </a:moveTo>
                  <a:lnTo>
                    <a:pt x="342315" y="69354"/>
                  </a:lnTo>
                  <a:lnTo>
                    <a:pt x="315569" y="32753"/>
                  </a:lnTo>
                  <a:lnTo>
                    <a:pt x="275920" y="9639"/>
                  </a:lnTo>
                  <a:lnTo>
                    <a:pt x="229235" y="546"/>
                  </a:lnTo>
                  <a:lnTo>
                    <a:pt x="212623" y="0"/>
                  </a:lnTo>
                  <a:lnTo>
                    <a:pt x="145618" y="6946"/>
                  </a:lnTo>
                  <a:lnTo>
                    <a:pt x="82321" y="23075"/>
                  </a:lnTo>
                  <a:lnTo>
                    <a:pt x="31013" y="41275"/>
                  </a:lnTo>
                  <a:lnTo>
                    <a:pt x="0" y="54444"/>
                  </a:lnTo>
                  <a:lnTo>
                    <a:pt x="21336" y="64744"/>
                  </a:lnTo>
                  <a:lnTo>
                    <a:pt x="41325" y="55753"/>
                  </a:lnTo>
                  <a:lnTo>
                    <a:pt x="85064" y="39166"/>
                  </a:lnTo>
                  <a:lnTo>
                    <a:pt x="143332" y="23202"/>
                  </a:lnTo>
                  <a:lnTo>
                    <a:pt x="206908" y="16052"/>
                  </a:lnTo>
                  <a:lnTo>
                    <a:pt x="221589" y="16548"/>
                  </a:lnTo>
                  <a:lnTo>
                    <a:pt x="263156" y="24676"/>
                  </a:lnTo>
                  <a:lnTo>
                    <a:pt x="298805" y="45466"/>
                  </a:lnTo>
                  <a:lnTo>
                    <a:pt x="322872" y="78409"/>
                  </a:lnTo>
                  <a:lnTo>
                    <a:pt x="332638" y="118059"/>
                  </a:lnTo>
                  <a:lnTo>
                    <a:pt x="331241" y="138303"/>
                  </a:lnTo>
                  <a:lnTo>
                    <a:pt x="294055" y="209765"/>
                  </a:lnTo>
                  <a:lnTo>
                    <a:pt x="247878" y="252958"/>
                  </a:lnTo>
                  <a:lnTo>
                    <a:pt x="198894" y="286588"/>
                  </a:lnTo>
                  <a:lnTo>
                    <a:pt x="158851" y="308927"/>
                  </a:lnTo>
                  <a:lnTo>
                    <a:pt x="139509" y="318262"/>
                  </a:lnTo>
                  <a:lnTo>
                    <a:pt x="133692" y="341249"/>
                  </a:lnTo>
                  <a:lnTo>
                    <a:pt x="194043" y="308635"/>
                  </a:lnTo>
                  <a:lnTo>
                    <a:pt x="237477" y="280162"/>
                  </a:lnTo>
                  <a:lnTo>
                    <a:pt x="281368" y="244970"/>
                  </a:lnTo>
                  <a:lnTo>
                    <a:pt x="319417" y="204101"/>
                  </a:lnTo>
                  <a:lnTo>
                    <a:pt x="345363" y="158623"/>
                  </a:lnTo>
                  <a:lnTo>
                    <a:pt x="351586" y="135890"/>
                  </a:lnTo>
                  <a:lnTo>
                    <a:pt x="353161" y="113372"/>
                  </a:lnTo>
                  <a:close/>
                </a:path>
              </a:pathLst>
            </a:custGeom>
            <a:solidFill>
              <a:srgbClr val="95979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4" name="object 14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3585022" y="9507241"/>
              <a:ext cx="214210" cy="130656"/>
            </a:xfrm>
            <a:prstGeom prst="rect">
              <a:avLst/>
            </a:prstGeom>
          </p:spPr>
        </p:pic>
        <p:sp>
          <p:nvSpPr>
            <p:cNvPr id="145" name="object 145" descr=""/>
            <p:cNvSpPr/>
            <p:nvPr/>
          </p:nvSpPr>
          <p:spPr>
            <a:xfrm>
              <a:off x="13506673" y="9476210"/>
              <a:ext cx="41910" cy="158750"/>
            </a:xfrm>
            <a:custGeom>
              <a:avLst/>
              <a:gdLst/>
              <a:ahLst/>
              <a:cxnLst/>
              <a:rect l="l" t="t" r="r" b="b"/>
              <a:pathLst>
                <a:path w="41909" h="158750">
                  <a:moveTo>
                    <a:pt x="22494" y="158622"/>
                  </a:moveTo>
                  <a:lnTo>
                    <a:pt x="0" y="0"/>
                  </a:lnTo>
                  <a:lnTo>
                    <a:pt x="21895" y="10599"/>
                  </a:lnTo>
                  <a:lnTo>
                    <a:pt x="41635" y="149671"/>
                  </a:lnTo>
                  <a:lnTo>
                    <a:pt x="22494" y="158622"/>
                  </a:lnTo>
                  <a:close/>
                </a:path>
              </a:pathLst>
            </a:custGeom>
            <a:solidFill>
              <a:srgbClr val="95979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6" name="object 146" descr=""/>
          <p:cNvGrpSpPr/>
          <p:nvPr/>
        </p:nvGrpSpPr>
        <p:grpSpPr>
          <a:xfrm>
            <a:off x="16316652" y="9634497"/>
            <a:ext cx="349885" cy="334645"/>
            <a:chOff x="16316652" y="9634497"/>
            <a:chExt cx="349885" cy="334645"/>
          </a:xfrm>
        </p:grpSpPr>
        <p:sp>
          <p:nvSpPr>
            <p:cNvPr id="147" name="object 147" descr=""/>
            <p:cNvSpPr/>
            <p:nvPr/>
          </p:nvSpPr>
          <p:spPr>
            <a:xfrm>
              <a:off x="16316643" y="9634499"/>
              <a:ext cx="349885" cy="334645"/>
            </a:xfrm>
            <a:custGeom>
              <a:avLst/>
              <a:gdLst/>
              <a:ahLst/>
              <a:cxnLst/>
              <a:rect l="l" t="t" r="r" b="b"/>
              <a:pathLst>
                <a:path w="349884" h="334645">
                  <a:moveTo>
                    <a:pt x="346684" y="297370"/>
                  </a:moveTo>
                  <a:lnTo>
                    <a:pt x="326313" y="285254"/>
                  </a:lnTo>
                  <a:lnTo>
                    <a:pt x="308622" y="291477"/>
                  </a:lnTo>
                  <a:lnTo>
                    <a:pt x="270052" y="302806"/>
                  </a:lnTo>
                  <a:lnTo>
                    <a:pt x="218059" y="313677"/>
                  </a:lnTo>
                  <a:lnTo>
                    <a:pt x="160121" y="318541"/>
                  </a:lnTo>
                  <a:lnTo>
                    <a:pt x="139446" y="317754"/>
                  </a:lnTo>
                  <a:lnTo>
                    <a:pt x="100012" y="310794"/>
                  </a:lnTo>
                  <a:lnTo>
                    <a:pt x="63538" y="293598"/>
                  </a:lnTo>
                  <a:lnTo>
                    <a:pt x="36080" y="264172"/>
                  </a:lnTo>
                  <a:lnTo>
                    <a:pt x="21894" y="225158"/>
                  </a:lnTo>
                  <a:lnTo>
                    <a:pt x="20853" y="205003"/>
                  </a:lnTo>
                  <a:lnTo>
                    <a:pt x="24003" y="184962"/>
                  </a:lnTo>
                  <a:lnTo>
                    <a:pt x="67271" y="117005"/>
                  </a:lnTo>
                  <a:lnTo>
                    <a:pt x="117043" y="78003"/>
                  </a:lnTo>
                  <a:lnTo>
                    <a:pt x="168770" y="48768"/>
                  </a:lnTo>
                  <a:lnTo>
                    <a:pt x="210604" y="30010"/>
                  </a:lnTo>
                  <a:lnTo>
                    <a:pt x="230670" y="22402"/>
                  </a:lnTo>
                  <a:lnTo>
                    <a:pt x="238493" y="0"/>
                  </a:lnTo>
                  <a:lnTo>
                    <a:pt x="175514" y="27228"/>
                  </a:lnTo>
                  <a:lnTo>
                    <a:pt x="129768" y="51816"/>
                  </a:lnTo>
                  <a:lnTo>
                    <a:pt x="82981" y="83045"/>
                  </a:lnTo>
                  <a:lnTo>
                    <a:pt x="41503" y="120434"/>
                  </a:lnTo>
                  <a:lnTo>
                    <a:pt x="11709" y="163487"/>
                  </a:lnTo>
                  <a:lnTo>
                    <a:pt x="0" y="207886"/>
                  </a:lnTo>
                  <a:lnTo>
                    <a:pt x="1155" y="230276"/>
                  </a:lnTo>
                  <a:lnTo>
                    <a:pt x="16916" y="273596"/>
                  </a:lnTo>
                  <a:lnTo>
                    <a:pt x="47421" y="306285"/>
                  </a:lnTo>
                  <a:lnTo>
                    <a:pt x="88239" y="325475"/>
                  </a:lnTo>
                  <a:lnTo>
                    <a:pt x="132969" y="333324"/>
                  </a:lnTo>
                  <a:lnTo>
                    <a:pt x="156578" y="334200"/>
                  </a:lnTo>
                  <a:lnTo>
                    <a:pt x="217322" y="329565"/>
                  </a:lnTo>
                  <a:lnTo>
                    <a:pt x="273583" y="318795"/>
                  </a:lnTo>
                  <a:lnTo>
                    <a:pt x="318858" y="306514"/>
                  </a:lnTo>
                  <a:lnTo>
                    <a:pt x="346684" y="297370"/>
                  </a:lnTo>
                  <a:close/>
                </a:path>
                <a:path w="349884" h="334645">
                  <a:moveTo>
                    <a:pt x="349719" y="293547"/>
                  </a:moveTo>
                  <a:lnTo>
                    <a:pt x="341122" y="133591"/>
                  </a:lnTo>
                  <a:lnTo>
                    <a:pt x="321271" y="140830"/>
                  </a:lnTo>
                  <a:lnTo>
                    <a:pt x="328803" y="281101"/>
                  </a:lnTo>
                  <a:lnTo>
                    <a:pt x="349719" y="293547"/>
                  </a:lnTo>
                  <a:close/>
                </a:path>
              </a:pathLst>
            </a:custGeom>
            <a:solidFill>
              <a:srgbClr val="8E8F9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8" name="object 148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6380577" y="9635476"/>
              <a:ext cx="275531" cy="242047"/>
            </a:xfrm>
            <a:prstGeom prst="rect">
              <a:avLst/>
            </a:prstGeom>
          </p:spPr>
        </p:pic>
      </p:grpSp>
      <p:sp>
        <p:nvSpPr>
          <p:cNvPr id="149" name="object 149" descr=""/>
          <p:cNvSpPr/>
          <p:nvPr/>
        </p:nvSpPr>
        <p:spPr>
          <a:xfrm>
            <a:off x="15900578" y="5319394"/>
            <a:ext cx="468630" cy="482600"/>
          </a:xfrm>
          <a:custGeom>
            <a:avLst/>
            <a:gdLst/>
            <a:ahLst/>
            <a:cxnLst/>
            <a:rect l="l" t="t" r="r" b="b"/>
            <a:pathLst>
              <a:path w="468630" h="482600">
                <a:moveTo>
                  <a:pt x="152793" y="86258"/>
                </a:moveTo>
                <a:lnTo>
                  <a:pt x="137464" y="62649"/>
                </a:lnTo>
                <a:lnTo>
                  <a:pt x="0" y="226072"/>
                </a:lnTo>
                <a:lnTo>
                  <a:pt x="32232" y="229603"/>
                </a:lnTo>
                <a:lnTo>
                  <a:pt x="152793" y="86258"/>
                </a:lnTo>
                <a:close/>
              </a:path>
              <a:path w="468630" h="482600">
                <a:moveTo>
                  <a:pt x="348018" y="0"/>
                </a:moveTo>
                <a:lnTo>
                  <a:pt x="142887" y="59143"/>
                </a:lnTo>
                <a:lnTo>
                  <a:pt x="158216" y="82753"/>
                </a:lnTo>
                <a:lnTo>
                  <a:pt x="338137" y="30886"/>
                </a:lnTo>
                <a:lnTo>
                  <a:pt x="348018" y="0"/>
                </a:lnTo>
                <a:close/>
              </a:path>
              <a:path w="468630" h="482600">
                <a:moveTo>
                  <a:pt x="358190" y="369468"/>
                </a:moveTo>
                <a:lnTo>
                  <a:pt x="355358" y="362280"/>
                </a:lnTo>
                <a:lnTo>
                  <a:pt x="352869" y="358432"/>
                </a:lnTo>
                <a:lnTo>
                  <a:pt x="343636" y="344220"/>
                </a:lnTo>
                <a:lnTo>
                  <a:pt x="334416" y="330022"/>
                </a:lnTo>
                <a:lnTo>
                  <a:pt x="325208" y="315836"/>
                </a:lnTo>
                <a:lnTo>
                  <a:pt x="315988" y="301637"/>
                </a:lnTo>
                <a:lnTo>
                  <a:pt x="306768" y="287439"/>
                </a:lnTo>
                <a:lnTo>
                  <a:pt x="289039" y="260121"/>
                </a:lnTo>
                <a:lnTo>
                  <a:pt x="275234" y="238861"/>
                </a:lnTo>
                <a:lnTo>
                  <a:pt x="275856" y="235889"/>
                </a:lnTo>
                <a:lnTo>
                  <a:pt x="285267" y="229781"/>
                </a:lnTo>
                <a:lnTo>
                  <a:pt x="274650" y="213436"/>
                </a:lnTo>
                <a:lnTo>
                  <a:pt x="274523" y="211721"/>
                </a:lnTo>
                <a:lnTo>
                  <a:pt x="275145" y="210235"/>
                </a:lnTo>
                <a:lnTo>
                  <a:pt x="279412" y="195580"/>
                </a:lnTo>
                <a:lnTo>
                  <a:pt x="279806" y="185127"/>
                </a:lnTo>
                <a:lnTo>
                  <a:pt x="279984" y="180606"/>
                </a:lnTo>
                <a:lnTo>
                  <a:pt x="276923" y="165963"/>
                </a:lnTo>
                <a:lnTo>
                  <a:pt x="270281" y="152311"/>
                </a:lnTo>
                <a:lnTo>
                  <a:pt x="261543" y="142024"/>
                </a:lnTo>
                <a:lnTo>
                  <a:pt x="260057" y="140271"/>
                </a:lnTo>
                <a:lnTo>
                  <a:pt x="247561" y="131495"/>
                </a:lnTo>
                <a:lnTo>
                  <a:pt x="233502" y="126123"/>
                </a:lnTo>
                <a:lnTo>
                  <a:pt x="225450" y="125145"/>
                </a:lnTo>
                <a:lnTo>
                  <a:pt x="225450" y="159791"/>
                </a:lnTo>
                <a:lnTo>
                  <a:pt x="225298" y="168059"/>
                </a:lnTo>
                <a:lnTo>
                  <a:pt x="222072" y="175666"/>
                </a:lnTo>
                <a:lnTo>
                  <a:pt x="215963" y="181648"/>
                </a:lnTo>
                <a:lnTo>
                  <a:pt x="212344" y="183997"/>
                </a:lnTo>
                <a:lnTo>
                  <a:pt x="208280" y="185127"/>
                </a:lnTo>
                <a:lnTo>
                  <a:pt x="197205" y="185127"/>
                </a:lnTo>
                <a:lnTo>
                  <a:pt x="190271" y="181673"/>
                </a:lnTo>
                <a:lnTo>
                  <a:pt x="186169" y="175323"/>
                </a:lnTo>
                <a:lnTo>
                  <a:pt x="183019" y="167360"/>
                </a:lnTo>
                <a:lnTo>
                  <a:pt x="183159" y="159092"/>
                </a:lnTo>
                <a:lnTo>
                  <a:pt x="186385" y="151485"/>
                </a:lnTo>
                <a:lnTo>
                  <a:pt x="192493" y="145491"/>
                </a:lnTo>
                <a:lnTo>
                  <a:pt x="196113" y="143154"/>
                </a:lnTo>
                <a:lnTo>
                  <a:pt x="200177" y="142024"/>
                </a:lnTo>
                <a:lnTo>
                  <a:pt x="211264" y="142024"/>
                </a:lnTo>
                <a:lnTo>
                  <a:pt x="218186" y="145491"/>
                </a:lnTo>
                <a:lnTo>
                  <a:pt x="222300" y="151841"/>
                </a:lnTo>
                <a:lnTo>
                  <a:pt x="225450" y="159791"/>
                </a:lnTo>
                <a:lnTo>
                  <a:pt x="225450" y="125145"/>
                </a:lnTo>
                <a:lnTo>
                  <a:pt x="218592" y="124294"/>
                </a:lnTo>
                <a:lnTo>
                  <a:pt x="209969" y="124891"/>
                </a:lnTo>
                <a:lnTo>
                  <a:pt x="201434" y="126733"/>
                </a:lnTo>
                <a:lnTo>
                  <a:pt x="167728" y="151295"/>
                </a:lnTo>
                <a:lnTo>
                  <a:pt x="158102" y="196634"/>
                </a:lnTo>
                <a:lnTo>
                  <a:pt x="167068" y="219341"/>
                </a:lnTo>
                <a:lnTo>
                  <a:pt x="201447" y="244881"/>
                </a:lnTo>
                <a:lnTo>
                  <a:pt x="217474" y="247357"/>
                </a:lnTo>
                <a:lnTo>
                  <a:pt x="218897" y="248170"/>
                </a:lnTo>
                <a:lnTo>
                  <a:pt x="230174" y="265569"/>
                </a:lnTo>
                <a:lnTo>
                  <a:pt x="238150" y="260375"/>
                </a:lnTo>
                <a:lnTo>
                  <a:pt x="239064" y="260121"/>
                </a:lnTo>
                <a:lnTo>
                  <a:pt x="241554" y="260121"/>
                </a:lnTo>
                <a:lnTo>
                  <a:pt x="243103" y="260896"/>
                </a:lnTo>
                <a:lnTo>
                  <a:pt x="260756" y="288074"/>
                </a:lnTo>
                <a:lnTo>
                  <a:pt x="272389" y="287464"/>
                </a:lnTo>
                <a:lnTo>
                  <a:pt x="274281" y="287439"/>
                </a:lnTo>
                <a:lnTo>
                  <a:pt x="275793" y="288290"/>
                </a:lnTo>
                <a:lnTo>
                  <a:pt x="276707" y="289648"/>
                </a:lnTo>
                <a:lnTo>
                  <a:pt x="278028" y="291731"/>
                </a:lnTo>
                <a:lnTo>
                  <a:pt x="278993" y="293179"/>
                </a:lnTo>
                <a:lnTo>
                  <a:pt x="279082" y="295021"/>
                </a:lnTo>
                <a:lnTo>
                  <a:pt x="275539" y="301967"/>
                </a:lnTo>
                <a:lnTo>
                  <a:pt x="281673" y="301663"/>
                </a:lnTo>
                <a:lnTo>
                  <a:pt x="283502" y="301637"/>
                </a:lnTo>
                <a:lnTo>
                  <a:pt x="285013" y="302488"/>
                </a:lnTo>
                <a:lnTo>
                  <a:pt x="288201" y="307365"/>
                </a:lnTo>
                <a:lnTo>
                  <a:pt x="288290" y="309206"/>
                </a:lnTo>
                <a:lnTo>
                  <a:pt x="287515" y="310769"/>
                </a:lnTo>
                <a:lnTo>
                  <a:pt x="284746" y="316166"/>
                </a:lnTo>
                <a:lnTo>
                  <a:pt x="290918" y="315849"/>
                </a:lnTo>
                <a:lnTo>
                  <a:pt x="292709" y="315836"/>
                </a:lnTo>
                <a:lnTo>
                  <a:pt x="294220" y="316649"/>
                </a:lnTo>
                <a:lnTo>
                  <a:pt x="297421" y="321564"/>
                </a:lnTo>
                <a:lnTo>
                  <a:pt x="297510" y="323405"/>
                </a:lnTo>
                <a:lnTo>
                  <a:pt x="293979" y="330352"/>
                </a:lnTo>
                <a:lnTo>
                  <a:pt x="300101" y="330047"/>
                </a:lnTo>
                <a:lnTo>
                  <a:pt x="301904" y="330022"/>
                </a:lnTo>
                <a:lnTo>
                  <a:pt x="303441" y="330847"/>
                </a:lnTo>
                <a:lnTo>
                  <a:pt x="305676" y="334314"/>
                </a:lnTo>
                <a:lnTo>
                  <a:pt x="306628" y="335749"/>
                </a:lnTo>
                <a:lnTo>
                  <a:pt x="306717" y="337604"/>
                </a:lnTo>
                <a:lnTo>
                  <a:pt x="303199" y="344551"/>
                </a:lnTo>
                <a:lnTo>
                  <a:pt x="309321" y="344246"/>
                </a:lnTo>
                <a:lnTo>
                  <a:pt x="311111" y="344220"/>
                </a:lnTo>
                <a:lnTo>
                  <a:pt x="312648" y="345059"/>
                </a:lnTo>
                <a:lnTo>
                  <a:pt x="315849" y="349948"/>
                </a:lnTo>
                <a:lnTo>
                  <a:pt x="315937" y="351790"/>
                </a:lnTo>
                <a:lnTo>
                  <a:pt x="312407" y="358749"/>
                </a:lnTo>
                <a:lnTo>
                  <a:pt x="318439" y="358432"/>
                </a:lnTo>
                <a:lnTo>
                  <a:pt x="320332" y="358432"/>
                </a:lnTo>
                <a:lnTo>
                  <a:pt x="321868" y="359257"/>
                </a:lnTo>
                <a:lnTo>
                  <a:pt x="325056" y="364147"/>
                </a:lnTo>
                <a:lnTo>
                  <a:pt x="325158" y="365988"/>
                </a:lnTo>
                <a:lnTo>
                  <a:pt x="319087" y="377913"/>
                </a:lnTo>
                <a:lnTo>
                  <a:pt x="326415" y="389242"/>
                </a:lnTo>
                <a:lnTo>
                  <a:pt x="332676" y="392353"/>
                </a:lnTo>
                <a:lnTo>
                  <a:pt x="342696" y="392353"/>
                </a:lnTo>
                <a:lnTo>
                  <a:pt x="346354" y="391350"/>
                </a:lnTo>
                <a:lnTo>
                  <a:pt x="349592" y="389242"/>
                </a:lnTo>
                <a:lnTo>
                  <a:pt x="355142" y="383819"/>
                </a:lnTo>
                <a:lnTo>
                  <a:pt x="358063" y="376936"/>
                </a:lnTo>
                <a:lnTo>
                  <a:pt x="358190" y="369468"/>
                </a:lnTo>
                <a:close/>
              </a:path>
              <a:path w="468630" h="482600">
                <a:moveTo>
                  <a:pt x="468210" y="307124"/>
                </a:moveTo>
                <a:lnTo>
                  <a:pt x="461708" y="252653"/>
                </a:lnTo>
                <a:lnTo>
                  <a:pt x="447459" y="197904"/>
                </a:lnTo>
                <a:lnTo>
                  <a:pt x="428129" y="145224"/>
                </a:lnTo>
                <a:lnTo>
                  <a:pt x="406425" y="97002"/>
                </a:lnTo>
                <a:lnTo>
                  <a:pt x="385025" y="55613"/>
                </a:lnTo>
                <a:lnTo>
                  <a:pt x="353910" y="2794"/>
                </a:lnTo>
                <a:lnTo>
                  <a:pt x="344271" y="32918"/>
                </a:lnTo>
                <a:lnTo>
                  <a:pt x="353199" y="46761"/>
                </a:lnTo>
                <a:lnTo>
                  <a:pt x="371144" y="77076"/>
                </a:lnTo>
                <a:lnTo>
                  <a:pt x="393700" y="120116"/>
                </a:lnTo>
                <a:lnTo>
                  <a:pt x="416483" y="172161"/>
                </a:lnTo>
                <a:lnTo>
                  <a:pt x="435063" y="229450"/>
                </a:lnTo>
                <a:lnTo>
                  <a:pt x="445058" y="288251"/>
                </a:lnTo>
                <a:lnTo>
                  <a:pt x="442048" y="344817"/>
                </a:lnTo>
                <a:lnTo>
                  <a:pt x="421208" y="395770"/>
                </a:lnTo>
                <a:lnTo>
                  <a:pt x="382181" y="433666"/>
                </a:lnTo>
                <a:lnTo>
                  <a:pt x="346735" y="450342"/>
                </a:lnTo>
                <a:lnTo>
                  <a:pt x="308902" y="455904"/>
                </a:lnTo>
                <a:lnTo>
                  <a:pt x="300977" y="455676"/>
                </a:lnTo>
                <a:lnTo>
                  <a:pt x="223812" y="431977"/>
                </a:lnTo>
                <a:lnTo>
                  <a:pt x="174167" y="398932"/>
                </a:lnTo>
                <a:lnTo>
                  <a:pt x="129400" y="358648"/>
                </a:lnTo>
                <a:lnTo>
                  <a:pt x="91135" y="316674"/>
                </a:lnTo>
                <a:lnTo>
                  <a:pt x="60985" y="278549"/>
                </a:lnTo>
                <a:lnTo>
                  <a:pt x="31572" y="236016"/>
                </a:lnTo>
                <a:lnTo>
                  <a:pt x="165" y="232575"/>
                </a:lnTo>
                <a:lnTo>
                  <a:pt x="35737" y="282498"/>
                </a:lnTo>
                <a:lnTo>
                  <a:pt x="64846" y="318884"/>
                </a:lnTo>
                <a:lnTo>
                  <a:pt x="100063" y="358330"/>
                </a:lnTo>
                <a:lnTo>
                  <a:pt x="140309" y="397421"/>
                </a:lnTo>
                <a:lnTo>
                  <a:pt x="184518" y="432714"/>
                </a:lnTo>
                <a:lnTo>
                  <a:pt x="231609" y="460806"/>
                </a:lnTo>
                <a:lnTo>
                  <a:pt x="280517" y="478269"/>
                </a:lnTo>
                <a:lnTo>
                  <a:pt x="316357" y="482358"/>
                </a:lnTo>
                <a:lnTo>
                  <a:pt x="337693" y="480809"/>
                </a:lnTo>
                <a:lnTo>
                  <a:pt x="378434" y="468464"/>
                </a:lnTo>
                <a:lnTo>
                  <a:pt x="421932" y="438480"/>
                </a:lnTo>
                <a:lnTo>
                  <a:pt x="455256" y="389013"/>
                </a:lnTo>
                <a:lnTo>
                  <a:pt x="464273" y="358927"/>
                </a:lnTo>
                <a:lnTo>
                  <a:pt x="468210" y="307124"/>
                </a:lnTo>
                <a:close/>
              </a:path>
            </a:pathLst>
          </a:custGeom>
          <a:solidFill>
            <a:srgbClr val="B5B8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/>
          <p:nvPr/>
        </p:nvSpPr>
        <p:spPr>
          <a:xfrm>
            <a:off x="13734491" y="5372734"/>
            <a:ext cx="454659" cy="471170"/>
          </a:xfrm>
          <a:custGeom>
            <a:avLst/>
            <a:gdLst/>
            <a:ahLst/>
            <a:cxnLst/>
            <a:rect l="l" t="t" r="r" b="b"/>
            <a:pathLst>
              <a:path w="454659" h="471170">
                <a:moveTo>
                  <a:pt x="294347" y="180721"/>
                </a:moveTo>
                <a:lnTo>
                  <a:pt x="293725" y="171843"/>
                </a:lnTo>
                <a:lnTo>
                  <a:pt x="292735" y="157632"/>
                </a:lnTo>
                <a:lnTo>
                  <a:pt x="282587" y="136829"/>
                </a:lnTo>
                <a:lnTo>
                  <a:pt x="274370" y="129578"/>
                </a:lnTo>
                <a:lnTo>
                  <a:pt x="268439" y="124345"/>
                </a:lnTo>
                <a:lnTo>
                  <a:pt x="268439" y="153339"/>
                </a:lnTo>
                <a:lnTo>
                  <a:pt x="265772" y="161290"/>
                </a:lnTo>
                <a:lnTo>
                  <a:pt x="261861" y="168046"/>
                </a:lnTo>
                <a:lnTo>
                  <a:pt x="254749" y="171843"/>
                </a:lnTo>
                <a:lnTo>
                  <a:pt x="243852" y="171843"/>
                </a:lnTo>
                <a:lnTo>
                  <a:pt x="226491" y="148094"/>
                </a:lnTo>
                <a:lnTo>
                  <a:pt x="229171" y="140144"/>
                </a:lnTo>
                <a:lnTo>
                  <a:pt x="233083" y="133375"/>
                </a:lnTo>
                <a:lnTo>
                  <a:pt x="240182" y="129578"/>
                </a:lnTo>
                <a:lnTo>
                  <a:pt x="251091" y="129578"/>
                </a:lnTo>
                <a:lnTo>
                  <a:pt x="268439" y="153339"/>
                </a:lnTo>
                <a:lnTo>
                  <a:pt x="268439" y="124345"/>
                </a:lnTo>
                <a:lnTo>
                  <a:pt x="234569" y="112890"/>
                </a:lnTo>
                <a:lnTo>
                  <a:pt x="219151" y="114884"/>
                </a:lnTo>
                <a:lnTo>
                  <a:pt x="182206" y="143052"/>
                </a:lnTo>
                <a:lnTo>
                  <a:pt x="174218" y="170294"/>
                </a:lnTo>
                <a:lnTo>
                  <a:pt x="175209" y="184480"/>
                </a:lnTo>
                <a:lnTo>
                  <a:pt x="179539" y="198208"/>
                </a:lnTo>
                <a:lnTo>
                  <a:pt x="180162" y="199580"/>
                </a:lnTo>
                <a:lnTo>
                  <a:pt x="180098" y="201206"/>
                </a:lnTo>
                <a:lnTo>
                  <a:pt x="169926" y="218795"/>
                </a:lnTo>
                <a:lnTo>
                  <a:pt x="177190" y="222973"/>
                </a:lnTo>
                <a:lnTo>
                  <a:pt x="179451" y="224307"/>
                </a:lnTo>
                <a:lnTo>
                  <a:pt x="180238" y="227203"/>
                </a:lnTo>
                <a:lnTo>
                  <a:pt x="163868" y="255536"/>
                </a:lnTo>
                <a:lnTo>
                  <a:pt x="170434" y="266915"/>
                </a:lnTo>
                <a:lnTo>
                  <a:pt x="170434" y="268706"/>
                </a:lnTo>
                <a:lnTo>
                  <a:pt x="167525" y="273748"/>
                </a:lnTo>
                <a:lnTo>
                  <a:pt x="165950" y="274662"/>
                </a:lnTo>
                <a:lnTo>
                  <a:pt x="158318" y="274662"/>
                </a:lnTo>
                <a:lnTo>
                  <a:pt x="162128" y="281279"/>
                </a:lnTo>
                <a:lnTo>
                  <a:pt x="162128" y="283108"/>
                </a:lnTo>
                <a:lnTo>
                  <a:pt x="160096" y="286664"/>
                </a:lnTo>
                <a:lnTo>
                  <a:pt x="159219" y="288124"/>
                </a:lnTo>
                <a:lnTo>
                  <a:pt x="157670" y="289039"/>
                </a:lnTo>
                <a:lnTo>
                  <a:pt x="150012" y="289039"/>
                </a:lnTo>
                <a:lnTo>
                  <a:pt x="153822" y="295656"/>
                </a:lnTo>
                <a:lnTo>
                  <a:pt x="153822" y="297472"/>
                </a:lnTo>
                <a:lnTo>
                  <a:pt x="153009" y="298945"/>
                </a:lnTo>
                <a:lnTo>
                  <a:pt x="151790" y="301028"/>
                </a:lnTo>
                <a:lnTo>
                  <a:pt x="150939" y="302526"/>
                </a:lnTo>
                <a:lnTo>
                  <a:pt x="149364" y="303403"/>
                </a:lnTo>
                <a:lnTo>
                  <a:pt x="141719" y="303403"/>
                </a:lnTo>
                <a:lnTo>
                  <a:pt x="144703" y="308559"/>
                </a:lnTo>
                <a:lnTo>
                  <a:pt x="145542" y="310045"/>
                </a:lnTo>
                <a:lnTo>
                  <a:pt x="145542" y="311848"/>
                </a:lnTo>
                <a:lnTo>
                  <a:pt x="143484" y="315404"/>
                </a:lnTo>
                <a:lnTo>
                  <a:pt x="142633" y="316890"/>
                </a:lnTo>
                <a:lnTo>
                  <a:pt x="141084" y="317779"/>
                </a:lnTo>
                <a:lnTo>
                  <a:pt x="133413" y="317779"/>
                </a:lnTo>
                <a:lnTo>
                  <a:pt x="137236" y="324421"/>
                </a:lnTo>
                <a:lnTo>
                  <a:pt x="137236" y="326224"/>
                </a:lnTo>
                <a:lnTo>
                  <a:pt x="135204" y="329793"/>
                </a:lnTo>
                <a:lnTo>
                  <a:pt x="134327" y="331266"/>
                </a:lnTo>
                <a:lnTo>
                  <a:pt x="132778" y="332168"/>
                </a:lnTo>
                <a:lnTo>
                  <a:pt x="125107" y="332168"/>
                </a:lnTo>
                <a:lnTo>
                  <a:pt x="128955" y="338785"/>
                </a:lnTo>
                <a:lnTo>
                  <a:pt x="128930" y="340588"/>
                </a:lnTo>
                <a:lnTo>
                  <a:pt x="128117" y="342087"/>
                </a:lnTo>
                <a:lnTo>
                  <a:pt x="126047" y="345630"/>
                </a:lnTo>
                <a:lnTo>
                  <a:pt x="124472" y="346544"/>
                </a:lnTo>
                <a:lnTo>
                  <a:pt x="111353" y="346544"/>
                </a:lnTo>
                <a:lnTo>
                  <a:pt x="108077" y="352183"/>
                </a:lnTo>
                <a:lnTo>
                  <a:pt x="105676" y="359371"/>
                </a:lnTo>
                <a:lnTo>
                  <a:pt x="106184" y="366674"/>
                </a:lnTo>
                <a:lnTo>
                  <a:pt x="109397" y="373265"/>
                </a:lnTo>
                <a:lnTo>
                  <a:pt x="115074" y="378282"/>
                </a:lnTo>
                <a:lnTo>
                  <a:pt x="118071" y="379996"/>
                </a:lnTo>
                <a:lnTo>
                  <a:pt x="121361" y="380822"/>
                </a:lnTo>
                <a:lnTo>
                  <a:pt x="131203" y="380822"/>
                </a:lnTo>
                <a:lnTo>
                  <a:pt x="137642" y="377405"/>
                </a:lnTo>
                <a:lnTo>
                  <a:pt x="211988" y="248564"/>
                </a:lnTo>
                <a:lnTo>
                  <a:pt x="212877" y="247053"/>
                </a:lnTo>
                <a:lnTo>
                  <a:pt x="214464" y="246189"/>
                </a:lnTo>
                <a:lnTo>
                  <a:pt x="216916" y="246189"/>
                </a:lnTo>
                <a:lnTo>
                  <a:pt x="217716" y="246405"/>
                </a:lnTo>
                <a:lnTo>
                  <a:pt x="225729" y="251028"/>
                </a:lnTo>
                <a:lnTo>
                  <a:pt x="228523" y="246189"/>
                </a:lnTo>
                <a:lnTo>
                  <a:pt x="235254" y="234480"/>
                </a:lnTo>
                <a:lnTo>
                  <a:pt x="236702" y="233591"/>
                </a:lnTo>
                <a:lnTo>
                  <a:pt x="238277" y="233476"/>
                </a:lnTo>
                <a:lnTo>
                  <a:pt x="252958" y="230682"/>
                </a:lnTo>
                <a:lnTo>
                  <a:pt x="266306" y="224510"/>
                </a:lnTo>
                <a:lnTo>
                  <a:pt x="277736" y="215315"/>
                </a:lnTo>
                <a:lnTo>
                  <a:pt x="286727" y="203428"/>
                </a:lnTo>
                <a:lnTo>
                  <a:pt x="294347" y="180721"/>
                </a:lnTo>
                <a:close/>
              </a:path>
              <a:path w="454659" h="471170">
                <a:moveTo>
                  <a:pt x="305917" y="47409"/>
                </a:moveTo>
                <a:lnTo>
                  <a:pt x="101930" y="0"/>
                </a:lnTo>
                <a:lnTo>
                  <a:pt x="113195" y="29768"/>
                </a:lnTo>
                <a:lnTo>
                  <a:pt x="292100" y="71323"/>
                </a:lnTo>
                <a:lnTo>
                  <a:pt x="305917" y="47409"/>
                </a:lnTo>
                <a:close/>
              </a:path>
              <a:path w="454659" h="471170">
                <a:moveTo>
                  <a:pt x="454406" y="203555"/>
                </a:moveTo>
                <a:lnTo>
                  <a:pt x="311378" y="50584"/>
                </a:lnTo>
                <a:lnTo>
                  <a:pt x="297561" y="74510"/>
                </a:lnTo>
                <a:lnTo>
                  <a:pt x="423011" y="208699"/>
                </a:lnTo>
                <a:lnTo>
                  <a:pt x="454406" y="203555"/>
                </a:lnTo>
                <a:close/>
              </a:path>
              <a:path w="454659" h="471170">
                <a:moveTo>
                  <a:pt x="454583" y="209956"/>
                </a:moveTo>
                <a:lnTo>
                  <a:pt x="423989" y="214934"/>
                </a:lnTo>
                <a:lnTo>
                  <a:pt x="415861" y="228917"/>
                </a:lnTo>
                <a:lnTo>
                  <a:pt x="397357" y="258102"/>
                </a:lnTo>
                <a:lnTo>
                  <a:pt x="369798" y="297002"/>
                </a:lnTo>
                <a:lnTo>
                  <a:pt x="334479" y="340080"/>
                </a:lnTo>
                <a:lnTo>
                  <a:pt x="292709" y="381825"/>
                </a:lnTo>
                <a:lnTo>
                  <a:pt x="245783" y="416737"/>
                </a:lnTo>
                <a:lnTo>
                  <a:pt x="195021" y="439305"/>
                </a:lnTo>
                <a:lnTo>
                  <a:pt x="156756" y="444715"/>
                </a:lnTo>
                <a:lnTo>
                  <a:pt x="139712" y="443585"/>
                </a:lnTo>
                <a:lnTo>
                  <a:pt x="90741" y="426529"/>
                </a:lnTo>
                <a:lnTo>
                  <a:pt x="50558" y="391401"/>
                </a:lnTo>
                <a:lnTo>
                  <a:pt x="27546" y="342569"/>
                </a:lnTo>
                <a:lnTo>
                  <a:pt x="21704" y="287324"/>
                </a:lnTo>
                <a:lnTo>
                  <a:pt x="28473" y="229209"/>
                </a:lnTo>
                <a:lnTo>
                  <a:pt x="43738" y="172148"/>
                </a:lnTo>
                <a:lnTo>
                  <a:pt x="63373" y="120015"/>
                </a:lnTo>
                <a:lnTo>
                  <a:pt x="83261" y="76682"/>
                </a:lnTo>
                <a:lnTo>
                  <a:pt x="107315" y="32042"/>
                </a:lnTo>
                <a:lnTo>
                  <a:pt x="96316" y="3073"/>
                </a:lnTo>
                <a:lnTo>
                  <a:pt x="68554" y="56388"/>
                </a:lnTo>
                <a:lnTo>
                  <a:pt x="49733" y="98031"/>
                </a:lnTo>
                <a:lnTo>
                  <a:pt x="30949" y="146367"/>
                </a:lnTo>
                <a:lnTo>
                  <a:pt x="14719" y="198945"/>
                </a:lnTo>
                <a:lnTo>
                  <a:pt x="3568" y="253314"/>
                </a:lnTo>
                <a:lnTo>
                  <a:pt x="0" y="306984"/>
                </a:lnTo>
                <a:lnTo>
                  <a:pt x="6515" y="357517"/>
                </a:lnTo>
                <a:lnTo>
                  <a:pt x="32092" y="411810"/>
                </a:lnTo>
                <a:lnTo>
                  <a:pt x="76708" y="450837"/>
                </a:lnTo>
                <a:lnTo>
                  <a:pt x="112547" y="465975"/>
                </a:lnTo>
                <a:lnTo>
                  <a:pt x="150025" y="471017"/>
                </a:lnTo>
                <a:lnTo>
                  <a:pt x="160528" y="470649"/>
                </a:lnTo>
                <a:lnTo>
                  <a:pt x="239610" y="445389"/>
                </a:lnTo>
                <a:lnTo>
                  <a:pt x="284289" y="415455"/>
                </a:lnTo>
                <a:lnTo>
                  <a:pt x="325780" y="378599"/>
                </a:lnTo>
                <a:lnTo>
                  <a:pt x="363194" y="338251"/>
                </a:lnTo>
                <a:lnTo>
                  <a:pt x="395668" y="297815"/>
                </a:lnTo>
                <a:lnTo>
                  <a:pt x="422300" y="260680"/>
                </a:lnTo>
                <a:lnTo>
                  <a:pt x="442226" y="230263"/>
                </a:lnTo>
                <a:lnTo>
                  <a:pt x="454583" y="209956"/>
                </a:lnTo>
                <a:close/>
              </a:path>
            </a:pathLst>
          </a:custGeom>
          <a:solidFill>
            <a:srgbClr val="3C3C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1" name="object 151" descr=""/>
          <p:cNvGrpSpPr/>
          <p:nvPr/>
        </p:nvGrpSpPr>
        <p:grpSpPr>
          <a:xfrm>
            <a:off x="16748033" y="6801664"/>
            <a:ext cx="362585" cy="354965"/>
            <a:chOff x="16748033" y="6801664"/>
            <a:chExt cx="362585" cy="354965"/>
          </a:xfrm>
        </p:grpSpPr>
        <p:sp>
          <p:nvSpPr>
            <p:cNvPr id="152" name="object 152" descr=""/>
            <p:cNvSpPr/>
            <p:nvPr/>
          </p:nvSpPr>
          <p:spPr>
            <a:xfrm>
              <a:off x="16748023" y="6801674"/>
              <a:ext cx="360680" cy="354965"/>
            </a:xfrm>
            <a:custGeom>
              <a:avLst/>
              <a:gdLst/>
              <a:ahLst/>
              <a:cxnLst/>
              <a:rect l="l" t="t" r="r" b="b"/>
              <a:pathLst>
                <a:path w="360680" h="354965">
                  <a:moveTo>
                    <a:pt x="307365" y="96583"/>
                  </a:moveTo>
                  <a:lnTo>
                    <a:pt x="179616" y="0"/>
                  </a:lnTo>
                  <a:lnTo>
                    <a:pt x="178219" y="24295"/>
                  </a:lnTo>
                  <a:lnTo>
                    <a:pt x="290271" y="108991"/>
                  </a:lnTo>
                  <a:lnTo>
                    <a:pt x="307365" y="96583"/>
                  </a:lnTo>
                  <a:close/>
                </a:path>
                <a:path w="360680" h="354965">
                  <a:moveTo>
                    <a:pt x="360680" y="256400"/>
                  </a:moveTo>
                  <a:lnTo>
                    <a:pt x="337769" y="250355"/>
                  </a:lnTo>
                  <a:lnTo>
                    <a:pt x="322249" y="261391"/>
                  </a:lnTo>
                  <a:lnTo>
                    <a:pt x="287769" y="283197"/>
                  </a:lnTo>
                  <a:lnTo>
                    <a:pt x="240118" y="308203"/>
                  </a:lnTo>
                  <a:lnTo>
                    <a:pt x="185115" y="328777"/>
                  </a:lnTo>
                  <a:lnTo>
                    <a:pt x="128536" y="337324"/>
                  </a:lnTo>
                  <a:lnTo>
                    <a:pt x="121589" y="337324"/>
                  </a:lnTo>
                  <a:lnTo>
                    <a:pt x="69088" y="322249"/>
                  </a:lnTo>
                  <a:lnTo>
                    <a:pt x="39166" y="294487"/>
                  </a:lnTo>
                  <a:lnTo>
                    <a:pt x="22021" y="257441"/>
                  </a:lnTo>
                  <a:lnTo>
                    <a:pt x="19532" y="237299"/>
                  </a:lnTo>
                  <a:lnTo>
                    <a:pt x="21132" y="216166"/>
                  </a:lnTo>
                  <a:lnTo>
                    <a:pt x="42405" y="160045"/>
                  </a:lnTo>
                  <a:lnTo>
                    <a:pt x="79489" y="108839"/>
                  </a:lnTo>
                  <a:lnTo>
                    <a:pt x="121158" y="66471"/>
                  </a:lnTo>
                  <a:lnTo>
                    <a:pt x="156197" y="36906"/>
                  </a:lnTo>
                  <a:lnTo>
                    <a:pt x="173393" y="24053"/>
                  </a:lnTo>
                  <a:lnTo>
                    <a:pt x="174726" y="393"/>
                  </a:lnTo>
                  <a:lnTo>
                    <a:pt x="121716" y="43916"/>
                  </a:lnTo>
                  <a:lnTo>
                    <a:pt x="84505" y="80162"/>
                  </a:lnTo>
                  <a:lnTo>
                    <a:pt x="48133" y="123088"/>
                  </a:lnTo>
                  <a:lnTo>
                    <a:pt x="18567" y="170472"/>
                  </a:lnTo>
                  <a:lnTo>
                    <a:pt x="1765" y="220078"/>
                  </a:lnTo>
                  <a:lnTo>
                    <a:pt x="0" y="243573"/>
                  </a:lnTo>
                  <a:lnTo>
                    <a:pt x="2768" y="265963"/>
                  </a:lnTo>
                  <a:lnTo>
                    <a:pt x="21818" y="307086"/>
                  </a:lnTo>
                  <a:lnTo>
                    <a:pt x="55041" y="337934"/>
                  </a:lnTo>
                  <a:lnTo>
                    <a:pt x="98361" y="353047"/>
                  </a:lnTo>
                  <a:lnTo>
                    <a:pt x="113411" y="354672"/>
                  </a:lnTo>
                  <a:lnTo>
                    <a:pt x="121183" y="354672"/>
                  </a:lnTo>
                  <a:lnTo>
                    <a:pt x="180873" y="346176"/>
                  </a:lnTo>
                  <a:lnTo>
                    <a:pt x="240093" y="325247"/>
                  </a:lnTo>
                  <a:lnTo>
                    <a:pt x="293433" y="298742"/>
                  </a:lnTo>
                  <a:lnTo>
                    <a:pt x="335432" y="273507"/>
                  </a:lnTo>
                  <a:lnTo>
                    <a:pt x="360680" y="256400"/>
                  </a:lnTo>
                  <a:close/>
                </a:path>
              </a:pathLst>
            </a:custGeom>
            <a:solidFill>
              <a:srgbClr val="999C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3" name="object 153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6814462" y="6917769"/>
              <a:ext cx="197451" cy="158264"/>
            </a:xfrm>
            <a:prstGeom prst="rect">
              <a:avLst/>
            </a:prstGeom>
          </p:spPr>
        </p:pic>
        <p:sp>
          <p:nvSpPr>
            <p:cNvPr id="154" name="object 154" descr=""/>
            <p:cNvSpPr/>
            <p:nvPr/>
          </p:nvSpPr>
          <p:spPr>
            <a:xfrm>
              <a:off x="17041139" y="6902154"/>
              <a:ext cx="69850" cy="151765"/>
            </a:xfrm>
            <a:custGeom>
              <a:avLst/>
              <a:gdLst/>
              <a:ahLst/>
              <a:cxnLst/>
              <a:rect l="l" t="t" r="r" b="b"/>
              <a:pathLst>
                <a:path w="69850" h="151765">
                  <a:moveTo>
                    <a:pt x="69432" y="151377"/>
                  </a:moveTo>
                  <a:lnTo>
                    <a:pt x="45921" y="145202"/>
                  </a:lnTo>
                  <a:lnTo>
                    <a:pt x="0" y="12419"/>
                  </a:lnTo>
                  <a:lnTo>
                    <a:pt x="17093" y="0"/>
                  </a:lnTo>
                  <a:lnTo>
                    <a:pt x="69432" y="151377"/>
                  </a:lnTo>
                  <a:close/>
                </a:path>
              </a:pathLst>
            </a:custGeom>
            <a:solidFill>
              <a:srgbClr val="999C9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5" name="object 155" descr=""/>
          <p:cNvGrpSpPr/>
          <p:nvPr/>
        </p:nvGrpSpPr>
        <p:grpSpPr>
          <a:xfrm>
            <a:off x="16061858" y="8705839"/>
            <a:ext cx="321310" cy="351790"/>
            <a:chOff x="16061858" y="8705839"/>
            <a:chExt cx="321310" cy="351790"/>
          </a:xfrm>
        </p:grpSpPr>
        <p:sp>
          <p:nvSpPr>
            <p:cNvPr id="156" name="object 156" descr=""/>
            <p:cNvSpPr/>
            <p:nvPr/>
          </p:nvSpPr>
          <p:spPr>
            <a:xfrm>
              <a:off x="16061855" y="8705849"/>
              <a:ext cx="321310" cy="351155"/>
            </a:xfrm>
            <a:custGeom>
              <a:avLst/>
              <a:gdLst/>
              <a:ahLst/>
              <a:cxnLst/>
              <a:rect l="l" t="t" r="r" b="b"/>
              <a:pathLst>
                <a:path w="321309" h="351154">
                  <a:moveTo>
                    <a:pt x="148221" y="330047"/>
                  </a:moveTo>
                  <a:lnTo>
                    <a:pt x="22999" y="266433"/>
                  </a:lnTo>
                  <a:lnTo>
                    <a:pt x="1765" y="278345"/>
                  </a:lnTo>
                  <a:lnTo>
                    <a:pt x="144564" y="350862"/>
                  </a:lnTo>
                  <a:lnTo>
                    <a:pt x="148221" y="330047"/>
                  </a:lnTo>
                  <a:close/>
                </a:path>
                <a:path w="321309" h="351154">
                  <a:moveTo>
                    <a:pt x="321030" y="208673"/>
                  </a:moveTo>
                  <a:lnTo>
                    <a:pt x="317385" y="152514"/>
                  </a:lnTo>
                  <a:lnTo>
                    <a:pt x="305752" y="97878"/>
                  </a:lnTo>
                  <a:lnTo>
                    <a:pt x="283387" y="50520"/>
                  </a:lnTo>
                  <a:lnTo>
                    <a:pt x="250812" y="18211"/>
                  </a:lnTo>
                  <a:lnTo>
                    <a:pt x="208534" y="1841"/>
                  </a:lnTo>
                  <a:lnTo>
                    <a:pt x="194564" y="0"/>
                  </a:lnTo>
                  <a:lnTo>
                    <a:pt x="187744" y="0"/>
                  </a:lnTo>
                  <a:lnTo>
                    <a:pt x="137236" y="12369"/>
                  </a:lnTo>
                  <a:lnTo>
                    <a:pt x="84340" y="58826"/>
                  </a:lnTo>
                  <a:lnTo>
                    <a:pt x="54737" y="106184"/>
                  </a:lnTo>
                  <a:lnTo>
                    <a:pt x="32118" y="157695"/>
                  </a:lnTo>
                  <a:lnTo>
                    <a:pt x="15862" y="207035"/>
                  </a:lnTo>
                  <a:lnTo>
                    <a:pt x="5359" y="247840"/>
                  </a:lnTo>
                  <a:lnTo>
                    <a:pt x="0" y="273786"/>
                  </a:lnTo>
                  <a:lnTo>
                    <a:pt x="20675" y="262216"/>
                  </a:lnTo>
                  <a:lnTo>
                    <a:pt x="24676" y="241122"/>
                  </a:lnTo>
                  <a:lnTo>
                    <a:pt x="35890" y="196646"/>
                  </a:lnTo>
                  <a:lnTo>
                    <a:pt x="55689" y="140614"/>
                  </a:lnTo>
                  <a:lnTo>
                    <a:pt x="85445" y="84823"/>
                  </a:lnTo>
                  <a:lnTo>
                    <a:pt x="126555" y="41084"/>
                  </a:lnTo>
                  <a:lnTo>
                    <a:pt x="170446" y="22542"/>
                  </a:lnTo>
                  <a:lnTo>
                    <a:pt x="186080" y="21297"/>
                  </a:lnTo>
                  <a:lnTo>
                    <a:pt x="192227" y="21297"/>
                  </a:lnTo>
                  <a:lnTo>
                    <a:pt x="242862" y="37719"/>
                  </a:lnTo>
                  <a:lnTo>
                    <a:pt x="272173" y="66763"/>
                  </a:lnTo>
                  <a:lnTo>
                    <a:pt x="295846" y="121932"/>
                  </a:lnTo>
                  <a:lnTo>
                    <a:pt x="304736" y="184543"/>
                  </a:lnTo>
                  <a:lnTo>
                    <a:pt x="304177" y="243967"/>
                  </a:lnTo>
                  <a:lnTo>
                    <a:pt x="299516" y="289585"/>
                  </a:lnTo>
                  <a:lnTo>
                    <a:pt x="296062" y="310769"/>
                  </a:lnTo>
                  <a:lnTo>
                    <a:pt x="311531" y="328739"/>
                  </a:lnTo>
                  <a:lnTo>
                    <a:pt x="315341" y="302526"/>
                  </a:lnTo>
                  <a:lnTo>
                    <a:pt x="319430" y="260591"/>
                  </a:lnTo>
                  <a:lnTo>
                    <a:pt x="321030" y="208673"/>
                  </a:lnTo>
                  <a:close/>
                </a:path>
              </a:pathLst>
            </a:custGeom>
            <a:solidFill>
              <a:srgbClr val="4545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7" name="object 157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6180947" y="8768833"/>
              <a:ext cx="91472" cy="225187"/>
            </a:xfrm>
            <a:prstGeom prst="rect">
              <a:avLst/>
            </a:prstGeom>
          </p:spPr>
        </p:pic>
        <p:sp>
          <p:nvSpPr>
            <p:cNvPr id="158" name="object 158" descr=""/>
            <p:cNvSpPr/>
            <p:nvPr/>
          </p:nvSpPr>
          <p:spPr>
            <a:xfrm>
              <a:off x="16211189" y="9019814"/>
              <a:ext cx="159385" cy="38100"/>
            </a:xfrm>
            <a:custGeom>
              <a:avLst/>
              <a:gdLst/>
              <a:ahLst/>
              <a:cxnLst/>
              <a:rect l="l" t="t" r="r" b="b"/>
              <a:pathLst>
                <a:path w="159384" h="38100">
                  <a:moveTo>
                    <a:pt x="0" y="37735"/>
                  </a:moveTo>
                  <a:lnTo>
                    <a:pt x="3666" y="16922"/>
                  </a:lnTo>
                  <a:lnTo>
                    <a:pt x="143072" y="0"/>
                  </a:lnTo>
                  <a:lnTo>
                    <a:pt x="158949" y="18435"/>
                  </a:lnTo>
                  <a:lnTo>
                    <a:pt x="0" y="37735"/>
                  </a:lnTo>
                  <a:close/>
                </a:path>
              </a:pathLst>
            </a:custGeom>
            <a:solidFill>
              <a:srgbClr val="4545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9" name="object 159" descr=""/>
          <p:cNvSpPr/>
          <p:nvPr/>
        </p:nvSpPr>
        <p:spPr>
          <a:xfrm>
            <a:off x="16494112" y="7959483"/>
            <a:ext cx="358140" cy="400050"/>
          </a:xfrm>
          <a:custGeom>
            <a:avLst/>
            <a:gdLst/>
            <a:ahLst/>
            <a:cxnLst/>
            <a:rect l="l" t="t" r="r" b="b"/>
            <a:pathLst>
              <a:path w="358140" h="400050">
                <a:moveTo>
                  <a:pt x="182372" y="399580"/>
                </a:moveTo>
                <a:lnTo>
                  <a:pt x="180289" y="375831"/>
                </a:lnTo>
                <a:lnTo>
                  <a:pt x="25247" y="343090"/>
                </a:lnTo>
                <a:lnTo>
                  <a:pt x="5588" y="362242"/>
                </a:lnTo>
                <a:lnTo>
                  <a:pt x="182372" y="399580"/>
                </a:lnTo>
                <a:close/>
              </a:path>
              <a:path w="358140" h="400050">
                <a:moveTo>
                  <a:pt x="224231" y="270586"/>
                </a:moveTo>
                <a:lnTo>
                  <a:pt x="197319" y="229412"/>
                </a:lnTo>
                <a:lnTo>
                  <a:pt x="196100" y="228739"/>
                </a:lnTo>
                <a:lnTo>
                  <a:pt x="195326" y="227533"/>
                </a:lnTo>
                <a:lnTo>
                  <a:pt x="195211" y="226161"/>
                </a:lnTo>
                <a:lnTo>
                  <a:pt x="193929" y="211772"/>
                </a:lnTo>
                <a:lnTo>
                  <a:pt x="193878" y="211124"/>
                </a:lnTo>
                <a:lnTo>
                  <a:pt x="192506" y="211251"/>
                </a:lnTo>
                <a:lnTo>
                  <a:pt x="192506" y="295884"/>
                </a:lnTo>
                <a:lnTo>
                  <a:pt x="191681" y="303085"/>
                </a:lnTo>
                <a:lnTo>
                  <a:pt x="188290" y="309194"/>
                </a:lnTo>
                <a:lnTo>
                  <a:pt x="182880" y="313588"/>
                </a:lnTo>
                <a:lnTo>
                  <a:pt x="175907" y="315658"/>
                </a:lnTo>
                <a:lnTo>
                  <a:pt x="174853" y="315722"/>
                </a:lnTo>
                <a:lnTo>
                  <a:pt x="164960" y="315722"/>
                </a:lnTo>
                <a:lnTo>
                  <a:pt x="156997" y="308559"/>
                </a:lnTo>
                <a:lnTo>
                  <a:pt x="156171" y="299072"/>
                </a:lnTo>
                <a:lnTo>
                  <a:pt x="156984" y="291871"/>
                </a:lnTo>
                <a:lnTo>
                  <a:pt x="174332" y="279247"/>
                </a:lnTo>
                <a:lnTo>
                  <a:pt x="183680" y="279247"/>
                </a:lnTo>
                <a:lnTo>
                  <a:pt x="191655" y="286423"/>
                </a:lnTo>
                <a:lnTo>
                  <a:pt x="192506" y="295884"/>
                </a:lnTo>
                <a:lnTo>
                  <a:pt x="192506" y="211251"/>
                </a:lnTo>
                <a:lnTo>
                  <a:pt x="186575" y="211747"/>
                </a:lnTo>
                <a:lnTo>
                  <a:pt x="184238" y="211772"/>
                </a:lnTo>
                <a:lnTo>
                  <a:pt x="182448" y="210146"/>
                </a:lnTo>
                <a:lnTo>
                  <a:pt x="170853" y="77673"/>
                </a:lnTo>
                <a:lnTo>
                  <a:pt x="163639" y="71208"/>
                </a:lnTo>
                <a:lnTo>
                  <a:pt x="154241" y="71208"/>
                </a:lnTo>
                <a:lnTo>
                  <a:pt x="144716" y="72059"/>
                </a:lnTo>
                <a:lnTo>
                  <a:pt x="137985" y="80073"/>
                </a:lnTo>
                <a:lnTo>
                  <a:pt x="139280" y="94716"/>
                </a:lnTo>
                <a:lnTo>
                  <a:pt x="149529" y="99504"/>
                </a:lnTo>
                <a:lnTo>
                  <a:pt x="150444" y="100774"/>
                </a:lnTo>
                <a:lnTo>
                  <a:pt x="150558" y="102235"/>
                </a:lnTo>
                <a:lnTo>
                  <a:pt x="150863" y="105765"/>
                </a:lnTo>
                <a:lnTo>
                  <a:pt x="150228" y="107188"/>
                </a:lnTo>
                <a:lnTo>
                  <a:pt x="144805" y="110972"/>
                </a:lnTo>
                <a:lnTo>
                  <a:pt x="150774" y="113766"/>
                </a:lnTo>
                <a:lnTo>
                  <a:pt x="151688" y="115036"/>
                </a:lnTo>
                <a:lnTo>
                  <a:pt x="151803" y="116497"/>
                </a:lnTo>
                <a:lnTo>
                  <a:pt x="152133" y="120053"/>
                </a:lnTo>
                <a:lnTo>
                  <a:pt x="151460" y="121450"/>
                </a:lnTo>
                <a:lnTo>
                  <a:pt x="146050" y="125247"/>
                </a:lnTo>
                <a:lnTo>
                  <a:pt x="152044" y="128028"/>
                </a:lnTo>
                <a:lnTo>
                  <a:pt x="152933" y="129324"/>
                </a:lnTo>
                <a:lnTo>
                  <a:pt x="153377" y="134315"/>
                </a:lnTo>
                <a:lnTo>
                  <a:pt x="152704" y="135737"/>
                </a:lnTo>
                <a:lnTo>
                  <a:pt x="151511" y="136563"/>
                </a:lnTo>
                <a:lnTo>
                  <a:pt x="147294" y="139509"/>
                </a:lnTo>
                <a:lnTo>
                  <a:pt x="153289" y="142316"/>
                </a:lnTo>
                <a:lnTo>
                  <a:pt x="154178" y="143573"/>
                </a:lnTo>
                <a:lnTo>
                  <a:pt x="154622" y="148577"/>
                </a:lnTo>
                <a:lnTo>
                  <a:pt x="153949" y="149999"/>
                </a:lnTo>
                <a:lnTo>
                  <a:pt x="148551" y="153797"/>
                </a:lnTo>
                <a:lnTo>
                  <a:pt x="154533" y="156578"/>
                </a:lnTo>
                <a:lnTo>
                  <a:pt x="155422" y="157861"/>
                </a:lnTo>
                <a:lnTo>
                  <a:pt x="155867" y="162839"/>
                </a:lnTo>
                <a:lnTo>
                  <a:pt x="155194" y="164261"/>
                </a:lnTo>
                <a:lnTo>
                  <a:pt x="149809" y="168059"/>
                </a:lnTo>
                <a:lnTo>
                  <a:pt x="154470" y="170205"/>
                </a:lnTo>
                <a:lnTo>
                  <a:pt x="155765" y="170840"/>
                </a:lnTo>
                <a:lnTo>
                  <a:pt x="156667" y="172123"/>
                </a:lnTo>
                <a:lnTo>
                  <a:pt x="157111" y="177114"/>
                </a:lnTo>
                <a:lnTo>
                  <a:pt x="156464" y="178511"/>
                </a:lnTo>
                <a:lnTo>
                  <a:pt x="147180" y="185026"/>
                </a:lnTo>
                <a:lnTo>
                  <a:pt x="149377" y="210146"/>
                </a:lnTo>
                <a:lnTo>
                  <a:pt x="149618" y="213144"/>
                </a:lnTo>
                <a:lnTo>
                  <a:pt x="147955" y="215150"/>
                </a:lnTo>
                <a:lnTo>
                  <a:pt x="138518" y="215963"/>
                </a:lnTo>
                <a:lnTo>
                  <a:pt x="140055" y="233426"/>
                </a:lnTo>
                <a:lnTo>
                  <a:pt x="139522" y="234721"/>
                </a:lnTo>
                <a:lnTo>
                  <a:pt x="138518" y="235585"/>
                </a:lnTo>
                <a:lnTo>
                  <a:pt x="130136" y="244729"/>
                </a:lnTo>
                <a:lnTo>
                  <a:pt x="124193" y="255473"/>
                </a:lnTo>
                <a:lnTo>
                  <a:pt x="120916" y="267284"/>
                </a:lnTo>
                <a:lnTo>
                  <a:pt x="120510" y="279666"/>
                </a:lnTo>
                <a:lnTo>
                  <a:pt x="125857" y="298513"/>
                </a:lnTo>
                <a:lnTo>
                  <a:pt x="137299" y="313588"/>
                </a:lnTo>
                <a:lnTo>
                  <a:pt x="153314" y="323583"/>
                </a:lnTo>
                <a:lnTo>
                  <a:pt x="172339" y="327215"/>
                </a:lnTo>
                <a:lnTo>
                  <a:pt x="173850" y="327215"/>
                </a:lnTo>
                <a:lnTo>
                  <a:pt x="175387" y="327139"/>
                </a:lnTo>
                <a:lnTo>
                  <a:pt x="176911" y="327012"/>
                </a:lnTo>
                <a:lnTo>
                  <a:pt x="196723" y="321157"/>
                </a:lnTo>
                <a:lnTo>
                  <a:pt x="203428" y="315722"/>
                </a:lnTo>
                <a:lnTo>
                  <a:pt x="212242" y="308584"/>
                </a:lnTo>
                <a:lnTo>
                  <a:pt x="221919" y="291122"/>
                </a:lnTo>
                <a:lnTo>
                  <a:pt x="223253" y="279247"/>
                </a:lnTo>
                <a:lnTo>
                  <a:pt x="224231" y="270586"/>
                </a:lnTo>
                <a:close/>
              </a:path>
              <a:path w="358140" h="400050">
                <a:moveTo>
                  <a:pt x="355396" y="331635"/>
                </a:moveTo>
                <a:lnTo>
                  <a:pt x="332727" y="316166"/>
                </a:lnTo>
                <a:lnTo>
                  <a:pt x="185724" y="375348"/>
                </a:lnTo>
                <a:lnTo>
                  <a:pt x="187794" y="399084"/>
                </a:lnTo>
                <a:lnTo>
                  <a:pt x="355396" y="331635"/>
                </a:lnTo>
                <a:close/>
              </a:path>
              <a:path w="358140" h="400050">
                <a:moveTo>
                  <a:pt x="357873" y="326694"/>
                </a:moveTo>
                <a:lnTo>
                  <a:pt x="349338" y="264845"/>
                </a:lnTo>
                <a:lnTo>
                  <a:pt x="339712" y="218287"/>
                </a:lnTo>
                <a:lnTo>
                  <a:pt x="325386" y="167246"/>
                </a:lnTo>
                <a:lnTo>
                  <a:pt x="305549" y="116179"/>
                </a:lnTo>
                <a:lnTo>
                  <a:pt x="279361" y="69519"/>
                </a:lnTo>
                <a:lnTo>
                  <a:pt x="245999" y="31737"/>
                </a:lnTo>
                <a:lnTo>
                  <a:pt x="206527" y="7950"/>
                </a:lnTo>
                <a:lnTo>
                  <a:pt x="162394" y="0"/>
                </a:lnTo>
                <a:lnTo>
                  <a:pt x="158369" y="0"/>
                </a:lnTo>
                <a:lnTo>
                  <a:pt x="101092" y="14770"/>
                </a:lnTo>
                <a:lnTo>
                  <a:pt x="61290" y="47891"/>
                </a:lnTo>
                <a:lnTo>
                  <a:pt x="35001" y="90893"/>
                </a:lnTo>
                <a:lnTo>
                  <a:pt x="17310" y="141401"/>
                </a:lnTo>
                <a:lnTo>
                  <a:pt x="6642" y="195148"/>
                </a:lnTo>
                <a:lnTo>
                  <a:pt x="1409" y="247904"/>
                </a:lnTo>
                <a:lnTo>
                  <a:pt x="0" y="295427"/>
                </a:lnTo>
                <a:lnTo>
                  <a:pt x="838" y="333476"/>
                </a:lnTo>
                <a:lnTo>
                  <a:pt x="2324" y="357822"/>
                </a:lnTo>
                <a:lnTo>
                  <a:pt x="21475" y="339140"/>
                </a:lnTo>
                <a:lnTo>
                  <a:pt x="20040" y="321259"/>
                </a:lnTo>
                <a:lnTo>
                  <a:pt x="18757" y="282790"/>
                </a:lnTo>
                <a:lnTo>
                  <a:pt x="20472" y="230936"/>
                </a:lnTo>
                <a:lnTo>
                  <a:pt x="28054" y="172923"/>
                </a:lnTo>
                <a:lnTo>
                  <a:pt x="44386" y="115951"/>
                </a:lnTo>
                <a:lnTo>
                  <a:pt x="72301" y="67259"/>
                </a:lnTo>
                <a:lnTo>
                  <a:pt x="108102" y="37465"/>
                </a:lnTo>
                <a:lnTo>
                  <a:pt x="152336" y="24650"/>
                </a:lnTo>
                <a:lnTo>
                  <a:pt x="159677" y="24168"/>
                </a:lnTo>
                <a:lnTo>
                  <a:pt x="163283" y="24168"/>
                </a:lnTo>
                <a:lnTo>
                  <a:pt x="203022" y="31318"/>
                </a:lnTo>
                <a:lnTo>
                  <a:pt x="238518" y="52705"/>
                </a:lnTo>
                <a:lnTo>
                  <a:pt x="274459" y="95821"/>
                </a:lnTo>
                <a:lnTo>
                  <a:pt x="300431" y="149098"/>
                </a:lnTo>
                <a:lnTo>
                  <a:pt x="317969" y="204914"/>
                </a:lnTo>
                <a:lnTo>
                  <a:pt x="328663" y="255676"/>
                </a:lnTo>
                <a:lnTo>
                  <a:pt x="334073" y="293789"/>
                </a:lnTo>
                <a:lnTo>
                  <a:pt x="335775" y="311632"/>
                </a:lnTo>
                <a:lnTo>
                  <a:pt x="357873" y="326694"/>
                </a:lnTo>
                <a:close/>
              </a:path>
            </a:pathLst>
          </a:custGeom>
          <a:solidFill>
            <a:srgbClr val="A2A5A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0" name="object 160" descr=""/>
          <p:cNvGrpSpPr/>
          <p:nvPr/>
        </p:nvGrpSpPr>
        <p:grpSpPr>
          <a:xfrm>
            <a:off x="15377960" y="7413846"/>
            <a:ext cx="354965" cy="316865"/>
            <a:chOff x="15377960" y="7413846"/>
            <a:chExt cx="354965" cy="316865"/>
          </a:xfrm>
        </p:grpSpPr>
        <p:sp>
          <p:nvSpPr>
            <p:cNvPr id="161" name="object 161" descr=""/>
            <p:cNvSpPr/>
            <p:nvPr/>
          </p:nvSpPr>
          <p:spPr>
            <a:xfrm>
              <a:off x="15377960" y="7413853"/>
              <a:ext cx="354965" cy="316865"/>
            </a:xfrm>
            <a:custGeom>
              <a:avLst/>
              <a:gdLst/>
              <a:ahLst/>
              <a:cxnLst/>
              <a:rect l="l" t="t" r="r" b="b"/>
              <a:pathLst>
                <a:path w="354965" h="316865">
                  <a:moveTo>
                    <a:pt x="309270" y="215"/>
                  </a:moveTo>
                  <a:lnTo>
                    <a:pt x="299859" y="0"/>
                  </a:lnTo>
                  <a:lnTo>
                    <a:pt x="292912" y="0"/>
                  </a:lnTo>
                  <a:lnTo>
                    <a:pt x="252209" y="1143"/>
                  </a:lnTo>
                  <a:lnTo>
                    <a:pt x="199072" y="6083"/>
                  </a:lnTo>
                  <a:lnTo>
                    <a:pt x="140779" y="17145"/>
                  </a:lnTo>
                  <a:lnTo>
                    <a:pt x="84594" y="36626"/>
                  </a:lnTo>
                  <a:lnTo>
                    <a:pt x="37795" y="66814"/>
                  </a:lnTo>
                  <a:lnTo>
                    <a:pt x="10325" y="103568"/>
                  </a:lnTo>
                  <a:lnTo>
                    <a:pt x="0" y="147739"/>
                  </a:lnTo>
                  <a:lnTo>
                    <a:pt x="1397" y="170853"/>
                  </a:lnTo>
                  <a:lnTo>
                    <a:pt x="17449" y="212598"/>
                  </a:lnTo>
                  <a:lnTo>
                    <a:pt x="73710" y="262813"/>
                  </a:lnTo>
                  <a:lnTo>
                    <a:pt x="124701" y="285559"/>
                  </a:lnTo>
                  <a:lnTo>
                    <a:pt x="178854" y="300799"/>
                  </a:lnTo>
                  <a:lnTo>
                    <a:pt x="229958" y="310045"/>
                  </a:lnTo>
                  <a:lnTo>
                    <a:pt x="271818" y="314756"/>
                  </a:lnTo>
                  <a:lnTo>
                    <a:pt x="298246" y="316458"/>
                  </a:lnTo>
                  <a:lnTo>
                    <a:pt x="283895" y="297599"/>
                  </a:lnTo>
                  <a:lnTo>
                    <a:pt x="262458" y="296557"/>
                  </a:lnTo>
                  <a:lnTo>
                    <a:pt x="216877" y="291630"/>
                  </a:lnTo>
                  <a:lnTo>
                    <a:pt x="158648" y="279819"/>
                  </a:lnTo>
                  <a:lnTo>
                    <a:pt x="99275" y="258102"/>
                  </a:lnTo>
                  <a:lnTo>
                    <a:pt x="50266" y="223481"/>
                  </a:lnTo>
                  <a:lnTo>
                    <a:pt x="27940" y="188772"/>
                  </a:lnTo>
                  <a:lnTo>
                    <a:pt x="21450" y="148463"/>
                  </a:lnTo>
                  <a:lnTo>
                    <a:pt x="24142" y="127800"/>
                  </a:lnTo>
                  <a:lnTo>
                    <a:pt x="41160" y="91325"/>
                  </a:lnTo>
                  <a:lnTo>
                    <a:pt x="95338" y="49555"/>
                  </a:lnTo>
                  <a:lnTo>
                    <a:pt x="142722" y="32651"/>
                  </a:lnTo>
                  <a:lnTo>
                    <a:pt x="191833" y="22974"/>
                  </a:lnTo>
                  <a:lnTo>
                    <a:pt x="236893" y="18592"/>
                  </a:lnTo>
                  <a:lnTo>
                    <a:pt x="272148" y="17576"/>
                  </a:lnTo>
                  <a:lnTo>
                    <a:pt x="284010" y="17576"/>
                  </a:lnTo>
                  <a:lnTo>
                    <a:pt x="293662" y="18034"/>
                  </a:lnTo>
                  <a:lnTo>
                    <a:pt x="309270" y="215"/>
                  </a:lnTo>
                  <a:close/>
                </a:path>
                <a:path w="354965" h="316865">
                  <a:moveTo>
                    <a:pt x="354418" y="162534"/>
                  </a:moveTo>
                  <a:lnTo>
                    <a:pt x="333324" y="161798"/>
                  </a:lnTo>
                  <a:lnTo>
                    <a:pt x="287756" y="294690"/>
                  </a:lnTo>
                  <a:lnTo>
                    <a:pt x="302501" y="314058"/>
                  </a:lnTo>
                  <a:lnTo>
                    <a:pt x="354418" y="162534"/>
                  </a:lnTo>
                  <a:close/>
                </a:path>
              </a:pathLst>
            </a:custGeom>
            <a:solidFill>
              <a:srgbClr val="C3C4C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2" name="object 16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440349" y="7416752"/>
              <a:ext cx="292216" cy="201133"/>
            </a:xfrm>
            <a:prstGeom prst="rect">
              <a:avLst/>
            </a:prstGeom>
          </p:spPr>
        </p:pic>
      </p:grpSp>
      <p:sp>
        <p:nvSpPr>
          <p:cNvPr id="163" name="object 163" descr=""/>
          <p:cNvSpPr/>
          <p:nvPr/>
        </p:nvSpPr>
        <p:spPr>
          <a:xfrm>
            <a:off x="14586318" y="7985366"/>
            <a:ext cx="509270" cy="486409"/>
          </a:xfrm>
          <a:custGeom>
            <a:avLst/>
            <a:gdLst/>
            <a:ahLst/>
            <a:cxnLst/>
            <a:rect l="l" t="t" r="r" b="b"/>
            <a:pathLst>
              <a:path w="509269" h="486409">
                <a:moveTo>
                  <a:pt x="414426" y="253936"/>
                </a:moveTo>
                <a:lnTo>
                  <a:pt x="410895" y="227406"/>
                </a:lnTo>
                <a:lnTo>
                  <a:pt x="404952" y="216281"/>
                </a:lnTo>
                <a:lnTo>
                  <a:pt x="400812" y="208508"/>
                </a:lnTo>
                <a:lnTo>
                  <a:pt x="398183" y="205994"/>
                </a:lnTo>
                <a:lnTo>
                  <a:pt x="398183" y="241503"/>
                </a:lnTo>
                <a:lnTo>
                  <a:pt x="395833" y="250266"/>
                </a:lnTo>
                <a:lnTo>
                  <a:pt x="390385" y="257505"/>
                </a:lnTo>
                <a:lnTo>
                  <a:pt x="382320" y="262255"/>
                </a:lnTo>
                <a:lnTo>
                  <a:pt x="379768" y="263118"/>
                </a:lnTo>
                <a:lnTo>
                  <a:pt x="377190" y="263525"/>
                </a:lnTo>
                <a:lnTo>
                  <a:pt x="374637" y="263525"/>
                </a:lnTo>
                <a:lnTo>
                  <a:pt x="351040" y="238302"/>
                </a:lnTo>
                <a:lnTo>
                  <a:pt x="353390" y="229552"/>
                </a:lnTo>
                <a:lnTo>
                  <a:pt x="358838" y="222313"/>
                </a:lnTo>
                <a:lnTo>
                  <a:pt x="366928" y="217563"/>
                </a:lnTo>
                <a:lnTo>
                  <a:pt x="369455" y="216674"/>
                </a:lnTo>
                <a:lnTo>
                  <a:pt x="372059" y="216281"/>
                </a:lnTo>
                <a:lnTo>
                  <a:pt x="374586" y="216281"/>
                </a:lnTo>
                <a:lnTo>
                  <a:pt x="398183" y="241503"/>
                </a:lnTo>
                <a:lnTo>
                  <a:pt x="398183" y="205994"/>
                </a:lnTo>
                <a:lnTo>
                  <a:pt x="385889" y="194183"/>
                </a:lnTo>
                <a:lnTo>
                  <a:pt x="367512" y="185077"/>
                </a:lnTo>
                <a:lnTo>
                  <a:pt x="347078" y="181889"/>
                </a:lnTo>
                <a:lnTo>
                  <a:pt x="339813" y="181889"/>
                </a:lnTo>
                <a:lnTo>
                  <a:pt x="297688" y="203492"/>
                </a:lnTo>
                <a:lnTo>
                  <a:pt x="281406" y="234073"/>
                </a:lnTo>
                <a:lnTo>
                  <a:pt x="280149" y="235445"/>
                </a:lnTo>
                <a:lnTo>
                  <a:pt x="278485" y="235991"/>
                </a:lnTo>
                <a:lnTo>
                  <a:pt x="259969" y="242392"/>
                </a:lnTo>
                <a:lnTo>
                  <a:pt x="263944" y="253936"/>
                </a:lnTo>
                <a:lnTo>
                  <a:pt x="263855" y="254203"/>
                </a:lnTo>
                <a:lnTo>
                  <a:pt x="262496" y="257009"/>
                </a:lnTo>
                <a:lnTo>
                  <a:pt x="110032" y="309524"/>
                </a:lnTo>
                <a:lnTo>
                  <a:pt x="102730" y="313817"/>
                </a:lnTo>
                <a:lnTo>
                  <a:pt x="97802" y="320370"/>
                </a:lnTo>
                <a:lnTo>
                  <a:pt x="95681" y="328269"/>
                </a:lnTo>
                <a:lnTo>
                  <a:pt x="96799" y="336664"/>
                </a:lnTo>
                <a:lnTo>
                  <a:pt x="99834" y="345503"/>
                </a:lnTo>
                <a:lnTo>
                  <a:pt x="108140" y="351066"/>
                </a:lnTo>
                <a:lnTo>
                  <a:pt x="119291" y="351066"/>
                </a:lnTo>
                <a:lnTo>
                  <a:pt x="121640" y="350685"/>
                </a:lnTo>
                <a:lnTo>
                  <a:pt x="130810" y="347535"/>
                </a:lnTo>
                <a:lnTo>
                  <a:pt x="133604" y="333121"/>
                </a:lnTo>
                <a:lnTo>
                  <a:pt x="134950" y="331597"/>
                </a:lnTo>
                <a:lnTo>
                  <a:pt x="139852" y="329895"/>
                </a:lnTo>
                <a:lnTo>
                  <a:pt x="140436" y="329806"/>
                </a:lnTo>
                <a:lnTo>
                  <a:pt x="142278" y="329806"/>
                </a:lnTo>
                <a:lnTo>
                  <a:pt x="143510" y="330250"/>
                </a:lnTo>
                <a:lnTo>
                  <a:pt x="149504" y="335470"/>
                </a:lnTo>
                <a:lnTo>
                  <a:pt x="150596" y="329806"/>
                </a:lnTo>
                <a:lnTo>
                  <a:pt x="157962" y="323761"/>
                </a:lnTo>
                <a:lnTo>
                  <a:pt x="159816" y="323761"/>
                </a:lnTo>
                <a:lnTo>
                  <a:pt x="161048" y="324205"/>
                </a:lnTo>
                <a:lnTo>
                  <a:pt x="162026" y="325069"/>
                </a:lnTo>
                <a:lnTo>
                  <a:pt x="167055" y="329425"/>
                </a:lnTo>
                <a:lnTo>
                  <a:pt x="168148" y="323761"/>
                </a:lnTo>
                <a:lnTo>
                  <a:pt x="168668" y="321056"/>
                </a:lnTo>
                <a:lnTo>
                  <a:pt x="170002" y="319519"/>
                </a:lnTo>
                <a:lnTo>
                  <a:pt x="174917" y="317804"/>
                </a:lnTo>
                <a:lnTo>
                  <a:pt x="175514" y="317715"/>
                </a:lnTo>
                <a:lnTo>
                  <a:pt x="177355" y="317715"/>
                </a:lnTo>
                <a:lnTo>
                  <a:pt x="178574" y="318185"/>
                </a:lnTo>
                <a:lnTo>
                  <a:pt x="184569" y="323405"/>
                </a:lnTo>
                <a:lnTo>
                  <a:pt x="185686" y="317715"/>
                </a:lnTo>
                <a:lnTo>
                  <a:pt x="186220" y="314985"/>
                </a:lnTo>
                <a:lnTo>
                  <a:pt x="187553" y="313474"/>
                </a:lnTo>
                <a:lnTo>
                  <a:pt x="192455" y="311785"/>
                </a:lnTo>
                <a:lnTo>
                  <a:pt x="193052" y="311683"/>
                </a:lnTo>
                <a:lnTo>
                  <a:pt x="194881" y="311683"/>
                </a:lnTo>
                <a:lnTo>
                  <a:pt x="196113" y="312140"/>
                </a:lnTo>
                <a:lnTo>
                  <a:pt x="202120" y="317334"/>
                </a:lnTo>
                <a:lnTo>
                  <a:pt x="203238" y="311683"/>
                </a:lnTo>
                <a:lnTo>
                  <a:pt x="210578" y="305638"/>
                </a:lnTo>
                <a:lnTo>
                  <a:pt x="212420" y="305638"/>
                </a:lnTo>
                <a:lnTo>
                  <a:pt x="213664" y="306108"/>
                </a:lnTo>
                <a:lnTo>
                  <a:pt x="219659" y="311327"/>
                </a:lnTo>
                <a:lnTo>
                  <a:pt x="220751" y="305638"/>
                </a:lnTo>
                <a:lnTo>
                  <a:pt x="221284" y="302920"/>
                </a:lnTo>
                <a:lnTo>
                  <a:pt x="222618" y="301396"/>
                </a:lnTo>
                <a:lnTo>
                  <a:pt x="227545" y="299707"/>
                </a:lnTo>
                <a:lnTo>
                  <a:pt x="228117" y="299593"/>
                </a:lnTo>
                <a:lnTo>
                  <a:pt x="229958" y="299593"/>
                </a:lnTo>
                <a:lnTo>
                  <a:pt x="231178" y="300062"/>
                </a:lnTo>
                <a:lnTo>
                  <a:pt x="232181" y="300913"/>
                </a:lnTo>
                <a:lnTo>
                  <a:pt x="241820" y="309283"/>
                </a:lnTo>
                <a:lnTo>
                  <a:pt x="269938" y="299593"/>
                </a:lnTo>
                <a:lnTo>
                  <a:pt x="273621" y="298323"/>
                </a:lnTo>
                <a:lnTo>
                  <a:pt x="274193" y="298145"/>
                </a:lnTo>
                <a:lnTo>
                  <a:pt x="274777" y="298043"/>
                </a:lnTo>
                <a:lnTo>
                  <a:pt x="277545" y="298043"/>
                </a:lnTo>
                <a:lnTo>
                  <a:pt x="279615" y="299440"/>
                </a:lnTo>
                <a:lnTo>
                  <a:pt x="283413" y="310476"/>
                </a:lnTo>
                <a:lnTo>
                  <a:pt x="303822" y="303441"/>
                </a:lnTo>
                <a:lnTo>
                  <a:pt x="304393" y="303352"/>
                </a:lnTo>
                <a:lnTo>
                  <a:pt x="306057" y="303352"/>
                </a:lnTo>
                <a:lnTo>
                  <a:pt x="307149" y="303682"/>
                </a:lnTo>
                <a:lnTo>
                  <a:pt x="308063" y="304330"/>
                </a:lnTo>
                <a:lnTo>
                  <a:pt x="317119" y="309740"/>
                </a:lnTo>
                <a:lnTo>
                  <a:pt x="326783" y="313651"/>
                </a:lnTo>
                <a:lnTo>
                  <a:pt x="336892" y="316014"/>
                </a:lnTo>
                <a:lnTo>
                  <a:pt x="347230" y="316801"/>
                </a:lnTo>
                <a:lnTo>
                  <a:pt x="354584" y="316801"/>
                </a:lnTo>
                <a:lnTo>
                  <a:pt x="392163" y="299593"/>
                </a:lnTo>
                <a:lnTo>
                  <a:pt x="411861" y="263525"/>
                </a:lnTo>
                <a:lnTo>
                  <a:pt x="414426" y="253936"/>
                </a:lnTo>
                <a:close/>
              </a:path>
              <a:path w="509269" h="486409">
                <a:moveTo>
                  <a:pt x="498081" y="191109"/>
                </a:moveTo>
                <a:lnTo>
                  <a:pt x="360781" y="1524"/>
                </a:lnTo>
                <a:lnTo>
                  <a:pt x="348449" y="34886"/>
                </a:lnTo>
                <a:lnTo>
                  <a:pt x="468896" y="201168"/>
                </a:lnTo>
                <a:lnTo>
                  <a:pt x="498081" y="191109"/>
                </a:lnTo>
                <a:close/>
              </a:path>
              <a:path w="509269" h="486409">
                <a:moveTo>
                  <a:pt x="504317" y="437273"/>
                </a:moveTo>
                <a:lnTo>
                  <a:pt x="474878" y="419049"/>
                </a:lnTo>
                <a:lnTo>
                  <a:pt x="457530" y="424942"/>
                </a:lnTo>
                <a:lnTo>
                  <a:pt x="419976" y="436130"/>
                </a:lnTo>
                <a:lnTo>
                  <a:pt x="367499" y="448805"/>
                </a:lnTo>
                <a:lnTo>
                  <a:pt x="305384" y="459193"/>
                </a:lnTo>
                <a:lnTo>
                  <a:pt x="238887" y="463499"/>
                </a:lnTo>
                <a:lnTo>
                  <a:pt x="206654" y="462267"/>
                </a:lnTo>
                <a:lnTo>
                  <a:pt x="145249" y="451116"/>
                </a:lnTo>
                <a:lnTo>
                  <a:pt x="90652" y="424535"/>
                </a:lnTo>
                <a:lnTo>
                  <a:pt x="51282" y="380822"/>
                </a:lnTo>
                <a:lnTo>
                  <a:pt x="31546" y="323456"/>
                </a:lnTo>
                <a:lnTo>
                  <a:pt x="30543" y="293992"/>
                </a:lnTo>
                <a:lnTo>
                  <a:pt x="35674" y="264782"/>
                </a:lnTo>
                <a:lnTo>
                  <a:pt x="77216" y="191033"/>
                </a:lnTo>
                <a:lnTo>
                  <a:pt x="117868" y="151345"/>
                </a:lnTo>
                <a:lnTo>
                  <a:pt x="164630" y="117043"/>
                </a:lnTo>
                <a:lnTo>
                  <a:pt x="213271" y="88315"/>
                </a:lnTo>
                <a:lnTo>
                  <a:pt x="259537" y="65316"/>
                </a:lnTo>
                <a:lnTo>
                  <a:pt x="299224" y="48234"/>
                </a:lnTo>
                <a:lnTo>
                  <a:pt x="341807" y="32486"/>
                </a:lnTo>
                <a:lnTo>
                  <a:pt x="353809" y="0"/>
                </a:lnTo>
                <a:lnTo>
                  <a:pt x="300558" y="20662"/>
                </a:lnTo>
                <a:lnTo>
                  <a:pt x="261099" y="38163"/>
                </a:lnTo>
                <a:lnTo>
                  <a:pt x="216750" y="60223"/>
                </a:lnTo>
                <a:lnTo>
                  <a:pt x="170281" y="86677"/>
                </a:lnTo>
                <a:lnTo>
                  <a:pt x="124434" y="117348"/>
                </a:lnTo>
                <a:lnTo>
                  <a:pt x="81978" y="152095"/>
                </a:lnTo>
                <a:lnTo>
                  <a:pt x="45643" y="190728"/>
                </a:lnTo>
                <a:lnTo>
                  <a:pt x="18211" y="233095"/>
                </a:lnTo>
                <a:lnTo>
                  <a:pt x="0" y="297649"/>
                </a:lnTo>
                <a:lnTo>
                  <a:pt x="1104" y="330390"/>
                </a:lnTo>
                <a:lnTo>
                  <a:pt x="23037" y="394119"/>
                </a:lnTo>
                <a:lnTo>
                  <a:pt x="66802" y="442671"/>
                </a:lnTo>
                <a:lnTo>
                  <a:pt x="127927" y="472351"/>
                </a:lnTo>
                <a:lnTo>
                  <a:pt x="197700" y="484898"/>
                </a:lnTo>
                <a:lnTo>
                  <a:pt x="234556" y="486295"/>
                </a:lnTo>
                <a:lnTo>
                  <a:pt x="304012" y="482231"/>
                </a:lnTo>
                <a:lnTo>
                  <a:pt x="370268" y="472173"/>
                </a:lnTo>
                <a:lnTo>
                  <a:pt x="428777" y="459219"/>
                </a:lnTo>
                <a:lnTo>
                  <a:pt x="474980" y="446544"/>
                </a:lnTo>
                <a:lnTo>
                  <a:pt x="504317" y="437273"/>
                </a:lnTo>
                <a:close/>
              </a:path>
              <a:path w="509269" h="486409">
                <a:moveTo>
                  <a:pt x="508863" y="431761"/>
                </a:moveTo>
                <a:lnTo>
                  <a:pt x="500380" y="197789"/>
                </a:lnTo>
                <a:lnTo>
                  <a:pt x="471182" y="207860"/>
                </a:lnTo>
                <a:lnTo>
                  <a:pt x="478650" y="413054"/>
                </a:lnTo>
                <a:lnTo>
                  <a:pt x="508863" y="431761"/>
                </a:lnTo>
                <a:close/>
              </a:path>
            </a:pathLst>
          </a:custGeom>
          <a:solidFill>
            <a:srgbClr val="34343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4" name="object 164" descr=""/>
          <p:cNvGrpSpPr/>
          <p:nvPr/>
        </p:nvGrpSpPr>
        <p:grpSpPr>
          <a:xfrm>
            <a:off x="13586981" y="7457251"/>
            <a:ext cx="364490" cy="348615"/>
            <a:chOff x="13586981" y="7457251"/>
            <a:chExt cx="364490" cy="348615"/>
          </a:xfrm>
        </p:grpSpPr>
        <p:sp>
          <p:nvSpPr>
            <p:cNvPr id="165" name="object 165" descr=""/>
            <p:cNvSpPr/>
            <p:nvPr/>
          </p:nvSpPr>
          <p:spPr>
            <a:xfrm>
              <a:off x="13586982" y="7457261"/>
              <a:ext cx="361315" cy="348615"/>
            </a:xfrm>
            <a:custGeom>
              <a:avLst/>
              <a:gdLst/>
              <a:ahLst/>
              <a:cxnLst/>
              <a:rect l="l" t="t" r="r" b="b"/>
              <a:pathLst>
                <a:path w="361315" h="348615">
                  <a:moveTo>
                    <a:pt x="359537" y="209029"/>
                  </a:moveTo>
                  <a:lnTo>
                    <a:pt x="338429" y="202171"/>
                  </a:lnTo>
                  <a:lnTo>
                    <a:pt x="253911" y="323253"/>
                  </a:lnTo>
                  <a:lnTo>
                    <a:pt x="263169" y="347103"/>
                  </a:lnTo>
                  <a:lnTo>
                    <a:pt x="359537" y="209029"/>
                  </a:lnTo>
                  <a:close/>
                </a:path>
                <a:path w="361315" h="348615">
                  <a:moveTo>
                    <a:pt x="360959" y="31915"/>
                  </a:moveTo>
                  <a:lnTo>
                    <a:pt x="333438" y="23876"/>
                  </a:lnTo>
                  <a:lnTo>
                    <a:pt x="289001" y="13246"/>
                  </a:lnTo>
                  <a:lnTo>
                    <a:pt x="233578" y="3962"/>
                  </a:lnTo>
                  <a:lnTo>
                    <a:pt x="173139" y="0"/>
                  </a:lnTo>
                  <a:lnTo>
                    <a:pt x="144843" y="1079"/>
                  </a:lnTo>
                  <a:lnTo>
                    <a:pt x="91313" y="10934"/>
                  </a:lnTo>
                  <a:lnTo>
                    <a:pt x="46215" y="33528"/>
                  </a:lnTo>
                  <a:lnTo>
                    <a:pt x="15354" y="68999"/>
                  </a:lnTo>
                  <a:lnTo>
                    <a:pt x="381" y="115100"/>
                  </a:lnTo>
                  <a:lnTo>
                    <a:pt x="0" y="138671"/>
                  </a:lnTo>
                  <a:lnTo>
                    <a:pt x="4508" y="161950"/>
                  </a:lnTo>
                  <a:lnTo>
                    <a:pt x="46799" y="229006"/>
                  </a:lnTo>
                  <a:lnTo>
                    <a:pt x="91757" y="266763"/>
                  </a:lnTo>
                  <a:lnTo>
                    <a:pt x="142062" y="297865"/>
                  </a:lnTo>
                  <a:lnTo>
                    <a:pt x="191033" y="322008"/>
                  </a:lnTo>
                  <a:lnTo>
                    <a:pt x="231965" y="338924"/>
                  </a:lnTo>
                  <a:lnTo>
                    <a:pt x="258165" y="348310"/>
                  </a:lnTo>
                  <a:lnTo>
                    <a:pt x="249161" y="325069"/>
                  </a:lnTo>
                  <a:lnTo>
                    <a:pt x="227787" y="317817"/>
                  </a:lnTo>
                  <a:lnTo>
                    <a:pt x="183146" y="299631"/>
                  </a:lnTo>
                  <a:lnTo>
                    <a:pt x="127723" y="270827"/>
                  </a:lnTo>
                  <a:lnTo>
                    <a:pt x="74015" y="231673"/>
                  </a:lnTo>
                  <a:lnTo>
                    <a:pt x="34518" y="182460"/>
                  </a:lnTo>
                  <a:lnTo>
                    <a:pt x="21996" y="140906"/>
                  </a:lnTo>
                  <a:lnTo>
                    <a:pt x="22352" y="119710"/>
                  </a:lnTo>
                  <a:lnTo>
                    <a:pt x="35839" y="78193"/>
                  </a:lnTo>
                  <a:lnTo>
                    <a:pt x="63601" y="46278"/>
                  </a:lnTo>
                  <a:lnTo>
                    <a:pt x="103835" y="26047"/>
                  </a:lnTo>
                  <a:lnTo>
                    <a:pt x="150876" y="17284"/>
                  </a:lnTo>
                  <a:lnTo>
                    <a:pt x="175564" y="16319"/>
                  </a:lnTo>
                  <a:lnTo>
                    <a:pt x="233413" y="20548"/>
                  </a:lnTo>
                  <a:lnTo>
                    <a:pt x="284746" y="30022"/>
                  </a:lnTo>
                  <a:lnTo>
                    <a:pt x="322605" y="39916"/>
                  </a:lnTo>
                  <a:lnTo>
                    <a:pt x="340004" y="45389"/>
                  </a:lnTo>
                  <a:lnTo>
                    <a:pt x="360959" y="31915"/>
                  </a:lnTo>
                  <a:close/>
                </a:path>
              </a:pathLst>
            </a:custGeom>
            <a:solidFill>
              <a:srgbClr val="53565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6" name="object 166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3651989" y="7560692"/>
              <a:ext cx="232539" cy="117390"/>
            </a:xfrm>
            <a:prstGeom prst="rect">
              <a:avLst/>
            </a:prstGeom>
          </p:spPr>
        </p:pic>
        <p:sp>
          <p:nvSpPr>
            <p:cNvPr id="167" name="object 167" descr=""/>
            <p:cNvSpPr/>
            <p:nvPr/>
          </p:nvSpPr>
          <p:spPr>
            <a:xfrm>
              <a:off x="13926986" y="7493075"/>
              <a:ext cx="24765" cy="168910"/>
            </a:xfrm>
            <a:custGeom>
              <a:avLst/>
              <a:gdLst/>
              <a:ahLst/>
              <a:cxnLst/>
              <a:rect l="l" t="t" r="r" b="b"/>
              <a:pathLst>
                <a:path w="24765" h="168909">
                  <a:moveTo>
                    <a:pt x="21118" y="168374"/>
                  </a:moveTo>
                  <a:lnTo>
                    <a:pt x="0" y="161511"/>
                  </a:lnTo>
                  <a:lnTo>
                    <a:pt x="2774" y="13840"/>
                  </a:lnTo>
                  <a:lnTo>
                    <a:pt x="24290" y="0"/>
                  </a:lnTo>
                  <a:lnTo>
                    <a:pt x="21118" y="168374"/>
                  </a:lnTo>
                  <a:close/>
                </a:path>
              </a:pathLst>
            </a:custGeom>
            <a:solidFill>
              <a:srgbClr val="535659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68" name="object 168" descr="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5511642" y="10103871"/>
            <a:ext cx="373234" cy="181299"/>
          </a:xfrm>
          <a:prstGeom prst="rect">
            <a:avLst/>
          </a:prstGeom>
        </p:spPr>
      </p:pic>
      <p:grpSp>
        <p:nvGrpSpPr>
          <p:cNvPr id="169" name="object 169" descr=""/>
          <p:cNvGrpSpPr/>
          <p:nvPr/>
        </p:nvGrpSpPr>
        <p:grpSpPr>
          <a:xfrm>
            <a:off x="15498072" y="4598761"/>
            <a:ext cx="407034" cy="207645"/>
            <a:chOff x="15498072" y="4598761"/>
            <a:chExt cx="407034" cy="207645"/>
          </a:xfrm>
        </p:grpSpPr>
        <p:sp>
          <p:nvSpPr>
            <p:cNvPr id="170" name="object 170" descr=""/>
            <p:cNvSpPr/>
            <p:nvPr/>
          </p:nvSpPr>
          <p:spPr>
            <a:xfrm>
              <a:off x="15501426" y="4598761"/>
              <a:ext cx="403860" cy="207645"/>
            </a:xfrm>
            <a:custGeom>
              <a:avLst/>
              <a:gdLst/>
              <a:ahLst/>
              <a:cxnLst/>
              <a:rect l="l" t="t" r="r" b="b"/>
              <a:pathLst>
                <a:path w="403859" h="207645">
                  <a:moveTo>
                    <a:pt x="230850" y="207576"/>
                  </a:moveTo>
                  <a:lnTo>
                    <a:pt x="172092" y="203362"/>
                  </a:lnTo>
                  <a:lnTo>
                    <a:pt x="115338" y="192922"/>
                  </a:lnTo>
                  <a:lnTo>
                    <a:pt x="64877" y="179556"/>
                  </a:lnTo>
                  <a:lnTo>
                    <a:pt x="25001" y="166562"/>
                  </a:lnTo>
                  <a:lnTo>
                    <a:pt x="0" y="157242"/>
                  </a:lnTo>
                  <a:lnTo>
                    <a:pt x="23983" y="144092"/>
                  </a:lnTo>
                  <a:lnTo>
                    <a:pt x="45550" y="152515"/>
                  </a:lnTo>
                  <a:lnTo>
                    <a:pt x="92670" y="167926"/>
                  </a:lnTo>
                  <a:lnTo>
                    <a:pt x="155853" y="182738"/>
                  </a:lnTo>
                  <a:lnTo>
                    <a:pt x="225608" y="189361"/>
                  </a:lnTo>
                  <a:lnTo>
                    <a:pt x="246505" y="188610"/>
                  </a:lnTo>
                  <a:lnTo>
                    <a:pt x="286471" y="181968"/>
                  </a:lnTo>
                  <a:lnTo>
                    <a:pt x="326660" y="164296"/>
                  </a:lnTo>
                  <a:lnTo>
                    <a:pt x="359507" y="131463"/>
                  </a:lnTo>
                  <a:lnTo>
                    <a:pt x="377445" y="87053"/>
                  </a:lnTo>
                  <a:lnTo>
                    <a:pt x="379453" y="63861"/>
                  </a:lnTo>
                  <a:lnTo>
                    <a:pt x="376614" y="40619"/>
                  </a:lnTo>
                  <a:lnTo>
                    <a:pt x="368925" y="17414"/>
                  </a:lnTo>
                  <a:lnTo>
                    <a:pt x="366350" y="11483"/>
                  </a:lnTo>
                  <a:lnTo>
                    <a:pt x="363354" y="5664"/>
                  </a:lnTo>
                  <a:lnTo>
                    <a:pt x="359978" y="0"/>
                  </a:lnTo>
                  <a:lnTo>
                    <a:pt x="383450" y="0"/>
                  </a:lnTo>
                  <a:lnTo>
                    <a:pt x="400213" y="42182"/>
                  </a:lnTo>
                  <a:lnTo>
                    <a:pt x="403373" y="68014"/>
                  </a:lnTo>
                  <a:lnTo>
                    <a:pt x="401147" y="93780"/>
                  </a:lnTo>
                  <a:lnTo>
                    <a:pt x="381223" y="143105"/>
                  </a:lnTo>
                  <a:lnTo>
                    <a:pt x="344714" y="179585"/>
                  </a:lnTo>
                  <a:lnTo>
                    <a:pt x="299828" y="199282"/>
                  </a:lnTo>
                  <a:lnTo>
                    <a:pt x="254634" y="206730"/>
                  </a:lnTo>
                  <a:lnTo>
                    <a:pt x="230850" y="207576"/>
                  </a:lnTo>
                  <a:close/>
                </a:path>
              </a:pathLst>
            </a:custGeom>
            <a:solidFill>
              <a:srgbClr val="6A6B6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1" name="object 171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581714" y="4598761"/>
              <a:ext cx="248396" cy="100333"/>
            </a:xfrm>
            <a:prstGeom prst="rect">
              <a:avLst/>
            </a:prstGeom>
          </p:spPr>
        </p:pic>
        <p:sp>
          <p:nvSpPr>
            <p:cNvPr id="172" name="object 172" descr=""/>
            <p:cNvSpPr/>
            <p:nvPr/>
          </p:nvSpPr>
          <p:spPr>
            <a:xfrm>
              <a:off x="15498072" y="4598761"/>
              <a:ext cx="37465" cy="153035"/>
            </a:xfrm>
            <a:custGeom>
              <a:avLst/>
              <a:gdLst/>
              <a:ahLst/>
              <a:cxnLst/>
              <a:rect l="l" t="t" r="r" b="b"/>
              <a:pathLst>
                <a:path w="37465" h="153035">
                  <a:moveTo>
                    <a:pt x="0" y="152711"/>
                  </a:moveTo>
                  <a:lnTo>
                    <a:pt x="13569" y="0"/>
                  </a:lnTo>
                  <a:lnTo>
                    <a:pt x="36973" y="0"/>
                  </a:lnTo>
                  <a:lnTo>
                    <a:pt x="24603" y="139206"/>
                  </a:lnTo>
                  <a:lnTo>
                    <a:pt x="0" y="152711"/>
                  </a:lnTo>
                  <a:close/>
                </a:path>
              </a:pathLst>
            </a:custGeom>
            <a:solidFill>
              <a:srgbClr val="6A6B6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3" name="object 173" descr=""/>
          <p:cNvSpPr/>
          <p:nvPr/>
        </p:nvSpPr>
        <p:spPr>
          <a:xfrm>
            <a:off x="14486497" y="9666540"/>
            <a:ext cx="523875" cy="476250"/>
          </a:xfrm>
          <a:custGeom>
            <a:avLst/>
            <a:gdLst/>
            <a:ahLst/>
            <a:cxnLst/>
            <a:rect l="l" t="t" r="r" b="b"/>
            <a:pathLst>
              <a:path w="523875" h="476250">
                <a:moveTo>
                  <a:pt x="428091" y="233184"/>
                </a:moveTo>
                <a:lnTo>
                  <a:pt x="421792" y="215252"/>
                </a:lnTo>
                <a:lnTo>
                  <a:pt x="419912" y="209892"/>
                </a:lnTo>
                <a:lnTo>
                  <a:pt x="413258" y="201904"/>
                </a:lnTo>
                <a:lnTo>
                  <a:pt x="413258" y="235534"/>
                </a:lnTo>
                <a:lnTo>
                  <a:pt x="412851" y="245071"/>
                </a:lnTo>
                <a:lnTo>
                  <a:pt x="390766" y="263347"/>
                </a:lnTo>
                <a:lnTo>
                  <a:pt x="389521" y="263347"/>
                </a:lnTo>
                <a:lnTo>
                  <a:pt x="373024" y="256463"/>
                </a:lnTo>
                <a:lnTo>
                  <a:pt x="368655" y="251218"/>
                </a:lnTo>
                <a:lnTo>
                  <a:pt x="365785" y="243065"/>
                </a:lnTo>
                <a:lnTo>
                  <a:pt x="366191" y="233527"/>
                </a:lnTo>
                <a:lnTo>
                  <a:pt x="370078" y="225171"/>
                </a:lnTo>
                <a:lnTo>
                  <a:pt x="376821" y="218884"/>
                </a:lnTo>
                <a:lnTo>
                  <a:pt x="385762" y="215544"/>
                </a:lnTo>
                <a:lnTo>
                  <a:pt x="387032" y="215341"/>
                </a:lnTo>
                <a:lnTo>
                  <a:pt x="388289" y="215252"/>
                </a:lnTo>
                <a:lnTo>
                  <a:pt x="389534" y="215252"/>
                </a:lnTo>
                <a:lnTo>
                  <a:pt x="397878" y="216763"/>
                </a:lnTo>
                <a:lnTo>
                  <a:pt x="405053" y="220954"/>
                </a:lnTo>
                <a:lnTo>
                  <a:pt x="410400" y="227368"/>
                </a:lnTo>
                <a:lnTo>
                  <a:pt x="413258" y="235534"/>
                </a:lnTo>
                <a:lnTo>
                  <a:pt x="413258" y="201904"/>
                </a:lnTo>
                <a:lnTo>
                  <a:pt x="404647" y="191566"/>
                </a:lnTo>
                <a:lnTo>
                  <a:pt x="384175" y="179578"/>
                </a:lnTo>
                <a:lnTo>
                  <a:pt x="360362" y="175272"/>
                </a:lnTo>
                <a:lnTo>
                  <a:pt x="356806" y="175272"/>
                </a:lnTo>
                <a:lnTo>
                  <a:pt x="319811" y="188556"/>
                </a:lnTo>
                <a:lnTo>
                  <a:pt x="298157" y="214782"/>
                </a:lnTo>
                <a:lnTo>
                  <a:pt x="296672" y="215861"/>
                </a:lnTo>
                <a:lnTo>
                  <a:pt x="294970" y="216141"/>
                </a:lnTo>
                <a:lnTo>
                  <a:pt x="273875" y="219481"/>
                </a:lnTo>
                <a:lnTo>
                  <a:pt x="275818" y="231825"/>
                </a:lnTo>
                <a:lnTo>
                  <a:pt x="273824" y="234607"/>
                </a:lnTo>
                <a:lnTo>
                  <a:pt x="237070" y="240423"/>
                </a:lnTo>
                <a:lnTo>
                  <a:pt x="231724" y="254342"/>
                </a:lnTo>
                <a:lnTo>
                  <a:pt x="230124" y="255663"/>
                </a:lnTo>
                <a:lnTo>
                  <a:pt x="228206" y="255955"/>
                </a:lnTo>
                <a:lnTo>
                  <a:pt x="225501" y="256400"/>
                </a:lnTo>
                <a:lnTo>
                  <a:pt x="224929" y="256463"/>
                </a:lnTo>
                <a:lnTo>
                  <a:pt x="223037" y="256463"/>
                </a:lnTo>
                <a:lnTo>
                  <a:pt x="221513" y="255727"/>
                </a:lnTo>
                <a:lnTo>
                  <a:pt x="216204" y="249174"/>
                </a:lnTo>
                <a:lnTo>
                  <a:pt x="214223" y="254342"/>
                </a:lnTo>
                <a:lnTo>
                  <a:pt x="213067" y="257302"/>
                </a:lnTo>
                <a:lnTo>
                  <a:pt x="211493" y="258597"/>
                </a:lnTo>
                <a:lnTo>
                  <a:pt x="206590" y="259397"/>
                </a:lnTo>
                <a:lnTo>
                  <a:pt x="204393" y="259397"/>
                </a:lnTo>
                <a:lnTo>
                  <a:pt x="202857" y="258686"/>
                </a:lnTo>
                <a:lnTo>
                  <a:pt x="197573" y="252133"/>
                </a:lnTo>
                <a:lnTo>
                  <a:pt x="194437" y="260261"/>
                </a:lnTo>
                <a:lnTo>
                  <a:pt x="192836" y="261569"/>
                </a:lnTo>
                <a:lnTo>
                  <a:pt x="188226" y="262305"/>
                </a:lnTo>
                <a:lnTo>
                  <a:pt x="187642" y="262369"/>
                </a:lnTo>
                <a:lnTo>
                  <a:pt x="185762" y="262369"/>
                </a:lnTo>
                <a:lnTo>
                  <a:pt x="184200" y="261632"/>
                </a:lnTo>
                <a:lnTo>
                  <a:pt x="178917" y="255079"/>
                </a:lnTo>
                <a:lnTo>
                  <a:pt x="175869" y="263055"/>
                </a:lnTo>
                <a:lnTo>
                  <a:pt x="175755" y="263258"/>
                </a:lnTo>
                <a:lnTo>
                  <a:pt x="174205" y="264528"/>
                </a:lnTo>
                <a:lnTo>
                  <a:pt x="172300" y="264807"/>
                </a:lnTo>
                <a:lnTo>
                  <a:pt x="169595" y="265252"/>
                </a:lnTo>
                <a:lnTo>
                  <a:pt x="169011" y="265303"/>
                </a:lnTo>
                <a:lnTo>
                  <a:pt x="167119" y="265303"/>
                </a:lnTo>
                <a:lnTo>
                  <a:pt x="165569" y="264591"/>
                </a:lnTo>
                <a:lnTo>
                  <a:pt x="160286" y="258064"/>
                </a:lnTo>
                <a:lnTo>
                  <a:pt x="157149" y="266166"/>
                </a:lnTo>
                <a:lnTo>
                  <a:pt x="155562" y="267449"/>
                </a:lnTo>
                <a:lnTo>
                  <a:pt x="150939" y="268185"/>
                </a:lnTo>
                <a:lnTo>
                  <a:pt x="150647" y="268262"/>
                </a:lnTo>
                <a:lnTo>
                  <a:pt x="150380" y="268274"/>
                </a:lnTo>
                <a:lnTo>
                  <a:pt x="148501" y="268274"/>
                </a:lnTo>
                <a:lnTo>
                  <a:pt x="146939" y="267550"/>
                </a:lnTo>
                <a:lnTo>
                  <a:pt x="141655" y="260985"/>
                </a:lnTo>
                <a:lnTo>
                  <a:pt x="138518" y="269125"/>
                </a:lnTo>
                <a:lnTo>
                  <a:pt x="136931" y="270433"/>
                </a:lnTo>
                <a:lnTo>
                  <a:pt x="132308" y="271145"/>
                </a:lnTo>
                <a:lnTo>
                  <a:pt x="131737" y="271208"/>
                </a:lnTo>
                <a:lnTo>
                  <a:pt x="129844" y="271208"/>
                </a:lnTo>
                <a:lnTo>
                  <a:pt x="128282" y="270497"/>
                </a:lnTo>
                <a:lnTo>
                  <a:pt x="127266" y="269214"/>
                </a:lnTo>
                <a:lnTo>
                  <a:pt x="119075" y="259105"/>
                </a:lnTo>
                <a:lnTo>
                  <a:pt x="93713" y="285115"/>
                </a:lnTo>
                <a:lnTo>
                  <a:pt x="96304" y="292481"/>
                </a:lnTo>
                <a:lnTo>
                  <a:pt x="101130" y="298284"/>
                </a:lnTo>
                <a:lnTo>
                  <a:pt x="107607" y="302082"/>
                </a:lnTo>
                <a:lnTo>
                  <a:pt x="115138" y="303441"/>
                </a:lnTo>
                <a:lnTo>
                  <a:pt x="116281" y="303441"/>
                </a:lnTo>
                <a:lnTo>
                  <a:pt x="117411" y="303352"/>
                </a:lnTo>
                <a:lnTo>
                  <a:pt x="277672" y="277964"/>
                </a:lnTo>
                <a:lnTo>
                  <a:pt x="278244" y="277901"/>
                </a:lnTo>
                <a:lnTo>
                  <a:pt x="281127" y="277901"/>
                </a:lnTo>
                <a:lnTo>
                  <a:pt x="283413" y="279806"/>
                </a:lnTo>
                <a:lnTo>
                  <a:pt x="285330" y="291846"/>
                </a:lnTo>
                <a:lnTo>
                  <a:pt x="305003" y="288734"/>
                </a:lnTo>
                <a:lnTo>
                  <a:pt x="305587" y="288671"/>
                </a:lnTo>
                <a:lnTo>
                  <a:pt x="307327" y="288671"/>
                </a:lnTo>
                <a:lnTo>
                  <a:pt x="308775" y="289293"/>
                </a:lnTo>
                <a:lnTo>
                  <a:pt x="309816" y="290398"/>
                </a:lnTo>
                <a:lnTo>
                  <a:pt x="320598" y="299885"/>
                </a:lnTo>
                <a:lnTo>
                  <a:pt x="332879" y="306832"/>
                </a:lnTo>
                <a:lnTo>
                  <a:pt x="346265" y="311111"/>
                </a:lnTo>
                <a:lnTo>
                  <a:pt x="360324" y="312572"/>
                </a:lnTo>
                <a:lnTo>
                  <a:pt x="363867" y="312572"/>
                </a:lnTo>
                <a:lnTo>
                  <a:pt x="411073" y="288671"/>
                </a:lnTo>
                <a:lnTo>
                  <a:pt x="418769" y="277901"/>
                </a:lnTo>
                <a:lnTo>
                  <a:pt x="421894" y="271208"/>
                </a:lnTo>
                <a:lnTo>
                  <a:pt x="423252" y="268274"/>
                </a:lnTo>
                <a:lnTo>
                  <a:pt x="424649" y="265303"/>
                </a:lnTo>
                <a:lnTo>
                  <a:pt x="425551" y="263347"/>
                </a:lnTo>
                <a:lnTo>
                  <a:pt x="426935" y="260388"/>
                </a:lnTo>
                <a:lnTo>
                  <a:pt x="428091" y="233184"/>
                </a:lnTo>
                <a:close/>
              </a:path>
              <a:path w="523875" h="476250">
                <a:moveTo>
                  <a:pt x="485406" y="464794"/>
                </a:moveTo>
                <a:lnTo>
                  <a:pt x="459117" y="441337"/>
                </a:lnTo>
                <a:lnTo>
                  <a:pt x="444842" y="443585"/>
                </a:lnTo>
                <a:lnTo>
                  <a:pt x="414489" y="447395"/>
                </a:lnTo>
                <a:lnTo>
                  <a:pt x="371767" y="451002"/>
                </a:lnTo>
                <a:lnTo>
                  <a:pt x="320395" y="452602"/>
                </a:lnTo>
                <a:lnTo>
                  <a:pt x="274116" y="451142"/>
                </a:lnTo>
                <a:lnTo>
                  <a:pt x="226542" y="446100"/>
                </a:lnTo>
                <a:lnTo>
                  <a:pt x="179781" y="436473"/>
                </a:lnTo>
                <a:lnTo>
                  <a:pt x="135902" y="421259"/>
                </a:lnTo>
                <a:lnTo>
                  <a:pt x="97002" y="399465"/>
                </a:lnTo>
                <a:lnTo>
                  <a:pt x="54559" y="355117"/>
                </a:lnTo>
                <a:lnTo>
                  <a:pt x="33642" y="298157"/>
                </a:lnTo>
                <a:lnTo>
                  <a:pt x="31737" y="267195"/>
                </a:lnTo>
                <a:lnTo>
                  <a:pt x="35941" y="237477"/>
                </a:lnTo>
                <a:lnTo>
                  <a:pt x="62611" y="182181"/>
                </a:lnTo>
                <a:lnTo>
                  <a:pt x="100901" y="142544"/>
                </a:lnTo>
                <a:lnTo>
                  <a:pt x="148640" y="109969"/>
                </a:lnTo>
                <a:lnTo>
                  <a:pt x="201561" y="83870"/>
                </a:lnTo>
                <a:lnTo>
                  <a:pt x="255384" y="63677"/>
                </a:lnTo>
                <a:lnTo>
                  <a:pt x="305816" y="48806"/>
                </a:lnTo>
                <a:lnTo>
                  <a:pt x="348589" y="38696"/>
                </a:lnTo>
                <a:lnTo>
                  <a:pt x="394042" y="30441"/>
                </a:lnTo>
                <a:lnTo>
                  <a:pt x="411810" y="0"/>
                </a:lnTo>
                <a:lnTo>
                  <a:pt x="354799" y="11290"/>
                </a:lnTo>
                <a:lnTo>
                  <a:pt x="312166" y="21856"/>
                </a:lnTo>
                <a:lnTo>
                  <a:pt x="263842" y="36131"/>
                </a:lnTo>
                <a:lnTo>
                  <a:pt x="212598" y="54419"/>
                </a:lnTo>
                <a:lnTo>
                  <a:pt x="161239" y="77063"/>
                </a:lnTo>
                <a:lnTo>
                  <a:pt x="112560" y="104368"/>
                </a:lnTo>
                <a:lnTo>
                  <a:pt x="69329" y="136664"/>
                </a:lnTo>
                <a:lnTo>
                  <a:pt x="34353" y="174269"/>
                </a:lnTo>
                <a:lnTo>
                  <a:pt x="4686" y="235750"/>
                </a:lnTo>
                <a:lnTo>
                  <a:pt x="0" y="268757"/>
                </a:lnTo>
                <a:lnTo>
                  <a:pt x="2133" y="303136"/>
                </a:lnTo>
                <a:lnTo>
                  <a:pt x="25374" y="366445"/>
                </a:lnTo>
                <a:lnTo>
                  <a:pt x="72567" y="415721"/>
                </a:lnTo>
                <a:lnTo>
                  <a:pt x="117132" y="440537"/>
                </a:lnTo>
                <a:lnTo>
                  <a:pt x="167817" y="457835"/>
                </a:lnTo>
                <a:lnTo>
                  <a:pt x="222161" y="468782"/>
                </a:lnTo>
                <a:lnTo>
                  <a:pt x="277634" y="474510"/>
                </a:lnTo>
                <a:lnTo>
                  <a:pt x="331736" y="476161"/>
                </a:lnTo>
                <a:lnTo>
                  <a:pt x="382689" y="474853"/>
                </a:lnTo>
                <a:lnTo>
                  <a:pt x="427024" y="471728"/>
                </a:lnTo>
                <a:lnTo>
                  <a:pt x="462140" y="467969"/>
                </a:lnTo>
                <a:lnTo>
                  <a:pt x="485406" y="464794"/>
                </a:lnTo>
                <a:close/>
              </a:path>
              <a:path w="523875" h="476250">
                <a:moveTo>
                  <a:pt x="522617" y="217030"/>
                </a:moveTo>
                <a:lnTo>
                  <a:pt x="418515" y="2768"/>
                </a:lnTo>
                <a:lnTo>
                  <a:pt x="400291" y="34023"/>
                </a:lnTo>
                <a:lnTo>
                  <a:pt x="491591" y="221945"/>
                </a:lnTo>
                <a:lnTo>
                  <a:pt x="522617" y="217030"/>
                </a:lnTo>
                <a:close/>
              </a:path>
              <a:path w="523875" h="476250">
                <a:moveTo>
                  <a:pt x="523760" y="224142"/>
                </a:moveTo>
                <a:lnTo>
                  <a:pt x="492734" y="229044"/>
                </a:lnTo>
                <a:lnTo>
                  <a:pt x="463931" y="436003"/>
                </a:lnTo>
                <a:lnTo>
                  <a:pt x="490931" y="460082"/>
                </a:lnTo>
                <a:lnTo>
                  <a:pt x="523760" y="224142"/>
                </a:lnTo>
                <a:close/>
              </a:path>
            </a:pathLst>
          </a:custGeom>
          <a:solidFill>
            <a:srgbClr val="A7AAA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4" name="object 174" descr=""/>
          <p:cNvGrpSpPr/>
          <p:nvPr/>
        </p:nvGrpSpPr>
        <p:grpSpPr>
          <a:xfrm>
            <a:off x="17674313" y="8344683"/>
            <a:ext cx="340995" cy="382270"/>
            <a:chOff x="17674313" y="8344683"/>
            <a:chExt cx="340995" cy="382270"/>
          </a:xfrm>
        </p:grpSpPr>
        <p:sp>
          <p:nvSpPr>
            <p:cNvPr id="175" name="object 175" descr=""/>
            <p:cNvSpPr/>
            <p:nvPr/>
          </p:nvSpPr>
          <p:spPr>
            <a:xfrm>
              <a:off x="17674311" y="8344687"/>
              <a:ext cx="340995" cy="382270"/>
            </a:xfrm>
            <a:custGeom>
              <a:avLst/>
              <a:gdLst/>
              <a:ahLst/>
              <a:cxnLst/>
              <a:rect l="l" t="t" r="r" b="b"/>
              <a:pathLst>
                <a:path w="340994" h="382270">
                  <a:moveTo>
                    <a:pt x="166522" y="359130"/>
                  </a:moveTo>
                  <a:lnTo>
                    <a:pt x="23444" y="310083"/>
                  </a:lnTo>
                  <a:lnTo>
                    <a:pt x="2590" y="325945"/>
                  </a:lnTo>
                  <a:lnTo>
                    <a:pt x="165722" y="381876"/>
                  </a:lnTo>
                  <a:lnTo>
                    <a:pt x="166522" y="359130"/>
                  </a:lnTo>
                  <a:close/>
                </a:path>
                <a:path w="340994" h="382270">
                  <a:moveTo>
                    <a:pt x="340639" y="304736"/>
                  </a:moveTo>
                  <a:lnTo>
                    <a:pt x="338709" y="259384"/>
                  </a:lnTo>
                  <a:lnTo>
                    <a:pt x="332625" y="203784"/>
                  </a:lnTo>
                  <a:lnTo>
                    <a:pt x="320332" y="144449"/>
                  </a:lnTo>
                  <a:lnTo>
                    <a:pt x="299732" y="87934"/>
                  </a:lnTo>
                  <a:lnTo>
                    <a:pt x="268782" y="40779"/>
                  </a:lnTo>
                  <a:lnTo>
                    <a:pt x="229196" y="11201"/>
                  </a:lnTo>
                  <a:lnTo>
                    <a:pt x="181660" y="88"/>
                  </a:lnTo>
                  <a:lnTo>
                    <a:pt x="176898" y="0"/>
                  </a:lnTo>
                  <a:lnTo>
                    <a:pt x="153403" y="2171"/>
                  </a:lnTo>
                  <a:lnTo>
                    <a:pt x="110845" y="19507"/>
                  </a:lnTo>
                  <a:lnTo>
                    <a:pt x="57746" y="79476"/>
                  </a:lnTo>
                  <a:lnTo>
                    <a:pt x="33274" y="134416"/>
                  </a:lnTo>
                  <a:lnTo>
                    <a:pt x="16865" y="192747"/>
                  </a:lnTo>
                  <a:lnTo>
                    <a:pt x="6921" y="247802"/>
                  </a:lnTo>
                  <a:lnTo>
                    <a:pt x="1841" y="292900"/>
                  </a:lnTo>
                  <a:lnTo>
                    <a:pt x="0" y="321373"/>
                  </a:lnTo>
                  <a:lnTo>
                    <a:pt x="20320" y="305917"/>
                  </a:lnTo>
                  <a:lnTo>
                    <a:pt x="21043" y="288810"/>
                  </a:lnTo>
                  <a:lnTo>
                    <a:pt x="24295" y="252209"/>
                  </a:lnTo>
                  <a:lnTo>
                    <a:pt x="31953" y="203288"/>
                  </a:lnTo>
                  <a:lnTo>
                    <a:pt x="45897" y="149199"/>
                  </a:lnTo>
                  <a:lnTo>
                    <a:pt x="67983" y="97116"/>
                  </a:lnTo>
                  <a:lnTo>
                    <a:pt x="100101" y="54229"/>
                  </a:lnTo>
                  <a:lnTo>
                    <a:pt x="135585" y="30911"/>
                  </a:lnTo>
                  <a:lnTo>
                    <a:pt x="176555" y="23101"/>
                  </a:lnTo>
                  <a:lnTo>
                    <a:pt x="180860" y="23164"/>
                  </a:lnTo>
                  <a:lnTo>
                    <a:pt x="223647" y="33185"/>
                  </a:lnTo>
                  <a:lnTo>
                    <a:pt x="259257" y="59804"/>
                  </a:lnTo>
                  <a:lnTo>
                    <a:pt x="288302" y="104825"/>
                  </a:lnTo>
                  <a:lnTo>
                    <a:pt x="306705" y="158305"/>
                  </a:lnTo>
                  <a:lnTo>
                    <a:pt x="316839" y="213233"/>
                  </a:lnTo>
                  <a:lnTo>
                    <a:pt x="321068" y="262572"/>
                  </a:lnTo>
                  <a:lnTo>
                    <a:pt x="321767" y="299313"/>
                  </a:lnTo>
                  <a:lnTo>
                    <a:pt x="321297" y="316420"/>
                  </a:lnTo>
                  <a:lnTo>
                    <a:pt x="340487" y="333260"/>
                  </a:lnTo>
                  <a:lnTo>
                    <a:pt x="340639" y="304736"/>
                  </a:lnTo>
                  <a:close/>
                </a:path>
              </a:pathLst>
            </a:custGeom>
            <a:solidFill>
              <a:srgbClr val="4546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6" name="object 176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7795380" y="8412164"/>
              <a:ext cx="216507" cy="314572"/>
            </a:xfrm>
            <a:prstGeom prst="rect">
              <a:avLst/>
            </a:prstGeom>
          </p:spPr>
        </p:pic>
      </p:grpSp>
      <p:grpSp>
        <p:nvGrpSpPr>
          <p:cNvPr id="177" name="object 177" descr=""/>
          <p:cNvGrpSpPr/>
          <p:nvPr/>
        </p:nvGrpSpPr>
        <p:grpSpPr>
          <a:xfrm>
            <a:off x="18101757" y="5975162"/>
            <a:ext cx="186690" cy="341630"/>
            <a:chOff x="18101757" y="5975162"/>
            <a:chExt cx="186690" cy="341630"/>
          </a:xfrm>
        </p:grpSpPr>
        <p:sp>
          <p:nvSpPr>
            <p:cNvPr id="178" name="object 178" descr=""/>
            <p:cNvSpPr/>
            <p:nvPr/>
          </p:nvSpPr>
          <p:spPr>
            <a:xfrm>
              <a:off x="18102884" y="5975171"/>
              <a:ext cx="185420" cy="341630"/>
            </a:xfrm>
            <a:custGeom>
              <a:avLst/>
              <a:gdLst/>
              <a:ahLst/>
              <a:cxnLst/>
              <a:rect l="l" t="t" r="r" b="b"/>
              <a:pathLst>
                <a:path w="185419" h="341629">
                  <a:moveTo>
                    <a:pt x="95313" y="316661"/>
                  </a:moveTo>
                  <a:lnTo>
                    <a:pt x="21653" y="188671"/>
                  </a:lnTo>
                  <a:lnTo>
                    <a:pt x="0" y="193662"/>
                  </a:lnTo>
                  <a:lnTo>
                    <a:pt x="83972" y="339598"/>
                  </a:lnTo>
                  <a:lnTo>
                    <a:pt x="95313" y="316661"/>
                  </a:lnTo>
                  <a:close/>
                </a:path>
                <a:path w="185419" h="341629">
                  <a:moveTo>
                    <a:pt x="185115" y="292163"/>
                  </a:moveTo>
                  <a:lnTo>
                    <a:pt x="167830" y="299300"/>
                  </a:lnTo>
                  <a:lnTo>
                    <a:pt x="121767" y="313524"/>
                  </a:lnTo>
                  <a:lnTo>
                    <a:pt x="99860" y="318897"/>
                  </a:lnTo>
                  <a:lnTo>
                    <a:pt x="88849" y="341249"/>
                  </a:lnTo>
                  <a:lnTo>
                    <a:pt x="115785" y="334175"/>
                  </a:lnTo>
                  <a:lnTo>
                    <a:pt x="158038" y="320903"/>
                  </a:lnTo>
                  <a:lnTo>
                    <a:pt x="185115" y="310375"/>
                  </a:lnTo>
                  <a:lnTo>
                    <a:pt x="185115" y="292163"/>
                  </a:lnTo>
                  <a:close/>
                </a:path>
                <a:path w="185419" h="341629">
                  <a:moveTo>
                    <a:pt x="185115" y="850"/>
                  </a:moveTo>
                  <a:lnTo>
                    <a:pt x="114541" y="2057"/>
                  </a:lnTo>
                  <a:lnTo>
                    <a:pt x="70853" y="6921"/>
                  </a:lnTo>
                  <a:lnTo>
                    <a:pt x="14033" y="17106"/>
                  </a:lnTo>
                  <a:lnTo>
                    <a:pt x="33731" y="32359"/>
                  </a:lnTo>
                  <a:lnTo>
                    <a:pt x="47459" y="29248"/>
                  </a:lnTo>
                  <a:lnTo>
                    <a:pt x="77114" y="23799"/>
                  </a:lnTo>
                  <a:lnTo>
                    <a:pt x="118110" y="18605"/>
                  </a:lnTo>
                  <a:lnTo>
                    <a:pt x="165849" y="16294"/>
                  </a:lnTo>
                  <a:lnTo>
                    <a:pt x="185115" y="17081"/>
                  </a:lnTo>
                  <a:lnTo>
                    <a:pt x="185115" y="16294"/>
                  </a:lnTo>
                  <a:lnTo>
                    <a:pt x="185115" y="850"/>
                  </a:lnTo>
                  <a:close/>
                </a:path>
              </a:pathLst>
            </a:custGeom>
            <a:solidFill>
              <a:srgbClr val="4E50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9" name="object 179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8168225" y="6093332"/>
              <a:ext cx="119774" cy="97044"/>
            </a:xfrm>
            <a:prstGeom prst="rect">
              <a:avLst/>
            </a:prstGeom>
          </p:spPr>
        </p:pic>
        <p:sp>
          <p:nvSpPr>
            <p:cNvPr id="180" name="object 180" descr=""/>
            <p:cNvSpPr/>
            <p:nvPr/>
          </p:nvSpPr>
          <p:spPr>
            <a:xfrm>
              <a:off x="18101757" y="5995861"/>
              <a:ext cx="31750" cy="168275"/>
            </a:xfrm>
            <a:custGeom>
              <a:avLst/>
              <a:gdLst/>
              <a:ahLst/>
              <a:cxnLst/>
              <a:rect l="l" t="t" r="r" b="b"/>
              <a:pathLst>
                <a:path w="31750" h="168275">
                  <a:moveTo>
                    <a:pt x="0" y="167993"/>
                  </a:moveTo>
                  <a:lnTo>
                    <a:pt x="11500" y="0"/>
                  </a:lnTo>
                  <a:lnTo>
                    <a:pt x="31732" y="15660"/>
                  </a:lnTo>
                  <a:lnTo>
                    <a:pt x="21624" y="163017"/>
                  </a:lnTo>
                  <a:lnTo>
                    <a:pt x="0" y="167993"/>
                  </a:lnTo>
                  <a:close/>
                </a:path>
              </a:pathLst>
            </a:custGeom>
            <a:solidFill>
              <a:srgbClr val="4E505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1" name="object 181" descr=""/>
          <p:cNvGrpSpPr/>
          <p:nvPr/>
        </p:nvGrpSpPr>
        <p:grpSpPr>
          <a:xfrm>
            <a:off x="12980127" y="9210416"/>
            <a:ext cx="351155" cy="362585"/>
            <a:chOff x="12980127" y="9210416"/>
            <a:chExt cx="351155" cy="362585"/>
          </a:xfrm>
        </p:grpSpPr>
        <p:sp>
          <p:nvSpPr>
            <p:cNvPr id="182" name="object 182" descr=""/>
            <p:cNvSpPr/>
            <p:nvPr/>
          </p:nvSpPr>
          <p:spPr>
            <a:xfrm>
              <a:off x="12980124" y="9210420"/>
              <a:ext cx="351155" cy="362585"/>
            </a:xfrm>
            <a:custGeom>
              <a:avLst/>
              <a:gdLst/>
              <a:ahLst/>
              <a:cxnLst/>
              <a:rect l="l" t="t" r="r" b="b"/>
              <a:pathLst>
                <a:path w="351155" h="362584">
                  <a:moveTo>
                    <a:pt x="257810" y="0"/>
                  </a:moveTo>
                  <a:lnTo>
                    <a:pt x="104736" y="47053"/>
                  </a:lnTo>
                  <a:lnTo>
                    <a:pt x="116560" y="64579"/>
                  </a:lnTo>
                  <a:lnTo>
                    <a:pt x="250812" y="23304"/>
                  </a:lnTo>
                  <a:lnTo>
                    <a:pt x="257810" y="0"/>
                  </a:lnTo>
                  <a:close/>
                </a:path>
                <a:path w="351155" h="362584">
                  <a:moveTo>
                    <a:pt x="350862" y="215277"/>
                  </a:moveTo>
                  <a:lnTo>
                    <a:pt x="339280" y="160642"/>
                  </a:lnTo>
                  <a:lnTo>
                    <a:pt x="319773" y="107861"/>
                  </a:lnTo>
                  <a:lnTo>
                    <a:pt x="297205" y="61074"/>
                  </a:lnTo>
                  <a:lnTo>
                    <a:pt x="276415" y="24422"/>
                  </a:lnTo>
                  <a:lnTo>
                    <a:pt x="262267" y="2032"/>
                  </a:lnTo>
                  <a:lnTo>
                    <a:pt x="255435" y="24726"/>
                  </a:lnTo>
                  <a:lnTo>
                    <a:pt x="267195" y="42684"/>
                  </a:lnTo>
                  <a:lnTo>
                    <a:pt x="290017" y="82461"/>
                  </a:lnTo>
                  <a:lnTo>
                    <a:pt x="314693" y="136525"/>
                  </a:lnTo>
                  <a:lnTo>
                    <a:pt x="332028" y="197345"/>
                  </a:lnTo>
                  <a:lnTo>
                    <a:pt x="332841" y="257352"/>
                  </a:lnTo>
                  <a:lnTo>
                    <a:pt x="327101" y="277774"/>
                  </a:lnTo>
                  <a:lnTo>
                    <a:pt x="305193" y="311531"/>
                  </a:lnTo>
                  <a:lnTo>
                    <a:pt x="270789" y="334746"/>
                  </a:lnTo>
                  <a:lnTo>
                    <a:pt x="231292" y="342404"/>
                  </a:lnTo>
                  <a:lnTo>
                    <a:pt x="210248" y="340080"/>
                  </a:lnTo>
                  <a:lnTo>
                    <a:pt x="154914" y="316852"/>
                  </a:lnTo>
                  <a:lnTo>
                    <a:pt x="105041" y="277990"/>
                  </a:lnTo>
                  <a:lnTo>
                    <a:pt x="64160" y="234861"/>
                  </a:lnTo>
                  <a:lnTo>
                    <a:pt x="35839" y="198793"/>
                  </a:lnTo>
                  <a:lnTo>
                    <a:pt x="23596" y="181152"/>
                  </a:lnTo>
                  <a:lnTo>
                    <a:pt x="0" y="178993"/>
                  </a:lnTo>
                  <a:lnTo>
                    <a:pt x="41643" y="233514"/>
                  </a:lnTo>
                  <a:lnTo>
                    <a:pt x="76555" y="271970"/>
                  </a:lnTo>
                  <a:lnTo>
                    <a:pt x="118160" y="309829"/>
                  </a:lnTo>
                  <a:lnTo>
                    <a:pt x="164465" y="341045"/>
                  </a:lnTo>
                  <a:lnTo>
                    <a:pt x="213436" y="359562"/>
                  </a:lnTo>
                  <a:lnTo>
                    <a:pt x="236855" y="362153"/>
                  </a:lnTo>
                  <a:lnTo>
                    <a:pt x="259321" y="360159"/>
                  </a:lnTo>
                  <a:lnTo>
                    <a:pt x="301091" y="342557"/>
                  </a:lnTo>
                  <a:lnTo>
                    <a:pt x="333057" y="310413"/>
                  </a:lnTo>
                  <a:lnTo>
                    <a:pt x="349669" y="267639"/>
                  </a:lnTo>
                  <a:lnTo>
                    <a:pt x="350862" y="215277"/>
                  </a:lnTo>
                  <a:close/>
                </a:path>
              </a:pathLst>
            </a:custGeom>
            <a:solidFill>
              <a:srgbClr val="3333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3" name="object 183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3100808" y="9304345"/>
              <a:ext cx="155737" cy="199831"/>
            </a:xfrm>
            <a:prstGeom prst="rect">
              <a:avLst/>
            </a:prstGeom>
          </p:spPr>
        </p:pic>
      </p:grpSp>
      <p:sp>
        <p:nvSpPr>
          <p:cNvPr id="184" name="object 184" descr=""/>
          <p:cNvSpPr/>
          <p:nvPr/>
        </p:nvSpPr>
        <p:spPr>
          <a:xfrm>
            <a:off x="16833037" y="9171990"/>
            <a:ext cx="458470" cy="480695"/>
          </a:xfrm>
          <a:custGeom>
            <a:avLst/>
            <a:gdLst/>
            <a:ahLst/>
            <a:cxnLst/>
            <a:rect l="l" t="t" r="r" b="b"/>
            <a:pathLst>
              <a:path w="458469" h="480695">
                <a:moveTo>
                  <a:pt x="192417" y="446455"/>
                </a:moveTo>
                <a:lnTo>
                  <a:pt x="32981" y="335102"/>
                </a:lnTo>
                <a:lnTo>
                  <a:pt x="1574" y="347319"/>
                </a:lnTo>
                <a:lnTo>
                  <a:pt x="183375" y="474294"/>
                </a:lnTo>
                <a:lnTo>
                  <a:pt x="192417" y="446455"/>
                </a:lnTo>
                <a:close/>
              </a:path>
              <a:path w="458469" h="480695">
                <a:moveTo>
                  <a:pt x="328460" y="109169"/>
                </a:moveTo>
                <a:lnTo>
                  <a:pt x="310400" y="90652"/>
                </a:lnTo>
                <a:lnTo>
                  <a:pt x="299796" y="90652"/>
                </a:lnTo>
                <a:lnTo>
                  <a:pt x="291884" y="96100"/>
                </a:lnTo>
                <a:lnTo>
                  <a:pt x="249834" y="225552"/>
                </a:lnTo>
                <a:lnTo>
                  <a:pt x="249834" y="354584"/>
                </a:lnTo>
                <a:lnTo>
                  <a:pt x="248818" y="363410"/>
                </a:lnTo>
                <a:lnTo>
                  <a:pt x="245529" y="369811"/>
                </a:lnTo>
                <a:lnTo>
                  <a:pt x="240563" y="374688"/>
                </a:lnTo>
                <a:lnTo>
                  <a:pt x="234403" y="377799"/>
                </a:lnTo>
                <a:lnTo>
                  <a:pt x="227520" y="378879"/>
                </a:lnTo>
                <a:lnTo>
                  <a:pt x="225234" y="378879"/>
                </a:lnTo>
                <a:lnTo>
                  <a:pt x="205244" y="358406"/>
                </a:lnTo>
                <a:lnTo>
                  <a:pt x="206248" y="349592"/>
                </a:lnTo>
                <a:lnTo>
                  <a:pt x="209537" y="343179"/>
                </a:lnTo>
                <a:lnTo>
                  <a:pt x="214503" y="338302"/>
                </a:lnTo>
                <a:lnTo>
                  <a:pt x="220662" y="335191"/>
                </a:lnTo>
                <a:lnTo>
                  <a:pt x="227545" y="334098"/>
                </a:lnTo>
                <a:lnTo>
                  <a:pt x="229831" y="334098"/>
                </a:lnTo>
                <a:lnTo>
                  <a:pt x="249834" y="354584"/>
                </a:lnTo>
                <a:lnTo>
                  <a:pt x="249834" y="225552"/>
                </a:lnTo>
                <a:lnTo>
                  <a:pt x="242760" y="247319"/>
                </a:lnTo>
                <a:lnTo>
                  <a:pt x="242049" y="249453"/>
                </a:lnTo>
                <a:lnTo>
                  <a:pt x="240093" y="250812"/>
                </a:lnTo>
                <a:lnTo>
                  <a:pt x="237451" y="250812"/>
                </a:lnTo>
                <a:lnTo>
                  <a:pt x="236943" y="250723"/>
                </a:lnTo>
                <a:lnTo>
                  <a:pt x="227990" y="247802"/>
                </a:lnTo>
                <a:lnTo>
                  <a:pt x="221754" y="267042"/>
                </a:lnTo>
                <a:lnTo>
                  <a:pt x="220459" y="268287"/>
                </a:lnTo>
                <a:lnTo>
                  <a:pt x="218846" y="268732"/>
                </a:lnTo>
                <a:lnTo>
                  <a:pt x="204241" y="274866"/>
                </a:lnTo>
                <a:lnTo>
                  <a:pt x="191782" y="284200"/>
                </a:lnTo>
                <a:lnTo>
                  <a:pt x="181965" y="296265"/>
                </a:lnTo>
                <a:lnTo>
                  <a:pt x="175272" y="310565"/>
                </a:lnTo>
                <a:lnTo>
                  <a:pt x="172377" y="335737"/>
                </a:lnTo>
                <a:lnTo>
                  <a:pt x="179146" y="359295"/>
                </a:lnTo>
                <a:lnTo>
                  <a:pt x="194233" y="378612"/>
                </a:lnTo>
                <a:lnTo>
                  <a:pt x="216306" y="391083"/>
                </a:lnTo>
                <a:lnTo>
                  <a:pt x="222834" y="393217"/>
                </a:lnTo>
                <a:lnTo>
                  <a:pt x="229476" y="394208"/>
                </a:lnTo>
                <a:lnTo>
                  <a:pt x="236004" y="394208"/>
                </a:lnTo>
                <a:lnTo>
                  <a:pt x="255638" y="391096"/>
                </a:lnTo>
                <a:lnTo>
                  <a:pt x="273227" y="382244"/>
                </a:lnTo>
                <a:lnTo>
                  <a:pt x="276644" y="378879"/>
                </a:lnTo>
                <a:lnTo>
                  <a:pt x="287401" y="368325"/>
                </a:lnTo>
                <a:lnTo>
                  <a:pt x="296811" y="350050"/>
                </a:lnTo>
                <a:lnTo>
                  <a:pt x="299618" y="335737"/>
                </a:lnTo>
                <a:lnTo>
                  <a:pt x="299694" y="334098"/>
                </a:lnTo>
                <a:lnTo>
                  <a:pt x="299085" y="320090"/>
                </a:lnTo>
                <a:lnTo>
                  <a:pt x="294957" y="305612"/>
                </a:lnTo>
                <a:lnTo>
                  <a:pt x="287439" y="292341"/>
                </a:lnTo>
                <a:lnTo>
                  <a:pt x="286486" y="291058"/>
                </a:lnTo>
                <a:lnTo>
                  <a:pt x="286219" y="289344"/>
                </a:lnTo>
                <a:lnTo>
                  <a:pt x="292849" y="268884"/>
                </a:lnTo>
                <a:lnTo>
                  <a:pt x="281787" y="265315"/>
                </a:lnTo>
                <a:lnTo>
                  <a:pt x="280352" y="262470"/>
                </a:lnTo>
                <a:lnTo>
                  <a:pt x="284137" y="250812"/>
                </a:lnTo>
                <a:lnTo>
                  <a:pt x="291058" y="229501"/>
                </a:lnTo>
                <a:lnTo>
                  <a:pt x="281749" y="219176"/>
                </a:lnTo>
                <a:lnTo>
                  <a:pt x="281355" y="217309"/>
                </a:lnTo>
                <a:lnTo>
                  <a:pt x="283260" y="211442"/>
                </a:lnTo>
                <a:lnTo>
                  <a:pt x="284683" y="210159"/>
                </a:lnTo>
                <a:lnTo>
                  <a:pt x="286435" y="209804"/>
                </a:lnTo>
                <a:lnTo>
                  <a:pt x="292608" y="208495"/>
                </a:lnTo>
                <a:lnTo>
                  <a:pt x="287197" y="202476"/>
                </a:lnTo>
                <a:lnTo>
                  <a:pt x="286766" y="200583"/>
                </a:lnTo>
                <a:lnTo>
                  <a:pt x="287350" y="198869"/>
                </a:lnTo>
                <a:lnTo>
                  <a:pt x="288671" y="194716"/>
                </a:lnTo>
                <a:lnTo>
                  <a:pt x="290093" y="193459"/>
                </a:lnTo>
                <a:lnTo>
                  <a:pt x="298030" y="191770"/>
                </a:lnTo>
                <a:lnTo>
                  <a:pt x="292608" y="185750"/>
                </a:lnTo>
                <a:lnTo>
                  <a:pt x="292201" y="183883"/>
                </a:lnTo>
                <a:lnTo>
                  <a:pt x="294119" y="178015"/>
                </a:lnTo>
                <a:lnTo>
                  <a:pt x="295541" y="176720"/>
                </a:lnTo>
                <a:lnTo>
                  <a:pt x="297294" y="176377"/>
                </a:lnTo>
                <a:lnTo>
                  <a:pt x="303466" y="175044"/>
                </a:lnTo>
                <a:lnTo>
                  <a:pt x="298056" y="169049"/>
                </a:lnTo>
                <a:lnTo>
                  <a:pt x="297624" y="167157"/>
                </a:lnTo>
                <a:lnTo>
                  <a:pt x="299529" y="161315"/>
                </a:lnTo>
                <a:lnTo>
                  <a:pt x="300951" y="160020"/>
                </a:lnTo>
                <a:lnTo>
                  <a:pt x="308889" y="158330"/>
                </a:lnTo>
                <a:lnTo>
                  <a:pt x="303466" y="152311"/>
                </a:lnTo>
                <a:lnTo>
                  <a:pt x="303072" y="150444"/>
                </a:lnTo>
                <a:lnTo>
                  <a:pt x="304977" y="144589"/>
                </a:lnTo>
                <a:lnTo>
                  <a:pt x="306400" y="143294"/>
                </a:lnTo>
                <a:lnTo>
                  <a:pt x="314299" y="141630"/>
                </a:lnTo>
                <a:lnTo>
                  <a:pt x="310108" y="136918"/>
                </a:lnTo>
                <a:lnTo>
                  <a:pt x="308914" y="135610"/>
                </a:lnTo>
                <a:lnTo>
                  <a:pt x="308508" y="133731"/>
                </a:lnTo>
                <a:lnTo>
                  <a:pt x="309041" y="132016"/>
                </a:lnTo>
                <a:lnTo>
                  <a:pt x="310400" y="127889"/>
                </a:lnTo>
                <a:lnTo>
                  <a:pt x="311823" y="126593"/>
                </a:lnTo>
                <a:lnTo>
                  <a:pt x="325412" y="123685"/>
                </a:lnTo>
                <a:lnTo>
                  <a:pt x="327533" y="117132"/>
                </a:lnTo>
                <a:lnTo>
                  <a:pt x="328460" y="109169"/>
                </a:lnTo>
                <a:close/>
              </a:path>
              <a:path w="458469" h="480695">
                <a:moveTo>
                  <a:pt x="411429" y="480529"/>
                </a:moveTo>
                <a:lnTo>
                  <a:pt x="393230" y="452183"/>
                </a:lnTo>
                <a:lnTo>
                  <a:pt x="198793" y="448513"/>
                </a:lnTo>
                <a:lnTo>
                  <a:pt x="189750" y="476351"/>
                </a:lnTo>
                <a:lnTo>
                  <a:pt x="411429" y="480529"/>
                </a:lnTo>
                <a:close/>
              </a:path>
              <a:path w="458469" h="480695">
                <a:moveTo>
                  <a:pt x="457987" y="255282"/>
                </a:moveTo>
                <a:lnTo>
                  <a:pt x="457568" y="196519"/>
                </a:lnTo>
                <a:lnTo>
                  <a:pt x="449465" y="140131"/>
                </a:lnTo>
                <a:lnTo>
                  <a:pt x="431596" y="89230"/>
                </a:lnTo>
                <a:lnTo>
                  <a:pt x="393153" y="38646"/>
                </a:lnTo>
                <a:lnTo>
                  <a:pt x="338328" y="8039"/>
                </a:lnTo>
                <a:lnTo>
                  <a:pt x="289052" y="0"/>
                </a:lnTo>
                <a:lnTo>
                  <a:pt x="270357" y="1181"/>
                </a:lnTo>
                <a:lnTo>
                  <a:pt x="233400" y="10642"/>
                </a:lnTo>
                <a:lnTo>
                  <a:pt x="170840" y="49580"/>
                </a:lnTo>
                <a:lnTo>
                  <a:pt x="131140" y="90424"/>
                </a:lnTo>
                <a:lnTo>
                  <a:pt x="96291" y="137718"/>
                </a:lnTo>
                <a:lnTo>
                  <a:pt x="66421" y="187744"/>
                </a:lnTo>
                <a:lnTo>
                  <a:pt x="41694" y="236778"/>
                </a:lnTo>
                <a:lnTo>
                  <a:pt x="22275" y="281101"/>
                </a:lnTo>
                <a:lnTo>
                  <a:pt x="8331" y="316992"/>
                </a:lnTo>
                <a:lnTo>
                  <a:pt x="0" y="340728"/>
                </a:lnTo>
                <a:lnTo>
                  <a:pt x="30581" y="328841"/>
                </a:lnTo>
                <a:lnTo>
                  <a:pt x="35928" y="312585"/>
                </a:lnTo>
                <a:lnTo>
                  <a:pt x="48653" y="278282"/>
                </a:lnTo>
                <a:lnTo>
                  <a:pt x="68656" y="231927"/>
                </a:lnTo>
                <a:lnTo>
                  <a:pt x="95758" y="179527"/>
                </a:lnTo>
                <a:lnTo>
                  <a:pt x="129832" y="127088"/>
                </a:lnTo>
                <a:lnTo>
                  <a:pt x="170751" y="80594"/>
                </a:lnTo>
                <a:lnTo>
                  <a:pt x="218351" y="46050"/>
                </a:lnTo>
                <a:lnTo>
                  <a:pt x="267944" y="30124"/>
                </a:lnTo>
                <a:lnTo>
                  <a:pt x="284772" y="29057"/>
                </a:lnTo>
                <a:lnTo>
                  <a:pt x="295808" y="29514"/>
                </a:lnTo>
                <a:lnTo>
                  <a:pt x="355638" y="47802"/>
                </a:lnTo>
                <a:lnTo>
                  <a:pt x="397662" y="84378"/>
                </a:lnTo>
                <a:lnTo>
                  <a:pt x="431292" y="165290"/>
                </a:lnTo>
                <a:lnTo>
                  <a:pt x="437070" y="226961"/>
                </a:lnTo>
                <a:lnTo>
                  <a:pt x="433832" y="289420"/>
                </a:lnTo>
                <a:lnTo>
                  <a:pt x="424967" y="347738"/>
                </a:lnTo>
                <a:lnTo>
                  <a:pt x="413905" y="396989"/>
                </a:lnTo>
                <a:lnTo>
                  <a:pt x="404050" y="432219"/>
                </a:lnTo>
                <a:lnTo>
                  <a:pt x="398818" y="448513"/>
                </a:lnTo>
                <a:lnTo>
                  <a:pt x="416585" y="476135"/>
                </a:lnTo>
                <a:lnTo>
                  <a:pt x="423799" y="452031"/>
                </a:lnTo>
                <a:lnTo>
                  <a:pt x="433603" y="414782"/>
                </a:lnTo>
                <a:lnTo>
                  <a:pt x="443941" y="367512"/>
                </a:lnTo>
                <a:lnTo>
                  <a:pt x="452755" y="313309"/>
                </a:lnTo>
                <a:lnTo>
                  <a:pt x="457987" y="255282"/>
                </a:lnTo>
                <a:close/>
              </a:path>
            </a:pathLst>
          </a:custGeom>
          <a:solidFill>
            <a:srgbClr val="81838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5" name="object 185" descr=""/>
          <p:cNvGrpSpPr/>
          <p:nvPr/>
        </p:nvGrpSpPr>
        <p:grpSpPr>
          <a:xfrm>
            <a:off x="17968537" y="7326259"/>
            <a:ext cx="320040" cy="367030"/>
            <a:chOff x="17968537" y="7326259"/>
            <a:chExt cx="320040" cy="367030"/>
          </a:xfrm>
        </p:grpSpPr>
        <p:sp>
          <p:nvSpPr>
            <p:cNvPr id="186" name="object 186" descr=""/>
            <p:cNvSpPr/>
            <p:nvPr/>
          </p:nvSpPr>
          <p:spPr>
            <a:xfrm>
              <a:off x="17968532" y="7326261"/>
              <a:ext cx="320040" cy="367030"/>
            </a:xfrm>
            <a:custGeom>
              <a:avLst/>
              <a:gdLst/>
              <a:ahLst/>
              <a:cxnLst/>
              <a:rect l="l" t="t" r="r" b="b"/>
              <a:pathLst>
                <a:path w="320040" h="367029">
                  <a:moveTo>
                    <a:pt x="319468" y="20688"/>
                  </a:moveTo>
                  <a:lnTo>
                    <a:pt x="316725" y="25019"/>
                  </a:lnTo>
                  <a:lnTo>
                    <a:pt x="319468" y="31178"/>
                  </a:lnTo>
                  <a:lnTo>
                    <a:pt x="319468" y="20688"/>
                  </a:lnTo>
                  <a:close/>
                </a:path>
                <a:path w="320040" h="367029">
                  <a:moveTo>
                    <a:pt x="319468" y="0"/>
                  </a:moveTo>
                  <a:lnTo>
                    <a:pt x="263702" y="9867"/>
                  </a:lnTo>
                  <a:lnTo>
                    <a:pt x="216471" y="21386"/>
                  </a:lnTo>
                  <a:lnTo>
                    <a:pt x="164833" y="37846"/>
                  </a:lnTo>
                  <a:lnTo>
                    <a:pt x="113347" y="59956"/>
                  </a:lnTo>
                  <a:lnTo>
                    <a:pt x="66598" y="88392"/>
                  </a:lnTo>
                  <a:lnTo>
                    <a:pt x="29184" y="123837"/>
                  </a:lnTo>
                  <a:lnTo>
                    <a:pt x="4521" y="170700"/>
                  </a:lnTo>
                  <a:lnTo>
                    <a:pt x="0" y="196176"/>
                  </a:lnTo>
                  <a:lnTo>
                    <a:pt x="711" y="222885"/>
                  </a:lnTo>
                  <a:lnTo>
                    <a:pt x="17030" y="272592"/>
                  </a:lnTo>
                  <a:lnTo>
                    <a:pt x="52298" y="312089"/>
                  </a:lnTo>
                  <a:lnTo>
                    <a:pt x="91198" y="334860"/>
                  </a:lnTo>
                  <a:lnTo>
                    <a:pt x="136169" y="350481"/>
                  </a:lnTo>
                  <a:lnTo>
                    <a:pt x="184302" y="360159"/>
                  </a:lnTo>
                  <a:lnTo>
                    <a:pt x="232727" y="365074"/>
                  </a:lnTo>
                  <a:lnTo>
                    <a:pt x="278536" y="366445"/>
                  </a:lnTo>
                  <a:lnTo>
                    <a:pt x="309206" y="365874"/>
                  </a:lnTo>
                  <a:lnTo>
                    <a:pt x="319468" y="365353"/>
                  </a:lnTo>
                  <a:lnTo>
                    <a:pt x="319468" y="347789"/>
                  </a:lnTo>
                  <a:lnTo>
                    <a:pt x="319468" y="345630"/>
                  </a:lnTo>
                  <a:lnTo>
                    <a:pt x="297815" y="347040"/>
                  </a:lnTo>
                  <a:lnTo>
                    <a:pt x="265722" y="347789"/>
                  </a:lnTo>
                  <a:lnTo>
                    <a:pt x="216446" y="345833"/>
                  </a:lnTo>
                  <a:lnTo>
                    <a:pt x="164579" y="338607"/>
                  </a:lnTo>
                  <a:lnTo>
                    <a:pt x="114782" y="324053"/>
                  </a:lnTo>
                  <a:lnTo>
                    <a:pt x="71691" y="300164"/>
                  </a:lnTo>
                  <a:lnTo>
                    <a:pt x="39966" y="264617"/>
                  </a:lnTo>
                  <a:lnTo>
                    <a:pt x="25298" y="219862"/>
                  </a:lnTo>
                  <a:lnTo>
                    <a:pt x="24638" y="195821"/>
                  </a:lnTo>
                  <a:lnTo>
                    <a:pt x="28702" y="172897"/>
                  </a:lnTo>
                  <a:lnTo>
                    <a:pt x="50876" y="130746"/>
                  </a:lnTo>
                  <a:lnTo>
                    <a:pt x="93649" y="92456"/>
                  </a:lnTo>
                  <a:lnTo>
                    <a:pt x="147154" y="63995"/>
                  </a:lnTo>
                  <a:lnTo>
                    <a:pt x="203568" y="44069"/>
                  </a:lnTo>
                  <a:lnTo>
                    <a:pt x="255054" y="31330"/>
                  </a:lnTo>
                  <a:lnTo>
                    <a:pt x="293801" y="24434"/>
                  </a:lnTo>
                  <a:lnTo>
                    <a:pt x="311975" y="22059"/>
                  </a:lnTo>
                  <a:lnTo>
                    <a:pt x="319468" y="10210"/>
                  </a:lnTo>
                  <a:lnTo>
                    <a:pt x="319468" y="0"/>
                  </a:lnTo>
                  <a:close/>
                </a:path>
              </a:pathLst>
            </a:custGeom>
            <a:solidFill>
              <a:srgbClr val="6567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7" name="object 187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8039624" y="7459668"/>
              <a:ext cx="248375" cy="106534"/>
            </a:xfrm>
            <a:prstGeom prst="rect">
              <a:avLst/>
            </a:prstGeom>
          </p:spPr>
        </p:pic>
      </p:grpSp>
      <p:pic>
        <p:nvPicPr>
          <p:cNvPr id="188" name="object 188" descr="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7559442" y="10185062"/>
            <a:ext cx="431463" cy="100109"/>
          </a:xfrm>
          <a:prstGeom prst="rect">
            <a:avLst/>
          </a:prstGeom>
        </p:spPr>
      </p:pic>
      <p:sp>
        <p:nvSpPr>
          <p:cNvPr id="189" name="object 189" descr=""/>
          <p:cNvSpPr/>
          <p:nvPr/>
        </p:nvSpPr>
        <p:spPr>
          <a:xfrm>
            <a:off x="17534345" y="4598771"/>
            <a:ext cx="464184" cy="403225"/>
          </a:xfrm>
          <a:custGeom>
            <a:avLst/>
            <a:gdLst/>
            <a:ahLst/>
            <a:cxnLst/>
            <a:rect l="l" t="t" r="r" b="b"/>
            <a:pathLst>
              <a:path w="464184" h="403225">
                <a:moveTo>
                  <a:pt x="85115" y="0"/>
                </a:moveTo>
                <a:lnTo>
                  <a:pt x="25095" y="0"/>
                </a:lnTo>
                <a:lnTo>
                  <a:pt x="2349" y="12573"/>
                </a:lnTo>
                <a:lnTo>
                  <a:pt x="33401" y="28587"/>
                </a:lnTo>
                <a:lnTo>
                  <a:pt x="85115" y="0"/>
                </a:lnTo>
                <a:close/>
              </a:path>
              <a:path w="464184" h="403225">
                <a:moveTo>
                  <a:pt x="313690" y="293636"/>
                </a:moveTo>
                <a:lnTo>
                  <a:pt x="313588" y="285318"/>
                </a:lnTo>
                <a:lnTo>
                  <a:pt x="312127" y="278320"/>
                </a:lnTo>
                <a:lnTo>
                  <a:pt x="298399" y="273850"/>
                </a:lnTo>
                <a:lnTo>
                  <a:pt x="297065" y="272389"/>
                </a:lnTo>
                <a:lnTo>
                  <a:pt x="295770" y="266141"/>
                </a:lnTo>
                <a:lnTo>
                  <a:pt x="296367" y="264261"/>
                </a:lnTo>
                <a:lnTo>
                  <a:pt x="302602" y="258622"/>
                </a:lnTo>
                <a:lnTo>
                  <a:pt x="296405" y="256616"/>
                </a:lnTo>
                <a:lnTo>
                  <a:pt x="294627" y="256019"/>
                </a:lnTo>
                <a:lnTo>
                  <a:pt x="293293" y="254546"/>
                </a:lnTo>
                <a:lnTo>
                  <a:pt x="292925" y="252730"/>
                </a:lnTo>
                <a:lnTo>
                  <a:pt x="291973" y="248310"/>
                </a:lnTo>
                <a:lnTo>
                  <a:pt x="292582" y="246418"/>
                </a:lnTo>
                <a:lnTo>
                  <a:pt x="298831" y="240804"/>
                </a:lnTo>
                <a:lnTo>
                  <a:pt x="290830" y="238201"/>
                </a:lnTo>
                <a:lnTo>
                  <a:pt x="289496" y="236740"/>
                </a:lnTo>
                <a:lnTo>
                  <a:pt x="288188" y="230466"/>
                </a:lnTo>
                <a:lnTo>
                  <a:pt x="288785" y="228587"/>
                </a:lnTo>
                <a:lnTo>
                  <a:pt x="295033" y="222961"/>
                </a:lnTo>
                <a:lnTo>
                  <a:pt x="287032" y="220370"/>
                </a:lnTo>
                <a:lnTo>
                  <a:pt x="285699" y="218897"/>
                </a:lnTo>
                <a:lnTo>
                  <a:pt x="284391" y="212636"/>
                </a:lnTo>
                <a:lnTo>
                  <a:pt x="284988" y="210743"/>
                </a:lnTo>
                <a:lnTo>
                  <a:pt x="286385" y="209524"/>
                </a:lnTo>
                <a:lnTo>
                  <a:pt x="291261" y="205130"/>
                </a:lnTo>
                <a:lnTo>
                  <a:pt x="283260" y="202552"/>
                </a:lnTo>
                <a:lnTo>
                  <a:pt x="281927" y="201066"/>
                </a:lnTo>
                <a:lnTo>
                  <a:pt x="280593" y="194818"/>
                </a:lnTo>
                <a:lnTo>
                  <a:pt x="281216" y="192938"/>
                </a:lnTo>
                <a:lnTo>
                  <a:pt x="287464" y="187312"/>
                </a:lnTo>
                <a:lnTo>
                  <a:pt x="279463" y="184721"/>
                </a:lnTo>
                <a:lnTo>
                  <a:pt x="278155" y="183248"/>
                </a:lnTo>
                <a:lnTo>
                  <a:pt x="276821" y="176987"/>
                </a:lnTo>
                <a:lnTo>
                  <a:pt x="277418" y="175094"/>
                </a:lnTo>
                <a:lnTo>
                  <a:pt x="288150" y="165455"/>
                </a:lnTo>
                <a:lnTo>
                  <a:pt x="282232" y="137718"/>
                </a:lnTo>
                <a:lnTo>
                  <a:pt x="280657" y="130314"/>
                </a:lnTo>
                <a:lnTo>
                  <a:pt x="282460" y="127546"/>
                </a:lnTo>
                <a:lnTo>
                  <a:pt x="294271" y="125031"/>
                </a:lnTo>
                <a:lnTo>
                  <a:pt x="289636" y="103212"/>
                </a:lnTo>
                <a:lnTo>
                  <a:pt x="290093" y="101511"/>
                </a:lnTo>
                <a:lnTo>
                  <a:pt x="291236" y="100266"/>
                </a:lnTo>
                <a:lnTo>
                  <a:pt x="300405" y="87388"/>
                </a:lnTo>
                <a:lnTo>
                  <a:pt x="306247" y="72910"/>
                </a:lnTo>
                <a:lnTo>
                  <a:pt x="308546" y="57480"/>
                </a:lnTo>
                <a:lnTo>
                  <a:pt x="307949" y="50812"/>
                </a:lnTo>
                <a:lnTo>
                  <a:pt x="288366" y="7912"/>
                </a:lnTo>
                <a:lnTo>
                  <a:pt x="278422" y="0"/>
                </a:lnTo>
                <a:lnTo>
                  <a:pt x="259092" y="0"/>
                </a:lnTo>
                <a:lnTo>
                  <a:pt x="259092" y="22783"/>
                </a:lnTo>
                <a:lnTo>
                  <a:pt x="259003" y="32423"/>
                </a:lnTo>
                <a:lnTo>
                  <a:pt x="237985" y="50812"/>
                </a:lnTo>
                <a:lnTo>
                  <a:pt x="236385" y="50812"/>
                </a:lnTo>
                <a:lnTo>
                  <a:pt x="213601" y="23228"/>
                </a:lnTo>
                <a:lnTo>
                  <a:pt x="216941" y="14973"/>
                </a:lnTo>
                <a:lnTo>
                  <a:pt x="223126" y="8572"/>
                </a:lnTo>
                <a:lnTo>
                  <a:pt x="231571" y="4902"/>
                </a:lnTo>
                <a:lnTo>
                  <a:pt x="233184" y="4546"/>
                </a:lnTo>
                <a:lnTo>
                  <a:pt x="234810" y="4394"/>
                </a:lnTo>
                <a:lnTo>
                  <a:pt x="236410" y="4394"/>
                </a:lnTo>
                <a:lnTo>
                  <a:pt x="244144" y="5740"/>
                </a:lnTo>
                <a:lnTo>
                  <a:pt x="250901" y="9499"/>
                </a:lnTo>
                <a:lnTo>
                  <a:pt x="256082" y="15316"/>
                </a:lnTo>
                <a:lnTo>
                  <a:pt x="259092" y="22783"/>
                </a:lnTo>
                <a:lnTo>
                  <a:pt x="259092" y="0"/>
                </a:lnTo>
                <a:lnTo>
                  <a:pt x="206184" y="0"/>
                </a:lnTo>
                <a:lnTo>
                  <a:pt x="191490" y="13093"/>
                </a:lnTo>
                <a:lnTo>
                  <a:pt x="181305" y="29794"/>
                </a:lnTo>
                <a:lnTo>
                  <a:pt x="176403" y="48920"/>
                </a:lnTo>
                <a:lnTo>
                  <a:pt x="177520" y="69316"/>
                </a:lnTo>
                <a:lnTo>
                  <a:pt x="203530" y="109258"/>
                </a:lnTo>
                <a:lnTo>
                  <a:pt x="219532" y="117805"/>
                </a:lnTo>
                <a:lnTo>
                  <a:pt x="220726" y="119227"/>
                </a:lnTo>
                <a:lnTo>
                  <a:pt x="225082" y="139738"/>
                </a:lnTo>
                <a:lnTo>
                  <a:pt x="234073" y="137820"/>
                </a:lnTo>
                <a:lnTo>
                  <a:pt x="234810" y="137718"/>
                </a:lnTo>
                <a:lnTo>
                  <a:pt x="237553" y="137718"/>
                </a:lnTo>
                <a:lnTo>
                  <a:pt x="239737" y="139407"/>
                </a:lnTo>
                <a:lnTo>
                  <a:pt x="272580" y="294043"/>
                </a:lnTo>
                <a:lnTo>
                  <a:pt x="275310" y="300786"/>
                </a:lnTo>
                <a:lnTo>
                  <a:pt x="279996" y="306044"/>
                </a:lnTo>
                <a:lnTo>
                  <a:pt x="286105" y="309448"/>
                </a:lnTo>
                <a:lnTo>
                  <a:pt x="293103" y="310654"/>
                </a:lnTo>
                <a:lnTo>
                  <a:pt x="294538" y="310654"/>
                </a:lnTo>
                <a:lnTo>
                  <a:pt x="296011" y="310502"/>
                </a:lnTo>
                <a:lnTo>
                  <a:pt x="297446" y="310197"/>
                </a:lnTo>
                <a:lnTo>
                  <a:pt x="305092" y="306882"/>
                </a:lnTo>
                <a:lnTo>
                  <a:pt x="310680" y="301091"/>
                </a:lnTo>
                <a:lnTo>
                  <a:pt x="313690" y="293636"/>
                </a:lnTo>
                <a:close/>
              </a:path>
              <a:path w="464184" h="403225">
                <a:moveTo>
                  <a:pt x="463905" y="138493"/>
                </a:moveTo>
                <a:lnTo>
                  <a:pt x="463765" y="88950"/>
                </a:lnTo>
                <a:lnTo>
                  <a:pt x="460984" y="42151"/>
                </a:lnTo>
                <a:lnTo>
                  <a:pt x="456552" y="0"/>
                </a:lnTo>
                <a:lnTo>
                  <a:pt x="432079" y="0"/>
                </a:lnTo>
                <a:lnTo>
                  <a:pt x="437565" y="42341"/>
                </a:lnTo>
                <a:lnTo>
                  <a:pt x="441286" y="92494"/>
                </a:lnTo>
                <a:lnTo>
                  <a:pt x="441350" y="147015"/>
                </a:lnTo>
                <a:lnTo>
                  <a:pt x="435902" y="202501"/>
                </a:lnTo>
                <a:lnTo>
                  <a:pt x="423062" y="255511"/>
                </a:lnTo>
                <a:lnTo>
                  <a:pt x="400977" y="302615"/>
                </a:lnTo>
                <a:lnTo>
                  <a:pt x="360375" y="345808"/>
                </a:lnTo>
                <a:lnTo>
                  <a:pt x="306514" y="368833"/>
                </a:lnTo>
                <a:lnTo>
                  <a:pt x="274662" y="372275"/>
                </a:lnTo>
                <a:lnTo>
                  <a:pt x="253492" y="370674"/>
                </a:lnTo>
                <a:lnTo>
                  <a:pt x="212763" y="357924"/>
                </a:lnTo>
                <a:lnTo>
                  <a:pt x="147916" y="305993"/>
                </a:lnTo>
                <a:lnTo>
                  <a:pt x="110769" y="253606"/>
                </a:lnTo>
                <a:lnTo>
                  <a:pt x="81305" y="195821"/>
                </a:lnTo>
                <a:lnTo>
                  <a:pt x="59029" y="138849"/>
                </a:lnTo>
                <a:lnTo>
                  <a:pt x="43434" y="88887"/>
                </a:lnTo>
                <a:lnTo>
                  <a:pt x="30264" y="34785"/>
                </a:lnTo>
                <a:lnTo>
                  <a:pt x="0" y="19189"/>
                </a:lnTo>
                <a:lnTo>
                  <a:pt x="16522" y="83108"/>
                </a:lnTo>
                <a:lnTo>
                  <a:pt x="31737" y="130924"/>
                </a:lnTo>
                <a:lnTo>
                  <a:pt x="51917" y="184175"/>
                </a:lnTo>
                <a:lnTo>
                  <a:pt x="77304" y="239001"/>
                </a:lnTo>
                <a:lnTo>
                  <a:pt x="108140" y="291553"/>
                </a:lnTo>
                <a:lnTo>
                  <a:pt x="144653" y="337985"/>
                </a:lnTo>
                <a:lnTo>
                  <a:pt x="187083" y="374434"/>
                </a:lnTo>
                <a:lnTo>
                  <a:pt x="231089" y="395693"/>
                </a:lnTo>
                <a:lnTo>
                  <a:pt x="277545" y="402793"/>
                </a:lnTo>
                <a:lnTo>
                  <a:pt x="286296" y="402564"/>
                </a:lnTo>
                <a:lnTo>
                  <a:pt x="344627" y="389013"/>
                </a:lnTo>
                <a:lnTo>
                  <a:pt x="397205" y="352132"/>
                </a:lnTo>
                <a:lnTo>
                  <a:pt x="438378" y="284187"/>
                </a:lnTo>
                <a:lnTo>
                  <a:pt x="452221" y="238036"/>
                </a:lnTo>
                <a:lnTo>
                  <a:pt x="460387" y="188823"/>
                </a:lnTo>
                <a:lnTo>
                  <a:pt x="463905" y="138493"/>
                </a:lnTo>
                <a:close/>
              </a:path>
            </a:pathLst>
          </a:custGeom>
          <a:solidFill>
            <a:srgbClr val="B0B3B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0" name="object 190" descr=""/>
          <p:cNvGrpSpPr/>
          <p:nvPr/>
        </p:nvGrpSpPr>
        <p:grpSpPr>
          <a:xfrm>
            <a:off x="15271639" y="5428908"/>
            <a:ext cx="417830" cy="407034"/>
            <a:chOff x="15271639" y="5428908"/>
            <a:chExt cx="417830" cy="407034"/>
          </a:xfrm>
        </p:grpSpPr>
        <p:sp>
          <p:nvSpPr>
            <p:cNvPr id="191" name="object 191" descr=""/>
            <p:cNvSpPr/>
            <p:nvPr/>
          </p:nvSpPr>
          <p:spPr>
            <a:xfrm>
              <a:off x="15271636" y="5429160"/>
              <a:ext cx="417830" cy="407034"/>
            </a:xfrm>
            <a:custGeom>
              <a:avLst/>
              <a:gdLst/>
              <a:ahLst/>
              <a:cxnLst/>
              <a:rect l="l" t="t" r="r" b="b"/>
              <a:pathLst>
                <a:path w="417830" h="407035">
                  <a:moveTo>
                    <a:pt x="74472" y="134543"/>
                  </a:moveTo>
                  <a:lnTo>
                    <a:pt x="54241" y="120904"/>
                  </a:lnTo>
                  <a:lnTo>
                    <a:pt x="0" y="297573"/>
                  </a:lnTo>
                  <a:lnTo>
                    <a:pt x="26873" y="289496"/>
                  </a:lnTo>
                  <a:lnTo>
                    <a:pt x="74472" y="134543"/>
                  </a:lnTo>
                  <a:close/>
                </a:path>
                <a:path w="417830" h="407035">
                  <a:moveTo>
                    <a:pt x="417728" y="273380"/>
                  </a:moveTo>
                  <a:lnTo>
                    <a:pt x="397484" y="197764"/>
                  </a:lnTo>
                  <a:lnTo>
                    <a:pt x="368744" y="151206"/>
                  </a:lnTo>
                  <a:lnTo>
                    <a:pt x="332905" y="108127"/>
                  </a:lnTo>
                  <a:lnTo>
                    <a:pt x="294360" y="70002"/>
                  </a:lnTo>
                  <a:lnTo>
                    <a:pt x="257505" y="38290"/>
                  </a:lnTo>
                  <a:lnTo>
                    <a:pt x="226745" y="14478"/>
                  </a:lnTo>
                  <a:lnTo>
                    <a:pt x="206451" y="0"/>
                  </a:lnTo>
                  <a:lnTo>
                    <a:pt x="208953" y="27254"/>
                  </a:lnTo>
                  <a:lnTo>
                    <a:pt x="224078" y="37630"/>
                  </a:lnTo>
                  <a:lnTo>
                    <a:pt x="255473" y="61366"/>
                  </a:lnTo>
                  <a:lnTo>
                    <a:pt x="295567" y="96100"/>
                  </a:lnTo>
                  <a:lnTo>
                    <a:pt x="336778" y="139471"/>
                  </a:lnTo>
                  <a:lnTo>
                    <a:pt x="371538" y="189115"/>
                  </a:lnTo>
                  <a:lnTo>
                    <a:pt x="392264" y="242646"/>
                  </a:lnTo>
                  <a:lnTo>
                    <a:pt x="394957" y="266954"/>
                  </a:lnTo>
                  <a:lnTo>
                    <a:pt x="392899" y="290283"/>
                  </a:lnTo>
                  <a:lnTo>
                    <a:pt x="374611" y="333705"/>
                  </a:lnTo>
                  <a:lnTo>
                    <a:pt x="341249" y="366903"/>
                  </a:lnTo>
                  <a:lnTo>
                    <a:pt x="296875" y="384162"/>
                  </a:lnTo>
                  <a:lnTo>
                    <a:pt x="266763" y="386791"/>
                  </a:lnTo>
                  <a:lnTo>
                    <a:pt x="202336" y="377748"/>
                  </a:lnTo>
                  <a:lnTo>
                    <a:pt x="139738" y="356019"/>
                  </a:lnTo>
                  <a:lnTo>
                    <a:pt x="85509" y="329603"/>
                  </a:lnTo>
                  <a:lnTo>
                    <a:pt x="46240" y="306527"/>
                  </a:lnTo>
                  <a:lnTo>
                    <a:pt x="28511" y="294830"/>
                  </a:lnTo>
                  <a:lnTo>
                    <a:pt x="2324" y="302717"/>
                  </a:lnTo>
                  <a:lnTo>
                    <a:pt x="61429" y="338201"/>
                  </a:lnTo>
                  <a:lnTo>
                    <a:pt x="108242" y="361848"/>
                  </a:lnTo>
                  <a:lnTo>
                    <a:pt x="161823" y="383895"/>
                  </a:lnTo>
                  <a:lnTo>
                    <a:pt x="218655" y="400164"/>
                  </a:lnTo>
                  <a:lnTo>
                    <a:pt x="275170" y="406514"/>
                  </a:lnTo>
                  <a:lnTo>
                    <a:pt x="283730" y="406336"/>
                  </a:lnTo>
                  <a:lnTo>
                    <a:pt x="334873" y="396252"/>
                  </a:lnTo>
                  <a:lnTo>
                    <a:pt x="378167" y="368173"/>
                  </a:lnTo>
                  <a:lnTo>
                    <a:pt x="407911" y="324065"/>
                  </a:lnTo>
                  <a:lnTo>
                    <a:pt x="415442" y="299313"/>
                  </a:lnTo>
                  <a:lnTo>
                    <a:pt x="417728" y="273380"/>
                  </a:lnTo>
                  <a:close/>
                </a:path>
              </a:pathLst>
            </a:custGeom>
            <a:solidFill>
              <a:srgbClr val="94949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2" name="object 192" descr="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5329021" y="5428908"/>
              <a:ext cx="278842" cy="316954"/>
            </a:xfrm>
            <a:prstGeom prst="rect">
              <a:avLst/>
            </a:prstGeom>
          </p:spPr>
        </p:pic>
      </p:grpSp>
      <p:grpSp>
        <p:nvGrpSpPr>
          <p:cNvPr id="193" name="object 193" descr=""/>
          <p:cNvGrpSpPr/>
          <p:nvPr/>
        </p:nvGrpSpPr>
        <p:grpSpPr>
          <a:xfrm>
            <a:off x="15926333" y="7337722"/>
            <a:ext cx="427990" cy="421640"/>
            <a:chOff x="15926333" y="7337722"/>
            <a:chExt cx="427990" cy="421640"/>
          </a:xfrm>
        </p:grpSpPr>
        <p:sp>
          <p:nvSpPr>
            <p:cNvPr id="194" name="object 194" descr=""/>
            <p:cNvSpPr/>
            <p:nvPr/>
          </p:nvSpPr>
          <p:spPr>
            <a:xfrm>
              <a:off x="15926321" y="7337729"/>
              <a:ext cx="427990" cy="421005"/>
            </a:xfrm>
            <a:custGeom>
              <a:avLst/>
              <a:gdLst/>
              <a:ahLst/>
              <a:cxnLst/>
              <a:rect l="l" t="t" r="r" b="b"/>
              <a:pathLst>
                <a:path w="427990" h="421004">
                  <a:moveTo>
                    <a:pt x="425627" y="130835"/>
                  </a:moveTo>
                  <a:lnTo>
                    <a:pt x="376364" y="94653"/>
                  </a:lnTo>
                  <a:lnTo>
                    <a:pt x="337197" y="69507"/>
                  </a:lnTo>
                  <a:lnTo>
                    <a:pt x="291528" y="44119"/>
                  </a:lnTo>
                  <a:lnTo>
                    <a:pt x="241731" y="21844"/>
                  </a:lnTo>
                  <a:lnTo>
                    <a:pt x="190169" y="6019"/>
                  </a:lnTo>
                  <a:lnTo>
                    <a:pt x="139255" y="0"/>
                  </a:lnTo>
                  <a:lnTo>
                    <a:pt x="133667" y="0"/>
                  </a:lnTo>
                  <a:lnTo>
                    <a:pt x="95300" y="5918"/>
                  </a:lnTo>
                  <a:lnTo>
                    <a:pt x="48729" y="30657"/>
                  </a:lnTo>
                  <a:lnTo>
                    <a:pt x="14516" y="72923"/>
                  </a:lnTo>
                  <a:lnTo>
                    <a:pt x="0" y="123659"/>
                  </a:lnTo>
                  <a:lnTo>
                    <a:pt x="622" y="151447"/>
                  </a:lnTo>
                  <a:lnTo>
                    <a:pt x="13868" y="202463"/>
                  </a:lnTo>
                  <a:lnTo>
                    <a:pt x="38989" y="252437"/>
                  </a:lnTo>
                  <a:lnTo>
                    <a:pt x="71653" y="299504"/>
                  </a:lnTo>
                  <a:lnTo>
                    <a:pt x="107505" y="341757"/>
                  </a:lnTo>
                  <a:lnTo>
                    <a:pt x="142214" y="377329"/>
                  </a:lnTo>
                  <a:lnTo>
                    <a:pt x="171424" y="404342"/>
                  </a:lnTo>
                  <a:lnTo>
                    <a:pt x="190804" y="420890"/>
                  </a:lnTo>
                  <a:lnTo>
                    <a:pt x="190690" y="392925"/>
                  </a:lnTo>
                  <a:lnTo>
                    <a:pt x="176212" y="381012"/>
                  </a:lnTo>
                  <a:lnTo>
                    <a:pt x="146354" y="354037"/>
                  </a:lnTo>
                  <a:lnTo>
                    <a:pt x="108610" y="315099"/>
                  </a:lnTo>
                  <a:lnTo>
                    <a:pt x="70510" y="267246"/>
                  </a:lnTo>
                  <a:lnTo>
                    <a:pt x="39535" y="213588"/>
                  </a:lnTo>
                  <a:lnTo>
                    <a:pt x="23190" y="157213"/>
                  </a:lnTo>
                  <a:lnTo>
                    <a:pt x="22618" y="132232"/>
                  </a:lnTo>
                  <a:lnTo>
                    <a:pt x="26797" y="108661"/>
                  </a:lnTo>
                  <a:lnTo>
                    <a:pt x="49263" y="66103"/>
                  </a:lnTo>
                  <a:lnTo>
                    <a:pt x="86220" y="35255"/>
                  </a:lnTo>
                  <a:lnTo>
                    <a:pt x="132956" y="21640"/>
                  </a:lnTo>
                  <a:lnTo>
                    <a:pt x="142900" y="20929"/>
                  </a:lnTo>
                  <a:lnTo>
                    <a:pt x="147942" y="20929"/>
                  </a:lnTo>
                  <a:lnTo>
                    <a:pt x="204419" y="29019"/>
                  </a:lnTo>
                  <a:lnTo>
                    <a:pt x="260337" y="49403"/>
                  </a:lnTo>
                  <a:lnTo>
                    <a:pt x="311683" y="76212"/>
                  </a:lnTo>
                  <a:lnTo>
                    <a:pt x="354457" y="103581"/>
                  </a:lnTo>
                  <a:lnTo>
                    <a:pt x="398246" y="136525"/>
                  </a:lnTo>
                  <a:lnTo>
                    <a:pt x="425627" y="130835"/>
                  </a:lnTo>
                  <a:close/>
                </a:path>
                <a:path w="427990" h="421004">
                  <a:moveTo>
                    <a:pt x="427532" y="136245"/>
                  </a:moveTo>
                  <a:lnTo>
                    <a:pt x="399453" y="142087"/>
                  </a:lnTo>
                  <a:lnTo>
                    <a:pt x="337185" y="295643"/>
                  </a:lnTo>
                  <a:lnTo>
                    <a:pt x="356552" y="311327"/>
                  </a:lnTo>
                  <a:lnTo>
                    <a:pt x="427532" y="136245"/>
                  </a:lnTo>
                  <a:close/>
                </a:path>
              </a:pathLst>
            </a:custGeom>
            <a:solidFill>
              <a:srgbClr val="666A6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5" name="object 19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011407" y="7425952"/>
              <a:ext cx="267891" cy="333405"/>
            </a:xfrm>
            <a:prstGeom prst="rect">
              <a:avLst/>
            </a:prstGeom>
          </p:spPr>
        </p:pic>
      </p:grpSp>
      <p:sp>
        <p:nvSpPr>
          <p:cNvPr id="196" name="object 196" descr=""/>
          <p:cNvSpPr/>
          <p:nvPr/>
        </p:nvSpPr>
        <p:spPr>
          <a:xfrm>
            <a:off x="17624375" y="9091472"/>
            <a:ext cx="567055" cy="560705"/>
          </a:xfrm>
          <a:custGeom>
            <a:avLst/>
            <a:gdLst/>
            <a:ahLst/>
            <a:cxnLst/>
            <a:rect l="l" t="t" r="r" b="b"/>
            <a:pathLst>
              <a:path w="567055" h="560704">
                <a:moveTo>
                  <a:pt x="403644" y="255231"/>
                </a:moveTo>
                <a:lnTo>
                  <a:pt x="403542" y="254228"/>
                </a:lnTo>
                <a:lnTo>
                  <a:pt x="400761" y="227698"/>
                </a:lnTo>
                <a:lnTo>
                  <a:pt x="387680" y="203669"/>
                </a:lnTo>
                <a:lnTo>
                  <a:pt x="387070" y="202539"/>
                </a:lnTo>
                <a:lnTo>
                  <a:pt x="380771" y="196557"/>
                </a:lnTo>
                <a:lnTo>
                  <a:pt x="380771" y="231152"/>
                </a:lnTo>
                <a:lnTo>
                  <a:pt x="378104" y="240474"/>
                </a:lnTo>
                <a:lnTo>
                  <a:pt x="371856" y="248310"/>
                </a:lnTo>
                <a:lnTo>
                  <a:pt x="367118" y="252285"/>
                </a:lnTo>
                <a:lnTo>
                  <a:pt x="361365" y="254228"/>
                </a:lnTo>
                <a:lnTo>
                  <a:pt x="348399" y="254228"/>
                </a:lnTo>
                <a:lnTo>
                  <a:pt x="341236" y="251155"/>
                </a:lnTo>
                <a:lnTo>
                  <a:pt x="336232" y="245211"/>
                </a:lnTo>
                <a:lnTo>
                  <a:pt x="331444" y="236397"/>
                </a:lnTo>
                <a:lnTo>
                  <a:pt x="330428" y="226745"/>
                </a:lnTo>
                <a:lnTo>
                  <a:pt x="333095" y="217424"/>
                </a:lnTo>
                <a:lnTo>
                  <a:pt x="339344" y="209575"/>
                </a:lnTo>
                <a:lnTo>
                  <a:pt x="344081" y="205600"/>
                </a:lnTo>
                <a:lnTo>
                  <a:pt x="349846" y="203669"/>
                </a:lnTo>
                <a:lnTo>
                  <a:pt x="362813" y="203669"/>
                </a:lnTo>
                <a:lnTo>
                  <a:pt x="369989" y="206743"/>
                </a:lnTo>
                <a:lnTo>
                  <a:pt x="374967" y="212686"/>
                </a:lnTo>
                <a:lnTo>
                  <a:pt x="379768" y="221500"/>
                </a:lnTo>
                <a:lnTo>
                  <a:pt x="380771" y="231152"/>
                </a:lnTo>
                <a:lnTo>
                  <a:pt x="380771" y="196557"/>
                </a:lnTo>
                <a:lnTo>
                  <a:pt x="375297" y="191338"/>
                </a:lnTo>
                <a:lnTo>
                  <a:pt x="361772" y="183286"/>
                </a:lnTo>
                <a:lnTo>
                  <a:pt x="347065" y="178409"/>
                </a:lnTo>
                <a:lnTo>
                  <a:pt x="331724" y="176771"/>
                </a:lnTo>
                <a:lnTo>
                  <a:pt x="319468" y="177812"/>
                </a:lnTo>
                <a:lnTo>
                  <a:pt x="273634" y="206184"/>
                </a:lnTo>
                <a:lnTo>
                  <a:pt x="259918" y="252285"/>
                </a:lnTo>
                <a:lnTo>
                  <a:pt x="259981" y="256362"/>
                </a:lnTo>
                <a:lnTo>
                  <a:pt x="259232" y="258140"/>
                </a:lnTo>
                <a:lnTo>
                  <a:pt x="240614" y="273748"/>
                </a:lnTo>
                <a:lnTo>
                  <a:pt x="249059" y="283806"/>
                </a:lnTo>
                <a:lnTo>
                  <a:pt x="248742" y="287413"/>
                </a:lnTo>
                <a:lnTo>
                  <a:pt x="218770" y="312559"/>
                </a:lnTo>
                <a:lnTo>
                  <a:pt x="221500" y="328041"/>
                </a:lnTo>
                <a:lnTo>
                  <a:pt x="220764" y="330060"/>
                </a:lnTo>
                <a:lnTo>
                  <a:pt x="215938" y="334098"/>
                </a:lnTo>
                <a:lnTo>
                  <a:pt x="214655" y="334543"/>
                </a:lnTo>
                <a:lnTo>
                  <a:pt x="212686" y="334543"/>
                </a:lnTo>
                <a:lnTo>
                  <a:pt x="212039" y="334454"/>
                </a:lnTo>
                <a:lnTo>
                  <a:pt x="204711" y="331787"/>
                </a:lnTo>
                <a:lnTo>
                  <a:pt x="205955" y="338785"/>
                </a:lnTo>
                <a:lnTo>
                  <a:pt x="199440" y="347319"/>
                </a:lnTo>
                <a:lnTo>
                  <a:pt x="197472" y="347319"/>
                </a:lnTo>
                <a:lnTo>
                  <a:pt x="196824" y="347205"/>
                </a:lnTo>
                <a:lnTo>
                  <a:pt x="189496" y="344538"/>
                </a:lnTo>
                <a:lnTo>
                  <a:pt x="191096" y="353555"/>
                </a:lnTo>
                <a:lnTo>
                  <a:pt x="190360" y="355574"/>
                </a:lnTo>
                <a:lnTo>
                  <a:pt x="185547" y="359625"/>
                </a:lnTo>
                <a:lnTo>
                  <a:pt x="184238" y="360083"/>
                </a:lnTo>
                <a:lnTo>
                  <a:pt x="182283" y="360083"/>
                </a:lnTo>
                <a:lnTo>
                  <a:pt x="181610" y="359981"/>
                </a:lnTo>
                <a:lnTo>
                  <a:pt x="181000" y="359740"/>
                </a:lnTo>
                <a:lnTo>
                  <a:pt x="174282" y="357314"/>
                </a:lnTo>
                <a:lnTo>
                  <a:pt x="175895" y="366306"/>
                </a:lnTo>
                <a:lnTo>
                  <a:pt x="175158" y="368350"/>
                </a:lnTo>
                <a:lnTo>
                  <a:pt x="170332" y="372389"/>
                </a:lnTo>
                <a:lnTo>
                  <a:pt x="169049" y="372846"/>
                </a:lnTo>
                <a:lnTo>
                  <a:pt x="167068" y="372846"/>
                </a:lnTo>
                <a:lnTo>
                  <a:pt x="166433" y="372732"/>
                </a:lnTo>
                <a:lnTo>
                  <a:pt x="165785" y="372503"/>
                </a:lnTo>
                <a:lnTo>
                  <a:pt x="159092" y="370065"/>
                </a:lnTo>
                <a:lnTo>
                  <a:pt x="160680" y="379082"/>
                </a:lnTo>
                <a:lnTo>
                  <a:pt x="159943" y="381127"/>
                </a:lnTo>
                <a:lnTo>
                  <a:pt x="155117" y="385152"/>
                </a:lnTo>
                <a:lnTo>
                  <a:pt x="153835" y="385610"/>
                </a:lnTo>
                <a:lnTo>
                  <a:pt x="151879" y="385610"/>
                </a:lnTo>
                <a:lnTo>
                  <a:pt x="151218" y="385495"/>
                </a:lnTo>
                <a:lnTo>
                  <a:pt x="150596" y="385254"/>
                </a:lnTo>
                <a:lnTo>
                  <a:pt x="143891" y="382828"/>
                </a:lnTo>
                <a:lnTo>
                  <a:pt x="145491" y="391833"/>
                </a:lnTo>
                <a:lnTo>
                  <a:pt x="144729" y="393877"/>
                </a:lnTo>
                <a:lnTo>
                  <a:pt x="140957" y="397027"/>
                </a:lnTo>
                <a:lnTo>
                  <a:pt x="139928" y="397916"/>
                </a:lnTo>
                <a:lnTo>
                  <a:pt x="138620" y="398360"/>
                </a:lnTo>
                <a:lnTo>
                  <a:pt x="136664" y="398360"/>
                </a:lnTo>
                <a:lnTo>
                  <a:pt x="136004" y="398246"/>
                </a:lnTo>
                <a:lnTo>
                  <a:pt x="122529" y="393344"/>
                </a:lnTo>
                <a:lnTo>
                  <a:pt x="116547" y="398360"/>
                </a:lnTo>
                <a:lnTo>
                  <a:pt x="110909" y="405447"/>
                </a:lnTo>
                <a:lnTo>
                  <a:pt x="108496" y="413880"/>
                </a:lnTo>
                <a:lnTo>
                  <a:pt x="109410" y="422592"/>
                </a:lnTo>
                <a:lnTo>
                  <a:pt x="113728" y="430542"/>
                </a:lnTo>
                <a:lnTo>
                  <a:pt x="118262" y="435927"/>
                </a:lnTo>
                <a:lnTo>
                  <a:pt x="124726" y="438708"/>
                </a:lnTo>
                <a:lnTo>
                  <a:pt x="136423" y="438708"/>
                </a:lnTo>
                <a:lnTo>
                  <a:pt x="141643" y="436943"/>
                </a:lnTo>
                <a:lnTo>
                  <a:pt x="187591" y="398360"/>
                </a:lnTo>
                <a:lnTo>
                  <a:pt x="202793" y="385610"/>
                </a:lnTo>
                <a:lnTo>
                  <a:pt x="218008" y="372846"/>
                </a:lnTo>
                <a:lnTo>
                  <a:pt x="233210" y="360083"/>
                </a:lnTo>
                <a:lnTo>
                  <a:pt x="248424" y="347319"/>
                </a:lnTo>
                <a:lnTo>
                  <a:pt x="263639" y="334543"/>
                </a:lnTo>
                <a:lnTo>
                  <a:pt x="276771" y="323532"/>
                </a:lnTo>
                <a:lnTo>
                  <a:pt x="278053" y="323088"/>
                </a:lnTo>
                <a:lnTo>
                  <a:pt x="280962" y="323088"/>
                </a:lnTo>
                <a:lnTo>
                  <a:pt x="282587" y="323773"/>
                </a:lnTo>
                <a:lnTo>
                  <a:pt x="283692" y="325132"/>
                </a:lnTo>
                <a:lnTo>
                  <a:pt x="290131" y="332790"/>
                </a:lnTo>
                <a:lnTo>
                  <a:pt x="301688" y="323088"/>
                </a:lnTo>
                <a:lnTo>
                  <a:pt x="307213" y="318439"/>
                </a:lnTo>
                <a:lnTo>
                  <a:pt x="308521" y="317969"/>
                </a:lnTo>
                <a:lnTo>
                  <a:pt x="310362" y="317969"/>
                </a:lnTo>
                <a:lnTo>
                  <a:pt x="310896" y="318071"/>
                </a:lnTo>
                <a:lnTo>
                  <a:pt x="318135" y="320179"/>
                </a:lnTo>
                <a:lnTo>
                  <a:pt x="324993" y="321132"/>
                </a:lnTo>
                <a:lnTo>
                  <a:pt x="331812" y="321132"/>
                </a:lnTo>
                <a:lnTo>
                  <a:pt x="344284" y="320052"/>
                </a:lnTo>
                <a:lnTo>
                  <a:pt x="352069" y="317969"/>
                </a:lnTo>
                <a:lnTo>
                  <a:pt x="356349" y="316839"/>
                </a:lnTo>
                <a:lnTo>
                  <a:pt x="367741" y="311556"/>
                </a:lnTo>
                <a:lnTo>
                  <a:pt x="378180" y="304253"/>
                </a:lnTo>
                <a:lnTo>
                  <a:pt x="396036" y="281851"/>
                </a:lnTo>
                <a:lnTo>
                  <a:pt x="403644" y="255231"/>
                </a:lnTo>
                <a:close/>
              </a:path>
              <a:path w="567055" h="560704">
                <a:moveTo>
                  <a:pt x="463537" y="136766"/>
                </a:moveTo>
                <a:lnTo>
                  <a:pt x="253644" y="0"/>
                </a:lnTo>
                <a:lnTo>
                  <a:pt x="254139" y="38074"/>
                </a:lnTo>
                <a:lnTo>
                  <a:pt x="438226" y="158000"/>
                </a:lnTo>
                <a:lnTo>
                  <a:pt x="463537" y="136766"/>
                </a:lnTo>
                <a:close/>
              </a:path>
              <a:path w="567055" h="560704">
                <a:moveTo>
                  <a:pt x="564159" y="380276"/>
                </a:moveTo>
                <a:lnTo>
                  <a:pt x="527735" y="373367"/>
                </a:lnTo>
                <a:lnTo>
                  <a:pt x="516470" y="382841"/>
                </a:lnTo>
                <a:lnTo>
                  <a:pt x="492048" y="402094"/>
                </a:lnTo>
                <a:lnTo>
                  <a:pt x="456704" y="427736"/>
                </a:lnTo>
                <a:lnTo>
                  <a:pt x="412686" y="456349"/>
                </a:lnTo>
                <a:lnTo>
                  <a:pt x="362242" y="484543"/>
                </a:lnTo>
                <a:lnTo>
                  <a:pt x="307594" y="508889"/>
                </a:lnTo>
                <a:lnTo>
                  <a:pt x="250990" y="525995"/>
                </a:lnTo>
                <a:lnTo>
                  <a:pt x="194665" y="532460"/>
                </a:lnTo>
                <a:lnTo>
                  <a:pt x="189280" y="532460"/>
                </a:lnTo>
                <a:lnTo>
                  <a:pt x="145961" y="526262"/>
                </a:lnTo>
                <a:lnTo>
                  <a:pt x="89877" y="497700"/>
                </a:lnTo>
                <a:lnTo>
                  <a:pt x="48158" y="447954"/>
                </a:lnTo>
                <a:lnTo>
                  <a:pt x="29768" y="387743"/>
                </a:lnTo>
                <a:lnTo>
                  <a:pt x="29946" y="354596"/>
                </a:lnTo>
                <a:lnTo>
                  <a:pt x="43014" y="298119"/>
                </a:lnTo>
                <a:lnTo>
                  <a:pt x="68414" y="242874"/>
                </a:lnTo>
                <a:lnTo>
                  <a:pt x="101993" y="190665"/>
                </a:lnTo>
                <a:lnTo>
                  <a:pt x="139573" y="143306"/>
                </a:lnTo>
                <a:lnTo>
                  <a:pt x="176987" y="102577"/>
                </a:lnTo>
                <a:lnTo>
                  <a:pt x="210070" y="70294"/>
                </a:lnTo>
                <a:lnTo>
                  <a:pt x="246595" y="38227"/>
                </a:lnTo>
                <a:lnTo>
                  <a:pt x="246100" y="1130"/>
                </a:lnTo>
                <a:lnTo>
                  <a:pt x="200837" y="42214"/>
                </a:lnTo>
                <a:lnTo>
                  <a:pt x="168122" y="74841"/>
                </a:lnTo>
                <a:lnTo>
                  <a:pt x="132283" y="113906"/>
                </a:lnTo>
                <a:lnTo>
                  <a:pt x="95986" y="158153"/>
                </a:lnTo>
                <a:lnTo>
                  <a:pt x="61950" y="206400"/>
                </a:lnTo>
                <a:lnTo>
                  <a:pt x="32842" y="257403"/>
                </a:lnTo>
                <a:lnTo>
                  <a:pt x="11366" y="309943"/>
                </a:lnTo>
                <a:lnTo>
                  <a:pt x="190" y="362800"/>
                </a:lnTo>
                <a:lnTo>
                  <a:pt x="0" y="399643"/>
                </a:lnTo>
                <a:lnTo>
                  <a:pt x="6743" y="434276"/>
                </a:lnTo>
                <a:lnTo>
                  <a:pt x="40944" y="496392"/>
                </a:lnTo>
                <a:lnTo>
                  <a:pt x="96164" y="540867"/>
                </a:lnTo>
                <a:lnTo>
                  <a:pt x="165404" y="559739"/>
                </a:lnTo>
                <a:lnTo>
                  <a:pt x="177190" y="560425"/>
                </a:lnTo>
                <a:lnTo>
                  <a:pt x="183197" y="560425"/>
                </a:lnTo>
                <a:lnTo>
                  <a:pt x="235788" y="555294"/>
                </a:lnTo>
                <a:lnTo>
                  <a:pt x="289293" y="541375"/>
                </a:lnTo>
                <a:lnTo>
                  <a:pt x="342226" y="520827"/>
                </a:lnTo>
                <a:lnTo>
                  <a:pt x="393090" y="495833"/>
                </a:lnTo>
                <a:lnTo>
                  <a:pt x="440385" y="468566"/>
                </a:lnTo>
                <a:lnTo>
                  <a:pt x="482638" y="441210"/>
                </a:lnTo>
                <a:lnTo>
                  <a:pt x="518337" y="415925"/>
                </a:lnTo>
                <a:lnTo>
                  <a:pt x="546011" y="394893"/>
                </a:lnTo>
                <a:lnTo>
                  <a:pt x="564159" y="380276"/>
                </a:lnTo>
                <a:close/>
              </a:path>
              <a:path w="567055" h="560704">
                <a:moveTo>
                  <a:pt x="566572" y="373037"/>
                </a:moveTo>
                <a:lnTo>
                  <a:pt x="468401" y="142557"/>
                </a:lnTo>
                <a:lnTo>
                  <a:pt x="443090" y="163804"/>
                </a:lnTo>
                <a:lnTo>
                  <a:pt x="529209" y="365963"/>
                </a:lnTo>
                <a:lnTo>
                  <a:pt x="566572" y="373037"/>
                </a:lnTo>
                <a:close/>
              </a:path>
            </a:pathLst>
          </a:custGeom>
          <a:solidFill>
            <a:srgbClr val="878A8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7" name="object 197" descr=""/>
          <p:cNvGrpSpPr/>
          <p:nvPr/>
        </p:nvGrpSpPr>
        <p:grpSpPr>
          <a:xfrm>
            <a:off x="16417221" y="6206195"/>
            <a:ext cx="410845" cy="419100"/>
            <a:chOff x="16417221" y="6206195"/>
            <a:chExt cx="410845" cy="419100"/>
          </a:xfrm>
        </p:grpSpPr>
        <p:sp>
          <p:nvSpPr>
            <p:cNvPr id="198" name="object 198" descr=""/>
            <p:cNvSpPr/>
            <p:nvPr/>
          </p:nvSpPr>
          <p:spPr>
            <a:xfrm>
              <a:off x="16417214" y="6206197"/>
              <a:ext cx="410209" cy="419100"/>
            </a:xfrm>
            <a:custGeom>
              <a:avLst/>
              <a:gdLst/>
              <a:ahLst/>
              <a:cxnLst/>
              <a:rect l="l" t="t" r="r" b="b"/>
              <a:pathLst>
                <a:path w="410209" h="419100">
                  <a:moveTo>
                    <a:pt x="299669" y="352298"/>
                  </a:moveTo>
                  <a:lnTo>
                    <a:pt x="284683" y="333082"/>
                  </a:lnTo>
                  <a:lnTo>
                    <a:pt x="133451" y="391363"/>
                  </a:lnTo>
                  <a:lnTo>
                    <a:pt x="127254" y="418757"/>
                  </a:lnTo>
                  <a:lnTo>
                    <a:pt x="299669" y="352298"/>
                  </a:lnTo>
                  <a:close/>
                </a:path>
                <a:path w="410209" h="419100">
                  <a:moveTo>
                    <a:pt x="409600" y="191985"/>
                  </a:moveTo>
                  <a:lnTo>
                    <a:pt x="367855" y="143700"/>
                  </a:lnTo>
                  <a:lnTo>
                    <a:pt x="333667" y="109131"/>
                  </a:lnTo>
                  <a:lnTo>
                    <a:pt x="292963" y="73329"/>
                  </a:lnTo>
                  <a:lnTo>
                    <a:pt x="247510" y="40576"/>
                  </a:lnTo>
                  <a:lnTo>
                    <a:pt x="199072" y="15138"/>
                  </a:lnTo>
                  <a:lnTo>
                    <a:pt x="149428" y="1308"/>
                  </a:lnTo>
                  <a:lnTo>
                    <a:pt x="136321" y="0"/>
                  </a:lnTo>
                  <a:lnTo>
                    <a:pt x="129946" y="0"/>
                  </a:lnTo>
                  <a:lnTo>
                    <a:pt x="87782" y="6997"/>
                  </a:lnTo>
                  <a:lnTo>
                    <a:pt x="49872" y="27952"/>
                  </a:lnTo>
                  <a:lnTo>
                    <a:pt x="15671" y="67513"/>
                  </a:lnTo>
                  <a:lnTo>
                    <a:pt x="0" y="118084"/>
                  </a:lnTo>
                  <a:lnTo>
                    <a:pt x="1397" y="169633"/>
                  </a:lnTo>
                  <a:lnTo>
                    <a:pt x="14338" y="222796"/>
                  </a:lnTo>
                  <a:lnTo>
                    <a:pt x="35115" y="274853"/>
                  </a:lnTo>
                  <a:lnTo>
                    <a:pt x="59994" y="323024"/>
                  </a:lnTo>
                  <a:lnTo>
                    <a:pt x="85255" y="364566"/>
                  </a:lnTo>
                  <a:lnTo>
                    <a:pt x="107162" y="396735"/>
                  </a:lnTo>
                  <a:lnTo>
                    <a:pt x="121996" y="416775"/>
                  </a:lnTo>
                  <a:lnTo>
                    <a:pt x="128016" y="390093"/>
                  </a:lnTo>
                  <a:lnTo>
                    <a:pt x="116840" y="375564"/>
                  </a:lnTo>
                  <a:lnTo>
                    <a:pt x="94310" y="343281"/>
                  </a:lnTo>
                  <a:lnTo>
                    <a:pt x="66903" y="297853"/>
                  </a:lnTo>
                  <a:lnTo>
                    <a:pt x="41109" y="243852"/>
                  </a:lnTo>
                  <a:lnTo>
                    <a:pt x="23380" y="185902"/>
                  </a:lnTo>
                  <a:lnTo>
                    <a:pt x="20205" y="128562"/>
                  </a:lnTo>
                  <a:lnTo>
                    <a:pt x="25158" y="104622"/>
                  </a:lnTo>
                  <a:lnTo>
                    <a:pt x="47663" y="63982"/>
                  </a:lnTo>
                  <a:lnTo>
                    <a:pt x="81686" y="36461"/>
                  </a:lnTo>
                  <a:lnTo>
                    <a:pt x="117754" y="23888"/>
                  </a:lnTo>
                  <a:lnTo>
                    <a:pt x="137185" y="22301"/>
                  </a:lnTo>
                  <a:lnTo>
                    <a:pt x="142913" y="22301"/>
                  </a:lnTo>
                  <a:lnTo>
                    <a:pt x="209524" y="40424"/>
                  </a:lnTo>
                  <a:lnTo>
                    <a:pt x="261454" y="71653"/>
                  </a:lnTo>
                  <a:lnTo>
                    <a:pt x="307581" y="109753"/>
                  </a:lnTo>
                  <a:lnTo>
                    <a:pt x="345033" y="147332"/>
                  </a:lnTo>
                  <a:lnTo>
                    <a:pt x="370890" y="177012"/>
                  </a:lnTo>
                  <a:lnTo>
                    <a:pt x="382295" y="191389"/>
                  </a:lnTo>
                  <a:lnTo>
                    <a:pt x="409600" y="191985"/>
                  </a:lnTo>
                  <a:close/>
                </a:path>
              </a:pathLst>
            </a:custGeom>
            <a:solidFill>
              <a:srgbClr val="40414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9" name="object 199" descr="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6503197" y="6289245"/>
              <a:ext cx="324277" cy="265794"/>
            </a:xfrm>
            <a:prstGeom prst="rect">
              <a:avLst/>
            </a:prstGeom>
          </p:spPr>
        </p:pic>
      </p:grpSp>
      <p:sp>
        <p:nvSpPr>
          <p:cNvPr id="200" name="object 200" descr=""/>
          <p:cNvSpPr/>
          <p:nvPr/>
        </p:nvSpPr>
        <p:spPr>
          <a:xfrm>
            <a:off x="17099864" y="7466939"/>
            <a:ext cx="520700" cy="512445"/>
          </a:xfrm>
          <a:custGeom>
            <a:avLst/>
            <a:gdLst/>
            <a:ahLst/>
            <a:cxnLst/>
            <a:rect l="l" t="t" r="r" b="b"/>
            <a:pathLst>
              <a:path w="520700" h="512445">
                <a:moveTo>
                  <a:pt x="106591" y="156349"/>
                </a:moveTo>
                <a:lnTo>
                  <a:pt x="82689" y="137680"/>
                </a:lnTo>
                <a:lnTo>
                  <a:pt x="0" y="352298"/>
                </a:lnTo>
                <a:lnTo>
                  <a:pt x="34086" y="344576"/>
                </a:lnTo>
                <a:lnTo>
                  <a:pt x="106591" y="156349"/>
                </a:lnTo>
                <a:close/>
              </a:path>
              <a:path w="520700" h="512445">
                <a:moveTo>
                  <a:pt x="275907" y="34937"/>
                </a:moveTo>
                <a:lnTo>
                  <a:pt x="275158" y="0"/>
                </a:lnTo>
                <a:lnTo>
                  <a:pt x="86982" y="132194"/>
                </a:lnTo>
                <a:lnTo>
                  <a:pt x="110871" y="150863"/>
                </a:lnTo>
                <a:lnTo>
                  <a:pt x="275907" y="34937"/>
                </a:lnTo>
                <a:close/>
              </a:path>
              <a:path w="520700" h="512445">
                <a:moveTo>
                  <a:pt x="421589" y="375056"/>
                </a:moveTo>
                <a:lnTo>
                  <a:pt x="419100" y="367411"/>
                </a:lnTo>
                <a:lnTo>
                  <a:pt x="414261" y="361759"/>
                </a:lnTo>
                <a:lnTo>
                  <a:pt x="413702" y="361086"/>
                </a:lnTo>
                <a:lnTo>
                  <a:pt x="408063" y="356692"/>
                </a:lnTo>
                <a:lnTo>
                  <a:pt x="396417" y="361378"/>
                </a:lnTo>
                <a:lnTo>
                  <a:pt x="395795" y="361645"/>
                </a:lnTo>
                <a:lnTo>
                  <a:pt x="395135" y="361759"/>
                </a:lnTo>
                <a:lnTo>
                  <a:pt x="393306" y="361759"/>
                </a:lnTo>
                <a:lnTo>
                  <a:pt x="392201" y="361378"/>
                </a:lnTo>
                <a:lnTo>
                  <a:pt x="387692" y="357860"/>
                </a:lnTo>
                <a:lnTo>
                  <a:pt x="386956" y="356044"/>
                </a:lnTo>
                <a:lnTo>
                  <a:pt x="387731" y="350532"/>
                </a:lnTo>
                <a:lnTo>
                  <a:pt x="388112" y="347713"/>
                </a:lnTo>
                <a:lnTo>
                  <a:pt x="381431" y="350431"/>
                </a:lnTo>
                <a:lnTo>
                  <a:pt x="380771" y="350532"/>
                </a:lnTo>
                <a:lnTo>
                  <a:pt x="378968" y="350532"/>
                </a:lnTo>
                <a:lnTo>
                  <a:pt x="377837" y="350164"/>
                </a:lnTo>
                <a:lnTo>
                  <a:pt x="373329" y="346646"/>
                </a:lnTo>
                <a:lnTo>
                  <a:pt x="372592" y="344805"/>
                </a:lnTo>
                <a:lnTo>
                  <a:pt x="373380" y="339318"/>
                </a:lnTo>
                <a:lnTo>
                  <a:pt x="373773" y="336499"/>
                </a:lnTo>
                <a:lnTo>
                  <a:pt x="367068" y="339178"/>
                </a:lnTo>
                <a:lnTo>
                  <a:pt x="366395" y="339318"/>
                </a:lnTo>
                <a:lnTo>
                  <a:pt x="364604" y="339318"/>
                </a:lnTo>
                <a:lnTo>
                  <a:pt x="363461" y="338937"/>
                </a:lnTo>
                <a:lnTo>
                  <a:pt x="358978" y="335432"/>
                </a:lnTo>
                <a:lnTo>
                  <a:pt x="358228" y="333590"/>
                </a:lnTo>
                <a:lnTo>
                  <a:pt x="359003" y="328104"/>
                </a:lnTo>
                <a:lnTo>
                  <a:pt x="359397" y="325285"/>
                </a:lnTo>
                <a:lnTo>
                  <a:pt x="352717" y="327964"/>
                </a:lnTo>
                <a:lnTo>
                  <a:pt x="352056" y="328104"/>
                </a:lnTo>
                <a:lnTo>
                  <a:pt x="350253" y="328104"/>
                </a:lnTo>
                <a:lnTo>
                  <a:pt x="349123" y="327723"/>
                </a:lnTo>
                <a:lnTo>
                  <a:pt x="344614" y="324218"/>
                </a:lnTo>
                <a:lnTo>
                  <a:pt x="343877" y="322364"/>
                </a:lnTo>
                <a:lnTo>
                  <a:pt x="344639" y="316877"/>
                </a:lnTo>
                <a:lnTo>
                  <a:pt x="345033" y="314045"/>
                </a:lnTo>
                <a:lnTo>
                  <a:pt x="338353" y="316750"/>
                </a:lnTo>
                <a:lnTo>
                  <a:pt x="337693" y="316877"/>
                </a:lnTo>
                <a:lnTo>
                  <a:pt x="335889" y="316877"/>
                </a:lnTo>
                <a:lnTo>
                  <a:pt x="334759" y="316509"/>
                </a:lnTo>
                <a:lnTo>
                  <a:pt x="330263" y="313004"/>
                </a:lnTo>
                <a:lnTo>
                  <a:pt x="329514" y="311150"/>
                </a:lnTo>
                <a:lnTo>
                  <a:pt x="330288" y="305650"/>
                </a:lnTo>
                <a:lnTo>
                  <a:pt x="330682" y="302831"/>
                </a:lnTo>
                <a:lnTo>
                  <a:pt x="323989" y="305536"/>
                </a:lnTo>
                <a:lnTo>
                  <a:pt x="323316" y="305650"/>
                </a:lnTo>
                <a:lnTo>
                  <a:pt x="321513" y="305650"/>
                </a:lnTo>
                <a:lnTo>
                  <a:pt x="320382" y="305269"/>
                </a:lnTo>
                <a:lnTo>
                  <a:pt x="315899" y="301752"/>
                </a:lnTo>
                <a:lnTo>
                  <a:pt x="315150" y="299910"/>
                </a:lnTo>
                <a:lnTo>
                  <a:pt x="315531" y="297243"/>
                </a:lnTo>
                <a:lnTo>
                  <a:pt x="316052" y="293535"/>
                </a:lnTo>
                <a:lnTo>
                  <a:pt x="317169" y="285648"/>
                </a:lnTo>
                <a:lnTo>
                  <a:pt x="288848" y="263525"/>
                </a:lnTo>
                <a:lnTo>
                  <a:pt x="288455" y="260235"/>
                </a:lnTo>
                <a:lnTo>
                  <a:pt x="295897" y="250736"/>
                </a:lnTo>
                <a:lnTo>
                  <a:pt x="278307" y="237007"/>
                </a:lnTo>
                <a:lnTo>
                  <a:pt x="278091" y="236512"/>
                </a:lnTo>
                <a:lnTo>
                  <a:pt x="277571" y="235381"/>
                </a:lnTo>
                <a:lnTo>
                  <a:pt x="277622" y="233451"/>
                </a:lnTo>
                <a:lnTo>
                  <a:pt x="276402" y="217944"/>
                </a:lnTo>
                <a:lnTo>
                  <a:pt x="252234" y="178676"/>
                </a:lnTo>
                <a:lnTo>
                  <a:pt x="211975" y="164680"/>
                </a:lnTo>
                <a:lnTo>
                  <a:pt x="211975" y="210489"/>
                </a:lnTo>
                <a:lnTo>
                  <a:pt x="211353" y="219379"/>
                </a:lnTo>
                <a:lnTo>
                  <a:pt x="207251" y="227609"/>
                </a:lnTo>
                <a:lnTo>
                  <a:pt x="202679" y="233451"/>
                </a:lnTo>
                <a:lnTo>
                  <a:pt x="195834" y="236512"/>
                </a:lnTo>
                <a:lnTo>
                  <a:pt x="183934" y="236512"/>
                </a:lnTo>
                <a:lnTo>
                  <a:pt x="178892" y="234924"/>
                </a:lnTo>
                <a:lnTo>
                  <a:pt x="174650" y="231609"/>
                </a:lnTo>
                <a:lnTo>
                  <a:pt x="168668" y="224612"/>
                </a:lnTo>
                <a:lnTo>
                  <a:pt x="165912" y="216141"/>
                </a:lnTo>
                <a:lnTo>
                  <a:pt x="166535" y="207264"/>
                </a:lnTo>
                <a:lnTo>
                  <a:pt x="170649" y="199021"/>
                </a:lnTo>
                <a:lnTo>
                  <a:pt x="175234" y="193179"/>
                </a:lnTo>
                <a:lnTo>
                  <a:pt x="182067" y="190119"/>
                </a:lnTo>
                <a:lnTo>
                  <a:pt x="193967" y="190119"/>
                </a:lnTo>
                <a:lnTo>
                  <a:pt x="199009" y="191719"/>
                </a:lnTo>
                <a:lnTo>
                  <a:pt x="203238" y="195021"/>
                </a:lnTo>
                <a:lnTo>
                  <a:pt x="209232" y="202018"/>
                </a:lnTo>
                <a:lnTo>
                  <a:pt x="211975" y="210489"/>
                </a:lnTo>
                <a:lnTo>
                  <a:pt x="211975" y="164680"/>
                </a:lnTo>
                <a:lnTo>
                  <a:pt x="170141" y="179070"/>
                </a:lnTo>
                <a:lnTo>
                  <a:pt x="147485" y="213626"/>
                </a:lnTo>
                <a:lnTo>
                  <a:pt x="145719" y="238988"/>
                </a:lnTo>
                <a:lnTo>
                  <a:pt x="153568" y="263169"/>
                </a:lnTo>
                <a:lnTo>
                  <a:pt x="189992" y="293624"/>
                </a:lnTo>
                <a:lnTo>
                  <a:pt x="211404" y="297180"/>
                </a:lnTo>
                <a:lnTo>
                  <a:pt x="218414" y="297180"/>
                </a:lnTo>
                <a:lnTo>
                  <a:pt x="225475" y="296075"/>
                </a:lnTo>
                <a:lnTo>
                  <a:pt x="232867" y="293624"/>
                </a:lnTo>
                <a:lnTo>
                  <a:pt x="233426" y="293535"/>
                </a:lnTo>
                <a:lnTo>
                  <a:pt x="235115" y="293535"/>
                </a:lnTo>
                <a:lnTo>
                  <a:pt x="236245" y="293916"/>
                </a:lnTo>
                <a:lnTo>
                  <a:pt x="252349" y="306489"/>
                </a:lnTo>
                <a:lnTo>
                  <a:pt x="257987" y="299250"/>
                </a:lnTo>
                <a:lnTo>
                  <a:pt x="259029" y="297942"/>
                </a:lnTo>
                <a:lnTo>
                  <a:pt x="260565" y="297243"/>
                </a:lnTo>
                <a:lnTo>
                  <a:pt x="263232" y="297243"/>
                </a:lnTo>
                <a:lnTo>
                  <a:pt x="264363" y="297611"/>
                </a:lnTo>
                <a:lnTo>
                  <a:pt x="265315" y="298335"/>
                </a:lnTo>
                <a:lnTo>
                  <a:pt x="391718" y="397129"/>
                </a:lnTo>
                <a:lnTo>
                  <a:pt x="396240" y="398576"/>
                </a:lnTo>
                <a:lnTo>
                  <a:pt x="407009" y="398576"/>
                </a:lnTo>
                <a:lnTo>
                  <a:pt x="413181" y="395808"/>
                </a:lnTo>
                <a:lnTo>
                  <a:pt x="417322" y="390512"/>
                </a:lnTo>
                <a:lnTo>
                  <a:pt x="421030" y="383082"/>
                </a:lnTo>
                <a:lnTo>
                  <a:pt x="421589" y="375056"/>
                </a:lnTo>
                <a:close/>
              </a:path>
              <a:path w="520700" h="512445">
                <a:moveTo>
                  <a:pt x="520674" y="358533"/>
                </a:moveTo>
                <a:lnTo>
                  <a:pt x="505167" y="270598"/>
                </a:lnTo>
                <a:lnTo>
                  <a:pt x="479450" y="217411"/>
                </a:lnTo>
                <a:lnTo>
                  <a:pt x="445744" y="166662"/>
                </a:lnTo>
                <a:lnTo>
                  <a:pt x="407606" y="119799"/>
                </a:lnTo>
                <a:lnTo>
                  <a:pt x="368592" y="78308"/>
                </a:lnTo>
                <a:lnTo>
                  <a:pt x="332308" y="43662"/>
                </a:lnTo>
                <a:lnTo>
                  <a:pt x="302285" y="17335"/>
                </a:lnTo>
                <a:lnTo>
                  <a:pt x="282105" y="800"/>
                </a:lnTo>
                <a:lnTo>
                  <a:pt x="282854" y="34836"/>
                </a:lnTo>
                <a:lnTo>
                  <a:pt x="296799" y="45808"/>
                </a:lnTo>
                <a:lnTo>
                  <a:pt x="325704" y="70383"/>
                </a:lnTo>
                <a:lnTo>
                  <a:pt x="363766" y="106311"/>
                </a:lnTo>
                <a:lnTo>
                  <a:pt x="405193" y="151320"/>
                </a:lnTo>
                <a:lnTo>
                  <a:pt x="444195" y="203136"/>
                </a:lnTo>
                <a:lnTo>
                  <a:pt x="474980" y="259511"/>
                </a:lnTo>
                <a:lnTo>
                  <a:pt x="491744" y="318173"/>
                </a:lnTo>
                <a:lnTo>
                  <a:pt x="492975" y="348564"/>
                </a:lnTo>
                <a:lnTo>
                  <a:pt x="488391" y="377342"/>
                </a:lnTo>
                <a:lnTo>
                  <a:pt x="461924" y="429628"/>
                </a:lnTo>
                <a:lnTo>
                  <a:pt x="417614" y="467969"/>
                </a:lnTo>
                <a:lnTo>
                  <a:pt x="361022" y="485546"/>
                </a:lnTo>
                <a:lnTo>
                  <a:pt x="346506" y="486740"/>
                </a:lnTo>
                <a:lnTo>
                  <a:pt x="339128" y="486740"/>
                </a:lnTo>
                <a:lnTo>
                  <a:pt x="280581" y="479653"/>
                </a:lnTo>
                <a:lnTo>
                  <a:pt x="221983" y="461276"/>
                </a:lnTo>
                <a:lnTo>
                  <a:pt x="166420" y="435940"/>
                </a:lnTo>
                <a:lnTo>
                  <a:pt x="116941" y="407949"/>
                </a:lnTo>
                <a:lnTo>
                  <a:pt x="76606" y="381647"/>
                </a:lnTo>
                <a:lnTo>
                  <a:pt x="35636" y="351358"/>
                </a:lnTo>
                <a:lnTo>
                  <a:pt x="2463" y="358838"/>
                </a:lnTo>
                <a:lnTo>
                  <a:pt x="52044" y="394423"/>
                </a:lnTo>
                <a:lnTo>
                  <a:pt x="90970" y="419455"/>
                </a:lnTo>
                <a:lnTo>
                  <a:pt x="136753" y="445795"/>
                </a:lnTo>
                <a:lnTo>
                  <a:pt x="187452" y="470852"/>
                </a:lnTo>
                <a:lnTo>
                  <a:pt x="241134" y="491985"/>
                </a:lnTo>
                <a:lnTo>
                  <a:pt x="295871" y="506590"/>
                </a:lnTo>
                <a:lnTo>
                  <a:pt x="349719" y="512038"/>
                </a:lnTo>
                <a:lnTo>
                  <a:pt x="357936" y="512038"/>
                </a:lnTo>
                <a:lnTo>
                  <a:pt x="407162" y="503859"/>
                </a:lnTo>
                <a:lnTo>
                  <a:pt x="463346" y="472744"/>
                </a:lnTo>
                <a:lnTo>
                  <a:pt x="504101" y="420585"/>
                </a:lnTo>
                <a:lnTo>
                  <a:pt x="515594" y="390525"/>
                </a:lnTo>
                <a:lnTo>
                  <a:pt x="520674" y="358533"/>
                </a:lnTo>
                <a:close/>
              </a:path>
            </a:pathLst>
          </a:custGeom>
          <a:solidFill>
            <a:srgbClr val="9C9D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 descr=""/>
          <p:cNvSpPr/>
          <p:nvPr/>
        </p:nvSpPr>
        <p:spPr>
          <a:xfrm>
            <a:off x="15093570" y="9122867"/>
            <a:ext cx="474980" cy="525145"/>
          </a:xfrm>
          <a:custGeom>
            <a:avLst/>
            <a:gdLst/>
            <a:ahLst/>
            <a:cxnLst/>
            <a:rect l="l" t="t" r="r" b="b"/>
            <a:pathLst>
              <a:path w="474980" h="525145">
                <a:moveTo>
                  <a:pt x="248589" y="524852"/>
                </a:moveTo>
                <a:lnTo>
                  <a:pt x="244246" y="493737"/>
                </a:lnTo>
                <a:lnTo>
                  <a:pt x="37896" y="461327"/>
                </a:lnTo>
                <a:lnTo>
                  <a:pt x="13347" y="487908"/>
                </a:lnTo>
                <a:lnTo>
                  <a:pt x="248589" y="524852"/>
                </a:lnTo>
                <a:close/>
              </a:path>
              <a:path w="474980" h="525145">
                <a:moveTo>
                  <a:pt x="299643" y="351510"/>
                </a:moveTo>
                <a:lnTo>
                  <a:pt x="276936" y="309473"/>
                </a:lnTo>
                <a:lnTo>
                  <a:pt x="261886" y="299415"/>
                </a:lnTo>
                <a:lnTo>
                  <a:pt x="260832" y="297903"/>
                </a:lnTo>
                <a:lnTo>
                  <a:pt x="260604" y="296176"/>
                </a:lnTo>
                <a:lnTo>
                  <a:pt x="259600" y="289115"/>
                </a:lnTo>
                <a:lnTo>
                  <a:pt x="259600" y="387007"/>
                </a:lnTo>
                <a:lnTo>
                  <a:pt x="259016" y="396519"/>
                </a:lnTo>
                <a:lnTo>
                  <a:pt x="236893" y="414388"/>
                </a:lnTo>
                <a:lnTo>
                  <a:pt x="235775" y="414388"/>
                </a:lnTo>
                <a:lnTo>
                  <a:pt x="227330" y="412851"/>
                </a:lnTo>
                <a:lnTo>
                  <a:pt x="220103" y="408533"/>
                </a:lnTo>
                <a:lnTo>
                  <a:pt x="214769" y="401980"/>
                </a:lnTo>
                <a:lnTo>
                  <a:pt x="212001" y="393687"/>
                </a:lnTo>
                <a:lnTo>
                  <a:pt x="212572" y="384175"/>
                </a:lnTo>
                <a:lnTo>
                  <a:pt x="234696" y="366306"/>
                </a:lnTo>
                <a:lnTo>
                  <a:pt x="235800" y="366306"/>
                </a:lnTo>
                <a:lnTo>
                  <a:pt x="244259" y="367855"/>
                </a:lnTo>
                <a:lnTo>
                  <a:pt x="251498" y="372160"/>
                </a:lnTo>
                <a:lnTo>
                  <a:pt x="256819" y="378688"/>
                </a:lnTo>
                <a:lnTo>
                  <a:pt x="259600" y="387007"/>
                </a:lnTo>
                <a:lnTo>
                  <a:pt x="259600" y="289115"/>
                </a:lnTo>
                <a:lnTo>
                  <a:pt x="257797" y="276402"/>
                </a:lnTo>
                <a:lnTo>
                  <a:pt x="257606" y="275031"/>
                </a:lnTo>
                <a:lnTo>
                  <a:pt x="247675" y="276402"/>
                </a:lnTo>
                <a:lnTo>
                  <a:pt x="244792" y="276402"/>
                </a:lnTo>
                <a:lnTo>
                  <a:pt x="242481" y="274447"/>
                </a:lnTo>
                <a:lnTo>
                  <a:pt x="237337" y="237871"/>
                </a:lnTo>
                <a:lnTo>
                  <a:pt x="223494" y="232244"/>
                </a:lnTo>
                <a:lnTo>
                  <a:pt x="222237" y="230644"/>
                </a:lnTo>
                <a:lnTo>
                  <a:pt x="221297" y="224104"/>
                </a:lnTo>
                <a:lnTo>
                  <a:pt x="222072" y="222186"/>
                </a:lnTo>
                <a:lnTo>
                  <a:pt x="223608" y="221005"/>
                </a:lnTo>
                <a:lnTo>
                  <a:pt x="228942" y="216827"/>
                </a:lnTo>
                <a:lnTo>
                  <a:pt x="222656" y="214274"/>
                </a:lnTo>
                <a:lnTo>
                  <a:pt x="220853" y="213563"/>
                </a:lnTo>
                <a:lnTo>
                  <a:pt x="219608" y="211950"/>
                </a:lnTo>
                <a:lnTo>
                  <a:pt x="218681" y="205397"/>
                </a:lnTo>
                <a:lnTo>
                  <a:pt x="219456" y="203479"/>
                </a:lnTo>
                <a:lnTo>
                  <a:pt x="226314" y="198132"/>
                </a:lnTo>
                <a:lnTo>
                  <a:pt x="218236" y="194868"/>
                </a:lnTo>
                <a:lnTo>
                  <a:pt x="216966" y="193243"/>
                </a:lnTo>
                <a:lnTo>
                  <a:pt x="216065" y="186715"/>
                </a:lnTo>
                <a:lnTo>
                  <a:pt x="216814" y="184810"/>
                </a:lnTo>
                <a:lnTo>
                  <a:pt x="223672" y="179425"/>
                </a:lnTo>
                <a:lnTo>
                  <a:pt x="215620" y="176187"/>
                </a:lnTo>
                <a:lnTo>
                  <a:pt x="214350" y="174561"/>
                </a:lnTo>
                <a:lnTo>
                  <a:pt x="213436" y="168008"/>
                </a:lnTo>
                <a:lnTo>
                  <a:pt x="214198" y="166103"/>
                </a:lnTo>
                <a:lnTo>
                  <a:pt x="215722" y="164922"/>
                </a:lnTo>
                <a:lnTo>
                  <a:pt x="221056" y="160743"/>
                </a:lnTo>
                <a:lnTo>
                  <a:pt x="210794" y="149301"/>
                </a:lnTo>
                <a:lnTo>
                  <a:pt x="211582" y="147396"/>
                </a:lnTo>
                <a:lnTo>
                  <a:pt x="218440" y="142049"/>
                </a:lnTo>
                <a:lnTo>
                  <a:pt x="210350" y="138798"/>
                </a:lnTo>
                <a:lnTo>
                  <a:pt x="209080" y="137185"/>
                </a:lnTo>
                <a:lnTo>
                  <a:pt x="208178" y="130619"/>
                </a:lnTo>
                <a:lnTo>
                  <a:pt x="208953" y="128714"/>
                </a:lnTo>
                <a:lnTo>
                  <a:pt x="210464" y="127520"/>
                </a:lnTo>
                <a:lnTo>
                  <a:pt x="220700" y="119519"/>
                </a:lnTo>
                <a:lnTo>
                  <a:pt x="219671" y="112166"/>
                </a:lnTo>
                <a:lnTo>
                  <a:pt x="217182" y="104686"/>
                </a:lnTo>
                <a:lnTo>
                  <a:pt x="212356" y="98755"/>
                </a:lnTo>
                <a:lnTo>
                  <a:pt x="205828" y="94869"/>
                </a:lnTo>
                <a:lnTo>
                  <a:pt x="198183" y="93459"/>
                </a:lnTo>
                <a:lnTo>
                  <a:pt x="197180" y="93459"/>
                </a:lnTo>
                <a:lnTo>
                  <a:pt x="176669" y="118237"/>
                </a:lnTo>
                <a:lnTo>
                  <a:pt x="199517" y="280758"/>
                </a:lnTo>
                <a:lnTo>
                  <a:pt x="197446" y="283464"/>
                </a:lnTo>
                <a:lnTo>
                  <a:pt x="185077" y="285229"/>
                </a:lnTo>
                <a:lnTo>
                  <a:pt x="188099" y="306730"/>
                </a:lnTo>
                <a:lnTo>
                  <a:pt x="187439" y="308521"/>
                </a:lnTo>
                <a:lnTo>
                  <a:pt x="186105" y="309727"/>
                </a:lnTo>
                <a:lnTo>
                  <a:pt x="174891" y="322529"/>
                </a:lnTo>
                <a:lnTo>
                  <a:pt x="167259" y="337400"/>
                </a:lnTo>
                <a:lnTo>
                  <a:pt x="163449" y="353656"/>
                </a:lnTo>
                <a:lnTo>
                  <a:pt x="163715" y="370611"/>
                </a:lnTo>
                <a:lnTo>
                  <a:pt x="171627" y="394296"/>
                </a:lnTo>
                <a:lnTo>
                  <a:pt x="186867" y="413004"/>
                </a:lnTo>
                <a:lnTo>
                  <a:pt x="207505" y="425284"/>
                </a:lnTo>
                <a:lnTo>
                  <a:pt x="231648" y="429691"/>
                </a:lnTo>
                <a:lnTo>
                  <a:pt x="234797" y="429691"/>
                </a:lnTo>
                <a:lnTo>
                  <a:pt x="237998" y="429501"/>
                </a:lnTo>
                <a:lnTo>
                  <a:pt x="241236" y="429031"/>
                </a:lnTo>
                <a:lnTo>
                  <a:pt x="266903" y="419963"/>
                </a:lnTo>
                <a:lnTo>
                  <a:pt x="273088" y="414388"/>
                </a:lnTo>
                <a:lnTo>
                  <a:pt x="286461" y="402348"/>
                </a:lnTo>
                <a:lnTo>
                  <a:pt x="297992" y="378714"/>
                </a:lnTo>
                <a:lnTo>
                  <a:pt x="298754" y="366306"/>
                </a:lnTo>
                <a:lnTo>
                  <a:pt x="299643" y="351510"/>
                </a:lnTo>
                <a:close/>
              </a:path>
              <a:path w="474980" h="525145">
                <a:moveTo>
                  <a:pt x="471690" y="423481"/>
                </a:moveTo>
                <a:lnTo>
                  <a:pt x="440778" y="404710"/>
                </a:lnTo>
                <a:lnTo>
                  <a:pt x="251371" y="492734"/>
                </a:lnTo>
                <a:lnTo>
                  <a:pt x="255714" y="523862"/>
                </a:lnTo>
                <a:lnTo>
                  <a:pt x="471690" y="423481"/>
                </a:lnTo>
                <a:close/>
              </a:path>
              <a:path w="474980" h="525145">
                <a:moveTo>
                  <a:pt x="474599" y="416814"/>
                </a:moveTo>
                <a:lnTo>
                  <a:pt x="464299" y="359587"/>
                </a:lnTo>
                <a:lnTo>
                  <a:pt x="454482" y="316763"/>
                </a:lnTo>
                <a:lnTo>
                  <a:pt x="441058" y="268185"/>
                </a:lnTo>
                <a:lnTo>
                  <a:pt x="423672" y="216611"/>
                </a:lnTo>
                <a:lnTo>
                  <a:pt x="401929" y="164858"/>
                </a:lnTo>
                <a:lnTo>
                  <a:pt x="375488" y="115684"/>
                </a:lnTo>
                <a:lnTo>
                  <a:pt x="343966" y="71882"/>
                </a:lnTo>
                <a:lnTo>
                  <a:pt x="306997" y="36245"/>
                </a:lnTo>
                <a:lnTo>
                  <a:pt x="257606" y="9080"/>
                </a:lnTo>
                <a:lnTo>
                  <a:pt x="203847" y="0"/>
                </a:lnTo>
                <a:lnTo>
                  <a:pt x="195605" y="0"/>
                </a:lnTo>
                <a:lnTo>
                  <a:pt x="145262" y="9804"/>
                </a:lnTo>
                <a:lnTo>
                  <a:pt x="88265" y="44094"/>
                </a:lnTo>
                <a:lnTo>
                  <a:pt x="39255" y="114719"/>
                </a:lnTo>
                <a:lnTo>
                  <a:pt x="21018" y="165506"/>
                </a:lnTo>
                <a:lnTo>
                  <a:pt x="9144" y="220065"/>
                </a:lnTo>
                <a:lnTo>
                  <a:pt x="2514" y="275818"/>
                </a:lnTo>
                <a:lnTo>
                  <a:pt x="0" y="330174"/>
                </a:lnTo>
                <a:lnTo>
                  <a:pt x="495" y="380580"/>
                </a:lnTo>
                <a:lnTo>
                  <a:pt x="2857" y="424459"/>
                </a:lnTo>
                <a:lnTo>
                  <a:pt x="5969" y="459219"/>
                </a:lnTo>
                <a:lnTo>
                  <a:pt x="8724" y="482295"/>
                </a:lnTo>
                <a:lnTo>
                  <a:pt x="32639" y="456412"/>
                </a:lnTo>
                <a:lnTo>
                  <a:pt x="30581" y="441744"/>
                </a:lnTo>
                <a:lnTo>
                  <a:pt x="27228" y="410514"/>
                </a:lnTo>
                <a:lnTo>
                  <a:pt x="24384" y="366636"/>
                </a:lnTo>
                <a:lnTo>
                  <a:pt x="23850" y="314045"/>
                </a:lnTo>
                <a:lnTo>
                  <a:pt x="27432" y="256667"/>
                </a:lnTo>
                <a:lnTo>
                  <a:pt x="36906" y="198412"/>
                </a:lnTo>
                <a:lnTo>
                  <a:pt x="54102" y="143217"/>
                </a:lnTo>
                <a:lnTo>
                  <a:pt x="80810" y="94996"/>
                </a:lnTo>
                <a:lnTo>
                  <a:pt x="125869" y="53314"/>
                </a:lnTo>
                <a:lnTo>
                  <a:pt x="183197" y="33401"/>
                </a:lnTo>
                <a:lnTo>
                  <a:pt x="198386" y="31775"/>
                </a:lnTo>
                <a:lnTo>
                  <a:pt x="205803" y="31775"/>
                </a:lnTo>
                <a:lnTo>
                  <a:pt x="254177" y="39954"/>
                </a:lnTo>
                <a:lnTo>
                  <a:pt x="298577" y="64363"/>
                </a:lnTo>
                <a:lnTo>
                  <a:pt x="337527" y="103365"/>
                </a:lnTo>
                <a:lnTo>
                  <a:pt x="369265" y="151688"/>
                </a:lnTo>
                <a:lnTo>
                  <a:pt x="394436" y="205066"/>
                </a:lnTo>
                <a:lnTo>
                  <a:pt x="413677" y="259245"/>
                </a:lnTo>
                <a:lnTo>
                  <a:pt x="427659" y="309943"/>
                </a:lnTo>
                <a:lnTo>
                  <a:pt x="437019" y="352894"/>
                </a:lnTo>
                <a:lnTo>
                  <a:pt x="444461" y="398513"/>
                </a:lnTo>
                <a:lnTo>
                  <a:pt x="474599" y="416814"/>
                </a:lnTo>
                <a:close/>
              </a:path>
            </a:pathLst>
          </a:custGeom>
          <a:solidFill>
            <a:srgbClr val="3B3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 descr=""/>
          <p:cNvSpPr/>
          <p:nvPr/>
        </p:nvSpPr>
        <p:spPr>
          <a:xfrm>
            <a:off x="13094411" y="5562701"/>
            <a:ext cx="203200" cy="355600"/>
          </a:xfrm>
          <a:custGeom>
            <a:avLst/>
            <a:gdLst/>
            <a:ahLst/>
            <a:cxnLst/>
            <a:rect l="l" t="t" r="r" b="b"/>
            <a:pathLst>
              <a:path w="203200" h="355600">
                <a:moveTo>
                  <a:pt x="124739" y="141160"/>
                </a:moveTo>
                <a:lnTo>
                  <a:pt x="124421" y="134188"/>
                </a:lnTo>
                <a:lnTo>
                  <a:pt x="122428" y="126212"/>
                </a:lnTo>
                <a:lnTo>
                  <a:pt x="115227" y="120865"/>
                </a:lnTo>
                <a:lnTo>
                  <a:pt x="105943" y="120865"/>
                </a:lnTo>
                <a:lnTo>
                  <a:pt x="104508" y="121018"/>
                </a:lnTo>
                <a:lnTo>
                  <a:pt x="97269" y="122809"/>
                </a:lnTo>
                <a:lnTo>
                  <a:pt x="93929" y="134454"/>
                </a:lnTo>
                <a:lnTo>
                  <a:pt x="92735" y="135610"/>
                </a:lnTo>
                <a:lnTo>
                  <a:pt x="88696" y="136626"/>
                </a:lnTo>
                <a:lnTo>
                  <a:pt x="86829" y="136677"/>
                </a:lnTo>
                <a:lnTo>
                  <a:pt x="85674" y="136207"/>
                </a:lnTo>
                <a:lnTo>
                  <a:pt x="81038" y="131394"/>
                </a:lnTo>
                <a:lnTo>
                  <a:pt x="79082" y="138163"/>
                </a:lnTo>
                <a:lnTo>
                  <a:pt x="77901" y="139319"/>
                </a:lnTo>
                <a:lnTo>
                  <a:pt x="74218" y="140258"/>
                </a:lnTo>
                <a:lnTo>
                  <a:pt x="71970" y="140360"/>
                </a:lnTo>
                <a:lnTo>
                  <a:pt x="70840" y="139890"/>
                </a:lnTo>
                <a:lnTo>
                  <a:pt x="66205" y="135077"/>
                </a:lnTo>
                <a:lnTo>
                  <a:pt x="64249" y="141871"/>
                </a:lnTo>
                <a:lnTo>
                  <a:pt x="63042" y="143027"/>
                </a:lnTo>
                <a:lnTo>
                  <a:pt x="59029" y="144030"/>
                </a:lnTo>
                <a:lnTo>
                  <a:pt x="57137" y="144068"/>
                </a:lnTo>
                <a:lnTo>
                  <a:pt x="56007" y="143611"/>
                </a:lnTo>
                <a:lnTo>
                  <a:pt x="51346" y="138785"/>
                </a:lnTo>
                <a:lnTo>
                  <a:pt x="49415" y="145554"/>
                </a:lnTo>
                <a:lnTo>
                  <a:pt x="48209" y="146710"/>
                </a:lnTo>
                <a:lnTo>
                  <a:pt x="44170" y="147713"/>
                </a:lnTo>
                <a:lnTo>
                  <a:pt x="42303" y="147777"/>
                </a:lnTo>
                <a:lnTo>
                  <a:pt x="41148" y="147294"/>
                </a:lnTo>
                <a:lnTo>
                  <a:pt x="36512" y="142494"/>
                </a:lnTo>
                <a:lnTo>
                  <a:pt x="34582" y="149275"/>
                </a:lnTo>
                <a:lnTo>
                  <a:pt x="33375" y="150431"/>
                </a:lnTo>
                <a:lnTo>
                  <a:pt x="29337" y="151422"/>
                </a:lnTo>
                <a:lnTo>
                  <a:pt x="27470" y="151472"/>
                </a:lnTo>
                <a:lnTo>
                  <a:pt x="26314" y="151003"/>
                </a:lnTo>
                <a:lnTo>
                  <a:pt x="21678" y="146189"/>
                </a:lnTo>
                <a:lnTo>
                  <a:pt x="19723" y="152958"/>
                </a:lnTo>
                <a:lnTo>
                  <a:pt x="18542" y="154114"/>
                </a:lnTo>
                <a:lnTo>
                  <a:pt x="14503" y="155130"/>
                </a:lnTo>
                <a:lnTo>
                  <a:pt x="12611" y="155181"/>
                </a:lnTo>
                <a:lnTo>
                  <a:pt x="11480" y="154711"/>
                </a:lnTo>
                <a:lnTo>
                  <a:pt x="3340" y="146240"/>
                </a:lnTo>
                <a:lnTo>
                  <a:pt x="0" y="147091"/>
                </a:lnTo>
                <a:lnTo>
                  <a:pt x="0" y="183362"/>
                </a:lnTo>
                <a:lnTo>
                  <a:pt x="111607" y="155536"/>
                </a:lnTo>
                <a:lnTo>
                  <a:pt x="117919" y="152527"/>
                </a:lnTo>
                <a:lnTo>
                  <a:pt x="122428" y="147510"/>
                </a:lnTo>
                <a:lnTo>
                  <a:pt x="124739" y="141160"/>
                </a:lnTo>
                <a:close/>
              </a:path>
              <a:path w="203200" h="355600">
                <a:moveTo>
                  <a:pt x="202577" y="146227"/>
                </a:moveTo>
                <a:lnTo>
                  <a:pt x="189141" y="92316"/>
                </a:lnTo>
                <a:lnTo>
                  <a:pt x="156679" y="49288"/>
                </a:lnTo>
                <a:lnTo>
                  <a:pt x="103847" y="18656"/>
                </a:lnTo>
                <a:lnTo>
                  <a:pt x="36042" y="2857"/>
                </a:lnTo>
                <a:lnTo>
                  <a:pt x="0" y="0"/>
                </a:lnTo>
                <a:lnTo>
                  <a:pt x="0" y="18681"/>
                </a:lnTo>
                <a:lnTo>
                  <a:pt x="30822" y="21297"/>
                </a:lnTo>
                <a:lnTo>
                  <a:pt x="60820" y="26657"/>
                </a:lnTo>
                <a:lnTo>
                  <a:pt x="115049" y="47561"/>
                </a:lnTo>
                <a:lnTo>
                  <a:pt x="152438" y="80352"/>
                </a:lnTo>
                <a:lnTo>
                  <a:pt x="173342" y="124879"/>
                </a:lnTo>
                <a:lnTo>
                  <a:pt x="177088" y="149733"/>
                </a:lnTo>
                <a:lnTo>
                  <a:pt x="175793" y="174015"/>
                </a:lnTo>
                <a:lnTo>
                  <a:pt x="158153" y="220522"/>
                </a:lnTo>
                <a:lnTo>
                  <a:pt x="127850" y="257352"/>
                </a:lnTo>
                <a:lnTo>
                  <a:pt x="88569" y="288480"/>
                </a:lnTo>
                <a:lnTo>
                  <a:pt x="44538" y="314083"/>
                </a:lnTo>
                <a:lnTo>
                  <a:pt x="0" y="334391"/>
                </a:lnTo>
                <a:lnTo>
                  <a:pt x="0" y="355155"/>
                </a:lnTo>
                <a:lnTo>
                  <a:pt x="41148" y="336702"/>
                </a:lnTo>
                <a:lnTo>
                  <a:pt x="82359" y="314528"/>
                </a:lnTo>
                <a:lnTo>
                  <a:pt x="121158" y="288544"/>
                </a:lnTo>
                <a:lnTo>
                  <a:pt x="155054" y="258699"/>
                </a:lnTo>
                <a:lnTo>
                  <a:pt x="181533" y="224929"/>
                </a:lnTo>
                <a:lnTo>
                  <a:pt x="201142" y="173202"/>
                </a:lnTo>
                <a:lnTo>
                  <a:pt x="202577" y="146227"/>
                </a:lnTo>
                <a:close/>
              </a:path>
            </a:pathLst>
          </a:custGeom>
          <a:solidFill>
            <a:srgbClr val="454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 descr=""/>
          <p:cNvSpPr/>
          <p:nvPr/>
        </p:nvSpPr>
        <p:spPr>
          <a:xfrm>
            <a:off x="17121137" y="5556325"/>
            <a:ext cx="551180" cy="567055"/>
          </a:xfrm>
          <a:custGeom>
            <a:avLst/>
            <a:gdLst/>
            <a:ahLst/>
            <a:cxnLst/>
            <a:rect l="l" t="t" r="r" b="b"/>
            <a:pathLst>
              <a:path w="551180" h="567054">
                <a:moveTo>
                  <a:pt x="176364" y="461225"/>
                </a:moveTo>
                <a:lnTo>
                  <a:pt x="37884" y="290652"/>
                </a:lnTo>
                <a:lnTo>
                  <a:pt x="0" y="294119"/>
                </a:lnTo>
                <a:lnTo>
                  <a:pt x="157886" y="488607"/>
                </a:lnTo>
                <a:lnTo>
                  <a:pt x="176364" y="461225"/>
                </a:lnTo>
                <a:close/>
              </a:path>
              <a:path w="551180" h="567054">
                <a:moveTo>
                  <a:pt x="403567" y="566445"/>
                </a:moveTo>
                <a:lnTo>
                  <a:pt x="392620" y="529996"/>
                </a:lnTo>
                <a:lnTo>
                  <a:pt x="182626" y="465467"/>
                </a:lnTo>
                <a:lnTo>
                  <a:pt x="164147" y="492848"/>
                </a:lnTo>
                <a:lnTo>
                  <a:pt x="403567" y="566445"/>
                </a:lnTo>
                <a:close/>
              </a:path>
              <a:path w="551180" h="567054">
                <a:moveTo>
                  <a:pt x="429082" y="128587"/>
                </a:moveTo>
                <a:lnTo>
                  <a:pt x="425805" y="120459"/>
                </a:lnTo>
                <a:lnTo>
                  <a:pt x="419455" y="113995"/>
                </a:lnTo>
                <a:lnTo>
                  <a:pt x="415544" y="111379"/>
                </a:lnTo>
                <a:lnTo>
                  <a:pt x="411099" y="110109"/>
                </a:lnTo>
                <a:lnTo>
                  <a:pt x="399351" y="110109"/>
                </a:lnTo>
                <a:lnTo>
                  <a:pt x="392137" y="113639"/>
                </a:lnTo>
                <a:lnTo>
                  <a:pt x="291896" y="262293"/>
                </a:lnTo>
                <a:lnTo>
                  <a:pt x="290093" y="263182"/>
                </a:lnTo>
                <a:lnTo>
                  <a:pt x="287185" y="263182"/>
                </a:lnTo>
                <a:lnTo>
                  <a:pt x="286080" y="262864"/>
                </a:lnTo>
                <a:lnTo>
                  <a:pt x="276821" y="256603"/>
                </a:lnTo>
                <a:lnTo>
                  <a:pt x="267296" y="270725"/>
                </a:lnTo>
                <a:lnTo>
                  <a:pt x="267296" y="379349"/>
                </a:lnTo>
                <a:lnTo>
                  <a:pt x="263448" y="388607"/>
                </a:lnTo>
                <a:lnTo>
                  <a:pt x="258572" y="395846"/>
                </a:lnTo>
                <a:lnTo>
                  <a:pt x="250596" y="399757"/>
                </a:lnTo>
                <a:lnTo>
                  <a:pt x="237604" y="399757"/>
                </a:lnTo>
                <a:lnTo>
                  <a:pt x="217678" y="369608"/>
                </a:lnTo>
                <a:lnTo>
                  <a:pt x="221526" y="360337"/>
                </a:lnTo>
                <a:lnTo>
                  <a:pt x="263664" y="360667"/>
                </a:lnTo>
                <a:lnTo>
                  <a:pt x="267296" y="379349"/>
                </a:lnTo>
                <a:lnTo>
                  <a:pt x="267296" y="270725"/>
                </a:lnTo>
                <a:lnTo>
                  <a:pt x="264033" y="275551"/>
                </a:lnTo>
                <a:lnTo>
                  <a:pt x="262267" y="276479"/>
                </a:lnTo>
                <a:lnTo>
                  <a:pt x="260057" y="276479"/>
                </a:lnTo>
                <a:lnTo>
                  <a:pt x="242379" y="278650"/>
                </a:lnTo>
                <a:lnTo>
                  <a:pt x="226034" y="284911"/>
                </a:lnTo>
                <a:lnTo>
                  <a:pt x="211696" y="294919"/>
                </a:lnTo>
                <a:lnTo>
                  <a:pt x="200050" y="308305"/>
                </a:lnTo>
                <a:lnTo>
                  <a:pt x="189064" y="334772"/>
                </a:lnTo>
                <a:lnTo>
                  <a:pt x="189077" y="362458"/>
                </a:lnTo>
                <a:lnTo>
                  <a:pt x="219532" y="408533"/>
                </a:lnTo>
                <a:lnTo>
                  <a:pt x="259791" y="420865"/>
                </a:lnTo>
                <a:lnTo>
                  <a:pt x="276987" y="418795"/>
                </a:lnTo>
                <a:lnTo>
                  <a:pt x="293243" y="412699"/>
                </a:lnTo>
                <a:lnTo>
                  <a:pt x="307746" y="402742"/>
                </a:lnTo>
                <a:lnTo>
                  <a:pt x="310349" y="399757"/>
                </a:lnTo>
                <a:lnTo>
                  <a:pt x="319722" y="389051"/>
                </a:lnTo>
                <a:lnTo>
                  <a:pt x="327545" y="373761"/>
                </a:lnTo>
                <a:lnTo>
                  <a:pt x="331520" y="357238"/>
                </a:lnTo>
                <a:lnTo>
                  <a:pt x="331533" y="349211"/>
                </a:lnTo>
                <a:lnTo>
                  <a:pt x="331546" y="340220"/>
                </a:lnTo>
                <a:lnTo>
                  <a:pt x="327520" y="323481"/>
                </a:lnTo>
                <a:lnTo>
                  <a:pt x="326872" y="321767"/>
                </a:lnTo>
                <a:lnTo>
                  <a:pt x="327113" y="319862"/>
                </a:lnTo>
                <a:lnTo>
                  <a:pt x="328117" y="318325"/>
                </a:lnTo>
                <a:lnTo>
                  <a:pt x="340677" y="299720"/>
                </a:lnTo>
                <a:lnTo>
                  <a:pt x="332371" y="294093"/>
                </a:lnTo>
                <a:lnTo>
                  <a:pt x="329780" y="292366"/>
                </a:lnTo>
                <a:lnTo>
                  <a:pt x="329107" y="288823"/>
                </a:lnTo>
                <a:lnTo>
                  <a:pt x="346405" y="263182"/>
                </a:lnTo>
                <a:lnTo>
                  <a:pt x="350989" y="256374"/>
                </a:lnTo>
                <a:lnTo>
                  <a:pt x="344106" y="242252"/>
                </a:lnTo>
                <a:lnTo>
                  <a:pt x="344258" y="240093"/>
                </a:lnTo>
                <a:lnTo>
                  <a:pt x="348056" y="234429"/>
                </a:lnTo>
                <a:lnTo>
                  <a:pt x="349834" y="233527"/>
                </a:lnTo>
                <a:lnTo>
                  <a:pt x="352094" y="233527"/>
                </a:lnTo>
                <a:lnTo>
                  <a:pt x="359206" y="234035"/>
                </a:lnTo>
                <a:lnTo>
                  <a:pt x="358952" y="233527"/>
                </a:lnTo>
                <a:lnTo>
                  <a:pt x="355206" y="225793"/>
                </a:lnTo>
                <a:lnTo>
                  <a:pt x="355346" y="223634"/>
                </a:lnTo>
                <a:lnTo>
                  <a:pt x="359156" y="217995"/>
                </a:lnTo>
                <a:lnTo>
                  <a:pt x="360934" y="217055"/>
                </a:lnTo>
                <a:lnTo>
                  <a:pt x="363194" y="217055"/>
                </a:lnTo>
                <a:lnTo>
                  <a:pt x="370306" y="217551"/>
                </a:lnTo>
                <a:lnTo>
                  <a:pt x="370065" y="217055"/>
                </a:lnTo>
                <a:lnTo>
                  <a:pt x="367195" y="211150"/>
                </a:lnTo>
                <a:lnTo>
                  <a:pt x="366280" y="209334"/>
                </a:lnTo>
                <a:lnTo>
                  <a:pt x="366471" y="207175"/>
                </a:lnTo>
                <a:lnTo>
                  <a:pt x="369201" y="203085"/>
                </a:lnTo>
                <a:lnTo>
                  <a:pt x="370268" y="201536"/>
                </a:lnTo>
                <a:lnTo>
                  <a:pt x="372021" y="200609"/>
                </a:lnTo>
                <a:lnTo>
                  <a:pt x="374307" y="200609"/>
                </a:lnTo>
                <a:lnTo>
                  <a:pt x="381406" y="201117"/>
                </a:lnTo>
                <a:lnTo>
                  <a:pt x="381152" y="200609"/>
                </a:lnTo>
                <a:lnTo>
                  <a:pt x="377393" y="192874"/>
                </a:lnTo>
                <a:lnTo>
                  <a:pt x="377545" y="190715"/>
                </a:lnTo>
                <a:lnTo>
                  <a:pt x="381368" y="185077"/>
                </a:lnTo>
                <a:lnTo>
                  <a:pt x="383120" y="184137"/>
                </a:lnTo>
                <a:lnTo>
                  <a:pt x="385406" y="184137"/>
                </a:lnTo>
                <a:lnTo>
                  <a:pt x="392518" y="184632"/>
                </a:lnTo>
                <a:lnTo>
                  <a:pt x="392277" y="184137"/>
                </a:lnTo>
                <a:lnTo>
                  <a:pt x="388493" y="176415"/>
                </a:lnTo>
                <a:lnTo>
                  <a:pt x="388645" y="174256"/>
                </a:lnTo>
                <a:lnTo>
                  <a:pt x="392468" y="168592"/>
                </a:lnTo>
                <a:lnTo>
                  <a:pt x="394246" y="167690"/>
                </a:lnTo>
                <a:lnTo>
                  <a:pt x="396506" y="167690"/>
                </a:lnTo>
                <a:lnTo>
                  <a:pt x="403618" y="168198"/>
                </a:lnTo>
                <a:lnTo>
                  <a:pt x="403364" y="167690"/>
                </a:lnTo>
                <a:lnTo>
                  <a:pt x="399592" y="159956"/>
                </a:lnTo>
                <a:lnTo>
                  <a:pt x="399757" y="157797"/>
                </a:lnTo>
                <a:lnTo>
                  <a:pt x="403567" y="152158"/>
                </a:lnTo>
                <a:lnTo>
                  <a:pt x="405333" y="151218"/>
                </a:lnTo>
                <a:lnTo>
                  <a:pt x="407619" y="151218"/>
                </a:lnTo>
                <a:lnTo>
                  <a:pt x="421246" y="152184"/>
                </a:lnTo>
                <a:lnTo>
                  <a:pt x="421894" y="151218"/>
                </a:lnTo>
                <a:lnTo>
                  <a:pt x="425602" y="145719"/>
                </a:lnTo>
                <a:lnTo>
                  <a:pt x="429082" y="137350"/>
                </a:lnTo>
                <a:lnTo>
                  <a:pt x="429082" y="128587"/>
                </a:lnTo>
                <a:close/>
              </a:path>
              <a:path w="551180" h="567054">
                <a:moveTo>
                  <a:pt x="551078" y="201714"/>
                </a:moveTo>
                <a:lnTo>
                  <a:pt x="547243" y="147828"/>
                </a:lnTo>
                <a:lnTo>
                  <a:pt x="521258" y="80924"/>
                </a:lnTo>
                <a:lnTo>
                  <a:pt x="471271" y="30632"/>
                </a:lnTo>
                <a:lnTo>
                  <a:pt x="424027" y="7670"/>
                </a:lnTo>
                <a:lnTo>
                  <a:pt x="373164" y="0"/>
                </a:lnTo>
                <a:lnTo>
                  <a:pt x="363575" y="254"/>
                </a:lnTo>
                <a:lnTo>
                  <a:pt x="282803" y="20688"/>
                </a:lnTo>
                <a:lnTo>
                  <a:pt x="232816" y="47548"/>
                </a:lnTo>
                <a:lnTo>
                  <a:pt x="185140" y="81838"/>
                </a:lnTo>
                <a:lnTo>
                  <a:pt x="140741" y="120738"/>
                </a:lnTo>
                <a:lnTo>
                  <a:pt x="100533" y="161467"/>
                </a:lnTo>
                <a:lnTo>
                  <a:pt x="65443" y="201206"/>
                </a:lnTo>
                <a:lnTo>
                  <a:pt x="36423" y="237159"/>
                </a:lnTo>
                <a:lnTo>
                  <a:pt x="304" y="286499"/>
                </a:lnTo>
                <a:lnTo>
                  <a:pt x="37249" y="283108"/>
                </a:lnTo>
                <a:lnTo>
                  <a:pt x="45948" y="270192"/>
                </a:lnTo>
                <a:lnTo>
                  <a:pt x="65303" y="243420"/>
                </a:lnTo>
                <a:lnTo>
                  <a:pt x="93954" y="207124"/>
                </a:lnTo>
                <a:lnTo>
                  <a:pt x="130530" y="165646"/>
                </a:lnTo>
                <a:lnTo>
                  <a:pt x="173697" y="123317"/>
                </a:lnTo>
                <a:lnTo>
                  <a:pt x="222084" y="84455"/>
                </a:lnTo>
                <a:lnTo>
                  <a:pt x="274358" y="53416"/>
                </a:lnTo>
                <a:lnTo>
                  <a:pt x="329158" y="34518"/>
                </a:lnTo>
                <a:lnTo>
                  <a:pt x="364197" y="30848"/>
                </a:lnTo>
                <a:lnTo>
                  <a:pt x="387451" y="32588"/>
                </a:lnTo>
                <a:lnTo>
                  <a:pt x="431660" y="46405"/>
                </a:lnTo>
                <a:lnTo>
                  <a:pt x="477685" y="79184"/>
                </a:lnTo>
                <a:lnTo>
                  <a:pt x="511949" y="131991"/>
                </a:lnTo>
                <a:lnTo>
                  <a:pt x="523925" y="221805"/>
                </a:lnTo>
                <a:lnTo>
                  <a:pt x="514731" y="281901"/>
                </a:lnTo>
                <a:lnTo>
                  <a:pt x="496836" y="341337"/>
                </a:lnTo>
                <a:lnTo>
                  <a:pt x="473760" y="397230"/>
                </a:lnTo>
                <a:lnTo>
                  <a:pt x="449021" y="446697"/>
                </a:lnTo>
                <a:lnTo>
                  <a:pt x="426110" y="486854"/>
                </a:lnTo>
                <a:lnTo>
                  <a:pt x="399846" y="527748"/>
                </a:lnTo>
                <a:lnTo>
                  <a:pt x="410527" y="563270"/>
                </a:lnTo>
                <a:lnTo>
                  <a:pt x="442722" y="511289"/>
                </a:lnTo>
                <a:lnTo>
                  <a:pt x="465175" y="470916"/>
                </a:lnTo>
                <a:lnTo>
                  <a:pt x="488873" y="423481"/>
                </a:lnTo>
                <a:lnTo>
                  <a:pt x="511556" y="370941"/>
                </a:lnTo>
                <a:lnTo>
                  <a:pt x="530987" y="315188"/>
                </a:lnTo>
                <a:lnTo>
                  <a:pt x="544906" y="258140"/>
                </a:lnTo>
                <a:lnTo>
                  <a:pt x="551078" y="201714"/>
                </a:lnTo>
                <a:close/>
              </a:path>
            </a:pathLst>
          </a:custGeom>
          <a:solidFill>
            <a:srgbClr val="64666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4" name="object 204" descr=""/>
          <p:cNvGrpSpPr/>
          <p:nvPr/>
        </p:nvGrpSpPr>
        <p:grpSpPr>
          <a:xfrm>
            <a:off x="13752667" y="8745444"/>
            <a:ext cx="352425" cy="374650"/>
            <a:chOff x="13752667" y="8745444"/>
            <a:chExt cx="352425" cy="374650"/>
          </a:xfrm>
        </p:grpSpPr>
        <p:sp>
          <p:nvSpPr>
            <p:cNvPr id="205" name="object 205" descr=""/>
            <p:cNvSpPr/>
            <p:nvPr/>
          </p:nvSpPr>
          <p:spPr>
            <a:xfrm>
              <a:off x="13752666" y="8745447"/>
              <a:ext cx="352425" cy="373380"/>
            </a:xfrm>
            <a:custGeom>
              <a:avLst/>
              <a:gdLst/>
              <a:ahLst/>
              <a:cxnLst/>
              <a:rect l="l" t="t" r="r" b="b"/>
              <a:pathLst>
                <a:path w="352425" h="373379">
                  <a:moveTo>
                    <a:pt x="350405" y="281635"/>
                  </a:moveTo>
                  <a:lnTo>
                    <a:pt x="326517" y="270852"/>
                  </a:lnTo>
                  <a:lnTo>
                    <a:pt x="198145" y="350875"/>
                  </a:lnTo>
                  <a:lnTo>
                    <a:pt x="204025" y="372833"/>
                  </a:lnTo>
                  <a:lnTo>
                    <a:pt x="350405" y="281635"/>
                  </a:lnTo>
                  <a:close/>
                </a:path>
                <a:path w="352425" h="373379">
                  <a:moveTo>
                    <a:pt x="351891" y="276593"/>
                  </a:moveTo>
                  <a:lnTo>
                    <a:pt x="328612" y="206463"/>
                  </a:lnTo>
                  <a:lnTo>
                    <a:pt x="306539" y="155054"/>
                  </a:lnTo>
                  <a:lnTo>
                    <a:pt x="277444" y="101904"/>
                  </a:lnTo>
                  <a:lnTo>
                    <a:pt x="241236" y="53886"/>
                  </a:lnTo>
                  <a:lnTo>
                    <a:pt x="197853" y="17856"/>
                  </a:lnTo>
                  <a:lnTo>
                    <a:pt x="151218" y="1117"/>
                  </a:lnTo>
                  <a:lnTo>
                    <a:pt x="135140" y="0"/>
                  </a:lnTo>
                  <a:lnTo>
                    <a:pt x="127088" y="279"/>
                  </a:lnTo>
                  <a:lnTo>
                    <a:pt x="79273" y="13131"/>
                  </a:lnTo>
                  <a:lnTo>
                    <a:pt x="41338" y="42811"/>
                  </a:lnTo>
                  <a:lnTo>
                    <a:pt x="7353" y="116586"/>
                  </a:lnTo>
                  <a:lnTo>
                    <a:pt x="0" y="176276"/>
                  </a:lnTo>
                  <a:lnTo>
                    <a:pt x="1358" y="236855"/>
                  </a:lnTo>
                  <a:lnTo>
                    <a:pt x="7937" y="292417"/>
                  </a:lnTo>
                  <a:lnTo>
                    <a:pt x="16256" y="337032"/>
                  </a:lnTo>
                  <a:lnTo>
                    <a:pt x="22834" y="364794"/>
                  </a:lnTo>
                  <a:lnTo>
                    <a:pt x="37731" y="344068"/>
                  </a:lnTo>
                  <a:lnTo>
                    <a:pt x="33426" y="327507"/>
                  </a:lnTo>
                  <a:lnTo>
                    <a:pt x="25831" y="291553"/>
                  </a:lnTo>
                  <a:lnTo>
                    <a:pt x="18859" y="242519"/>
                  </a:lnTo>
                  <a:lnTo>
                    <a:pt x="16370" y="186715"/>
                  </a:lnTo>
                  <a:lnTo>
                    <a:pt x="22275" y="130467"/>
                  </a:lnTo>
                  <a:lnTo>
                    <a:pt x="40462" y="80060"/>
                  </a:lnTo>
                  <a:lnTo>
                    <a:pt x="69164" y="46113"/>
                  </a:lnTo>
                  <a:lnTo>
                    <a:pt x="108610" y="26746"/>
                  </a:lnTo>
                  <a:lnTo>
                    <a:pt x="137922" y="22771"/>
                  </a:lnTo>
                  <a:lnTo>
                    <a:pt x="152374" y="23774"/>
                  </a:lnTo>
                  <a:lnTo>
                    <a:pt x="194297" y="38811"/>
                  </a:lnTo>
                  <a:lnTo>
                    <a:pt x="235242" y="73380"/>
                  </a:lnTo>
                  <a:lnTo>
                    <a:pt x="268478" y="119151"/>
                  </a:lnTo>
                  <a:lnTo>
                    <a:pt x="294208" y="168706"/>
                  </a:lnTo>
                  <a:lnTo>
                    <a:pt x="312674" y="214668"/>
                  </a:lnTo>
                  <a:lnTo>
                    <a:pt x="328625" y="266090"/>
                  </a:lnTo>
                  <a:lnTo>
                    <a:pt x="351891" y="276593"/>
                  </a:lnTo>
                  <a:close/>
                </a:path>
              </a:pathLst>
            </a:custGeom>
            <a:solidFill>
              <a:srgbClr val="A0A2A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6" name="object 206" descr="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3861834" y="8813925"/>
              <a:ext cx="112440" cy="239181"/>
            </a:xfrm>
            <a:prstGeom prst="rect">
              <a:avLst/>
            </a:prstGeom>
          </p:spPr>
        </p:pic>
        <p:sp>
          <p:nvSpPr>
            <p:cNvPr id="207" name="object 207" descr=""/>
            <p:cNvSpPr/>
            <p:nvPr/>
          </p:nvSpPr>
          <p:spPr>
            <a:xfrm>
              <a:off x="13779298" y="9092577"/>
              <a:ext cx="172720" cy="27305"/>
            </a:xfrm>
            <a:custGeom>
              <a:avLst/>
              <a:gdLst/>
              <a:ahLst/>
              <a:cxnLst/>
              <a:rect l="l" t="t" r="r" b="b"/>
              <a:pathLst>
                <a:path w="172719" h="27304">
                  <a:moveTo>
                    <a:pt x="172382" y="27055"/>
                  </a:moveTo>
                  <a:lnTo>
                    <a:pt x="0" y="21284"/>
                  </a:lnTo>
                  <a:lnTo>
                    <a:pt x="15320" y="0"/>
                  </a:lnTo>
                  <a:lnTo>
                    <a:pt x="166476" y="5066"/>
                  </a:lnTo>
                  <a:lnTo>
                    <a:pt x="172382" y="27055"/>
                  </a:lnTo>
                  <a:close/>
                </a:path>
              </a:pathLst>
            </a:custGeom>
            <a:solidFill>
              <a:srgbClr val="A0A2A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8" name="object 208" descr=""/>
          <p:cNvSpPr/>
          <p:nvPr/>
        </p:nvSpPr>
        <p:spPr>
          <a:xfrm>
            <a:off x="16336646" y="4708232"/>
            <a:ext cx="378460" cy="400050"/>
          </a:xfrm>
          <a:custGeom>
            <a:avLst/>
            <a:gdLst/>
            <a:ahLst/>
            <a:cxnLst/>
            <a:rect l="l" t="t" r="r" b="b"/>
            <a:pathLst>
              <a:path w="378459" h="400050">
                <a:moveTo>
                  <a:pt x="163322" y="374700"/>
                </a:moveTo>
                <a:lnTo>
                  <a:pt x="27292" y="286600"/>
                </a:lnTo>
                <a:lnTo>
                  <a:pt x="1485" y="297688"/>
                </a:lnTo>
                <a:lnTo>
                  <a:pt x="156603" y="398132"/>
                </a:lnTo>
                <a:lnTo>
                  <a:pt x="163322" y="374700"/>
                </a:lnTo>
                <a:close/>
              </a:path>
              <a:path w="378459" h="400050">
                <a:moveTo>
                  <a:pt x="266827" y="89852"/>
                </a:moveTo>
                <a:lnTo>
                  <a:pt x="251637" y="75006"/>
                </a:lnTo>
                <a:lnTo>
                  <a:pt x="242785" y="75006"/>
                </a:lnTo>
                <a:lnTo>
                  <a:pt x="236029" y="79832"/>
                </a:lnTo>
                <a:lnTo>
                  <a:pt x="208470" y="175945"/>
                </a:lnTo>
                <a:lnTo>
                  <a:pt x="208470" y="296519"/>
                </a:lnTo>
                <a:lnTo>
                  <a:pt x="207873" y="303885"/>
                </a:lnTo>
                <a:lnTo>
                  <a:pt x="205536" y="312089"/>
                </a:lnTo>
                <a:lnTo>
                  <a:pt x="198056" y="317411"/>
                </a:lnTo>
                <a:lnTo>
                  <a:pt x="188264" y="317411"/>
                </a:lnTo>
                <a:lnTo>
                  <a:pt x="171437" y="301002"/>
                </a:lnTo>
                <a:lnTo>
                  <a:pt x="172034" y="293624"/>
                </a:lnTo>
                <a:lnTo>
                  <a:pt x="174371" y="285432"/>
                </a:lnTo>
                <a:lnTo>
                  <a:pt x="181851" y="280098"/>
                </a:lnTo>
                <a:lnTo>
                  <a:pt x="191668" y="280098"/>
                </a:lnTo>
                <a:lnTo>
                  <a:pt x="208470" y="296519"/>
                </a:lnTo>
                <a:lnTo>
                  <a:pt x="208470" y="175945"/>
                </a:lnTo>
                <a:lnTo>
                  <a:pt x="198920" y="209245"/>
                </a:lnTo>
                <a:lnTo>
                  <a:pt x="197231" y="210439"/>
                </a:lnTo>
                <a:lnTo>
                  <a:pt x="195033" y="210439"/>
                </a:lnTo>
                <a:lnTo>
                  <a:pt x="194284" y="210286"/>
                </a:lnTo>
                <a:lnTo>
                  <a:pt x="187185" y="208241"/>
                </a:lnTo>
                <a:lnTo>
                  <a:pt x="182537" y="224434"/>
                </a:lnTo>
                <a:lnTo>
                  <a:pt x="181495" y="225501"/>
                </a:lnTo>
                <a:lnTo>
                  <a:pt x="180162" y="225920"/>
                </a:lnTo>
                <a:lnTo>
                  <a:pt x="168173" y="231457"/>
                </a:lnTo>
                <a:lnTo>
                  <a:pt x="158076" y="239585"/>
                </a:lnTo>
                <a:lnTo>
                  <a:pt x="150241" y="249910"/>
                </a:lnTo>
                <a:lnTo>
                  <a:pt x="145097" y="262013"/>
                </a:lnTo>
                <a:lnTo>
                  <a:pt x="143408" y="283083"/>
                </a:lnTo>
                <a:lnTo>
                  <a:pt x="149720" y="302501"/>
                </a:lnTo>
                <a:lnTo>
                  <a:pt x="162852" y="318160"/>
                </a:lnTo>
                <a:lnTo>
                  <a:pt x="181610" y="327901"/>
                </a:lnTo>
                <a:lnTo>
                  <a:pt x="186486" y="329298"/>
                </a:lnTo>
                <a:lnTo>
                  <a:pt x="191427" y="329971"/>
                </a:lnTo>
                <a:lnTo>
                  <a:pt x="196253" y="329971"/>
                </a:lnTo>
                <a:lnTo>
                  <a:pt x="213093" y="327215"/>
                </a:lnTo>
                <a:lnTo>
                  <a:pt x="228028" y="319430"/>
                </a:lnTo>
                <a:lnTo>
                  <a:pt x="229997" y="317411"/>
                </a:lnTo>
                <a:lnTo>
                  <a:pt x="239890" y="307263"/>
                </a:lnTo>
                <a:lnTo>
                  <a:pt x="247472" y="291376"/>
                </a:lnTo>
                <a:lnTo>
                  <a:pt x="249275" y="280098"/>
                </a:lnTo>
                <a:lnTo>
                  <a:pt x="249466" y="278866"/>
                </a:lnTo>
                <a:lnTo>
                  <a:pt x="248488" y="266357"/>
                </a:lnTo>
                <a:lnTo>
                  <a:pt x="244627" y="254419"/>
                </a:lnTo>
                <a:lnTo>
                  <a:pt x="237985" y="243598"/>
                </a:lnTo>
                <a:lnTo>
                  <a:pt x="237147" y="242531"/>
                </a:lnTo>
                <a:lnTo>
                  <a:pt x="236880" y="241134"/>
                </a:lnTo>
                <a:lnTo>
                  <a:pt x="237223" y="239852"/>
                </a:lnTo>
                <a:lnTo>
                  <a:pt x="241808" y="223901"/>
                </a:lnTo>
                <a:lnTo>
                  <a:pt x="232473" y="221234"/>
                </a:lnTo>
                <a:lnTo>
                  <a:pt x="231216" y="218897"/>
                </a:lnTo>
                <a:lnTo>
                  <a:pt x="231838" y="216687"/>
                </a:lnTo>
                <a:lnTo>
                  <a:pt x="233629" y="210439"/>
                </a:lnTo>
                <a:lnTo>
                  <a:pt x="239166" y="191160"/>
                </a:lnTo>
                <a:lnTo>
                  <a:pt x="231101" y="182829"/>
                </a:lnTo>
                <a:lnTo>
                  <a:pt x="230720" y="181279"/>
                </a:lnTo>
                <a:lnTo>
                  <a:pt x="232143" y="176339"/>
                </a:lnTo>
                <a:lnTo>
                  <a:pt x="233299" y="175234"/>
                </a:lnTo>
                <a:lnTo>
                  <a:pt x="239826" y="173583"/>
                </a:lnTo>
                <a:lnTo>
                  <a:pt x="235140" y="168744"/>
                </a:lnTo>
                <a:lnTo>
                  <a:pt x="234772" y="167195"/>
                </a:lnTo>
                <a:lnTo>
                  <a:pt x="236194" y="162255"/>
                </a:lnTo>
                <a:lnTo>
                  <a:pt x="237324" y="161150"/>
                </a:lnTo>
                <a:lnTo>
                  <a:pt x="243865" y="159524"/>
                </a:lnTo>
                <a:lnTo>
                  <a:pt x="239179" y="154660"/>
                </a:lnTo>
                <a:lnTo>
                  <a:pt x="238810" y="153136"/>
                </a:lnTo>
                <a:lnTo>
                  <a:pt x="240207" y="148183"/>
                </a:lnTo>
                <a:lnTo>
                  <a:pt x="241363" y="147066"/>
                </a:lnTo>
                <a:lnTo>
                  <a:pt x="247916" y="145440"/>
                </a:lnTo>
                <a:lnTo>
                  <a:pt x="244246" y="141668"/>
                </a:lnTo>
                <a:lnTo>
                  <a:pt x="243230" y="140576"/>
                </a:lnTo>
                <a:lnTo>
                  <a:pt x="242824" y="139026"/>
                </a:lnTo>
                <a:lnTo>
                  <a:pt x="243243" y="137604"/>
                </a:lnTo>
                <a:lnTo>
                  <a:pt x="243827" y="135534"/>
                </a:lnTo>
                <a:lnTo>
                  <a:pt x="244246" y="134112"/>
                </a:lnTo>
                <a:lnTo>
                  <a:pt x="245402" y="133007"/>
                </a:lnTo>
                <a:lnTo>
                  <a:pt x="246849" y="132626"/>
                </a:lnTo>
                <a:lnTo>
                  <a:pt x="251955" y="131368"/>
                </a:lnTo>
                <a:lnTo>
                  <a:pt x="248297" y="127584"/>
                </a:lnTo>
                <a:lnTo>
                  <a:pt x="247269" y="126504"/>
                </a:lnTo>
                <a:lnTo>
                  <a:pt x="246875" y="124968"/>
                </a:lnTo>
                <a:lnTo>
                  <a:pt x="248297" y="120015"/>
                </a:lnTo>
                <a:lnTo>
                  <a:pt x="249440" y="118922"/>
                </a:lnTo>
                <a:lnTo>
                  <a:pt x="255968" y="117284"/>
                </a:lnTo>
                <a:lnTo>
                  <a:pt x="251282" y="112420"/>
                </a:lnTo>
                <a:lnTo>
                  <a:pt x="250901" y="110883"/>
                </a:lnTo>
                <a:lnTo>
                  <a:pt x="252323" y="105956"/>
                </a:lnTo>
                <a:lnTo>
                  <a:pt x="253466" y="104838"/>
                </a:lnTo>
                <a:lnTo>
                  <a:pt x="264693" y="102019"/>
                </a:lnTo>
                <a:lnTo>
                  <a:pt x="266293" y="96507"/>
                </a:lnTo>
                <a:lnTo>
                  <a:pt x="266827" y="89852"/>
                </a:lnTo>
                <a:close/>
              </a:path>
              <a:path w="378459" h="400050">
                <a:moveTo>
                  <a:pt x="346722" y="396709"/>
                </a:moveTo>
                <a:lnTo>
                  <a:pt x="330720" y="373634"/>
                </a:lnTo>
                <a:lnTo>
                  <a:pt x="168681" y="376237"/>
                </a:lnTo>
                <a:lnTo>
                  <a:pt x="161975" y="399669"/>
                </a:lnTo>
                <a:lnTo>
                  <a:pt x="346722" y="396709"/>
                </a:lnTo>
                <a:close/>
              </a:path>
              <a:path w="378459" h="400050">
                <a:moveTo>
                  <a:pt x="378269" y="228739"/>
                </a:moveTo>
                <a:lnTo>
                  <a:pt x="378040" y="172707"/>
                </a:lnTo>
                <a:lnTo>
                  <a:pt x="370128" y="118554"/>
                </a:lnTo>
                <a:lnTo>
                  <a:pt x="352120" y="70256"/>
                </a:lnTo>
                <a:lnTo>
                  <a:pt x="318643" y="29235"/>
                </a:lnTo>
                <a:lnTo>
                  <a:pt x="272110" y="5346"/>
                </a:lnTo>
                <a:lnTo>
                  <a:pt x="235165" y="0"/>
                </a:lnTo>
                <a:lnTo>
                  <a:pt x="218503" y="1117"/>
                </a:lnTo>
                <a:lnTo>
                  <a:pt x="169862" y="17970"/>
                </a:lnTo>
                <a:lnTo>
                  <a:pt x="128993" y="49390"/>
                </a:lnTo>
                <a:lnTo>
                  <a:pt x="93611" y="91122"/>
                </a:lnTo>
                <a:lnTo>
                  <a:pt x="63728" y="138518"/>
                </a:lnTo>
                <a:lnTo>
                  <a:pt x="39395" y="186969"/>
                </a:lnTo>
                <a:lnTo>
                  <a:pt x="20637" y="231825"/>
                </a:lnTo>
                <a:lnTo>
                  <a:pt x="7493" y="268465"/>
                </a:lnTo>
                <a:lnTo>
                  <a:pt x="0" y="292252"/>
                </a:lnTo>
                <a:lnTo>
                  <a:pt x="25120" y="281457"/>
                </a:lnTo>
                <a:lnTo>
                  <a:pt x="30302" y="263855"/>
                </a:lnTo>
                <a:lnTo>
                  <a:pt x="43167" y="226656"/>
                </a:lnTo>
                <a:lnTo>
                  <a:pt x="63804" y="177774"/>
                </a:lnTo>
                <a:lnTo>
                  <a:pt x="92303" y="125158"/>
                </a:lnTo>
                <a:lnTo>
                  <a:pt x="128765" y="76758"/>
                </a:lnTo>
                <a:lnTo>
                  <a:pt x="173278" y="40487"/>
                </a:lnTo>
                <a:lnTo>
                  <a:pt x="217017" y="25349"/>
                </a:lnTo>
                <a:lnTo>
                  <a:pt x="232016" y="24345"/>
                </a:lnTo>
                <a:lnTo>
                  <a:pt x="240258" y="24638"/>
                </a:lnTo>
                <a:lnTo>
                  <a:pt x="287667" y="37947"/>
                </a:lnTo>
                <a:lnTo>
                  <a:pt x="323748" y="67195"/>
                </a:lnTo>
                <a:lnTo>
                  <a:pt x="355841" y="141884"/>
                </a:lnTo>
                <a:lnTo>
                  <a:pt x="361111" y="202260"/>
                </a:lnTo>
                <a:lnTo>
                  <a:pt x="357403" y="261988"/>
                </a:lnTo>
                <a:lnTo>
                  <a:pt x="349008" y="314375"/>
                </a:lnTo>
                <a:lnTo>
                  <a:pt x="340207" y="352742"/>
                </a:lnTo>
                <a:lnTo>
                  <a:pt x="335292" y="370408"/>
                </a:lnTo>
                <a:lnTo>
                  <a:pt x="350875" y="392887"/>
                </a:lnTo>
                <a:lnTo>
                  <a:pt x="357124" y="368757"/>
                </a:lnTo>
                <a:lnTo>
                  <a:pt x="365391" y="330708"/>
                </a:lnTo>
                <a:lnTo>
                  <a:pt x="373253" y="282727"/>
                </a:lnTo>
                <a:lnTo>
                  <a:pt x="378269" y="228739"/>
                </a:lnTo>
                <a:close/>
              </a:path>
            </a:pathLst>
          </a:custGeom>
          <a:solidFill>
            <a:srgbClr val="8F909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9" name="object 209" descr=""/>
          <p:cNvGrpSpPr/>
          <p:nvPr/>
        </p:nvGrpSpPr>
        <p:grpSpPr>
          <a:xfrm>
            <a:off x="13094420" y="8149969"/>
            <a:ext cx="198755" cy="495934"/>
            <a:chOff x="13094420" y="8149969"/>
            <a:chExt cx="198755" cy="495934"/>
          </a:xfrm>
        </p:grpSpPr>
        <p:sp>
          <p:nvSpPr>
            <p:cNvPr id="210" name="object 210" descr=""/>
            <p:cNvSpPr/>
            <p:nvPr/>
          </p:nvSpPr>
          <p:spPr>
            <a:xfrm>
              <a:off x="13094411" y="8149970"/>
              <a:ext cx="196850" cy="495934"/>
            </a:xfrm>
            <a:custGeom>
              <a:avLst/>
              <a:gdLst/>
              <a:ahLst/>
              <a:cxnLst/>
              <a:rect l="l" t="t" r="r" b="b"/>
              <a:pathLst>
                <a:path w="196850" h="495934">
                  <a:moveTo>
                    <a:pt x="74371" y="495477"/>
                  </a:moveTo>
                  <a:lnTo>
                    <a:pt x="57099" y="463334"/>
                  </a:lnTo>
                  <a:lnTo>
                    <a:pt x="50914" y="462178"/>
                  </a:lnTo>
                  <a:lnTo>
                    <a:pt x="38798" y="459714"/>
                  </a:lnTo>
                  <a:lnTo>
                    <a:pt x="21564" y="455853"/>
                  </a:lnTo>
                  <a:lnTo>
                    <a:pt x="0" y="450519"/>
                  </a:lnTo>
                  <a:lnTo>
                    <a:pt x="0" y="477418"/>
                  </a:lnTo>
                  <a:lnTo>
                    <a:pt x="24130" y="483882"/>
                  </a:lnTo>
                  <a:lnTo>
                    <a:pt x="44983" y="489013"/>
                  </a:lnTo>
                  <a:lnTo>
                    <a:pt x="61937" y="492861"/>
                  </a:lnTo>
                  <a:lnTo>
                    <a:pt x="74371" y="495477"/>
                  </a:lnTo>
                  <a:close/>
                </a:path>
                <a:path w="196850" h="495934">
                  <a:moveTo>
                    <a:pt x="167208" y="17576"/>
                  </a:moveTo>
                  <a:lnTo>
                    <a:pt x="142062" y="13258"/>
                  </a:lnTo>
                  <a:lnTo>
                    <a:pt x="103822" y="7886"/>
                  </a:lnTo>
                  <a:lnTo>
                    <a:pt x="55473" y="2971"/>
                  </a:lnTo>
                  <a:lnTo>
                    <a:pt x="0" y="0"/>
                  </a:lnTo>
                  <a:lnTo>
                    <a:pt x="0" y="24371"/>
                  </a:lnTo>
                  <a:lnTo>
                    <a:pt x="51739" y="27978"/>
                  </a:lnTo>
                  <a:lnTo>
                    <a:pt x="94576" y="33197"/>
                  </a:lnTo>
                  <a:lnTo>
                    <a:pt x="124929" y="38125"/>
                  </a:lnTo>
                  <a:lnTo>
                    <a:pt x="139192" y="40894"/>
                  </a:lnTo>
                  <a:lnTo>
                    <a:pt x="167208" y="17576"/>
                  </a:lnTo>
                  <a:close/>
                </a:path>
                <a:path w="196850" h="495934">
                  <a:moveTo>
                    <a:pt x="196773" y="275082"/>
                  </a:moveTo>
                  <a:lnTo>
                    <a:pt x="164858" y="268884"/>
                  </a:lnTo>
                  <a:lnTo>
                    <a:pt x="63690" y="459867"/>
                  </a:lnTo>
                  <a:lnTo>
                    <a:pt x="81407" y="492836"/>
                  </a:lnTo>
                  <a:lnTo>
                    <a:pt x="196773" y="275082"/>
                  </a:lnTo>
                  <a:close/>
                </a:path>
              </a:pathLst>
            </a:custGeom>
            <a:solidFill>
              <a:srgbClr val="34343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1" name="object 211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3094420" y="8320363"/>
              <a:ext cx="99615" cy="142046"/>
            </a:xfrm>
            <a:prstGeom prst="rect">
              <a:avLst/>
            </a:prstGeom>
          </p:spPr>
        </p:pic>
        <p:sp>
          <p:nvSpPr>
            <p:cNvPr id="212" name="object 212" descr=""/>
            <p:cNvSpPr/>
            <p:nvPr/>
          </p:nvSpPr>
          <p:spPr>
            <a:xfrm>
              <a:off x="13238403" y="8172624"/>
              <a:ext cx="54610" cy="245745"/>
            </a:xfrm>
            <a:custGeom>
              <a:avLst/>
              <a:gdLst/>
              <a:ahLst/>
              <a:cxnLst/>
              <a:rect l="l" t="t" r="r" b="b"/>
              <a:pathLst>
                <a:path w="54609" h="245745">
                  <a:moveTo>
                    <a:pt x="54182" y="245118"/>
                  </a:moveTo>
                  <a:lnTo>
                    <a:pt x="22294" y="238920"/>
                  </a:lnTo>
                  <a:lnTo>
                    <a:pt x="0" y="23922"/>
                  </a:lnTo>
                  <a:lnTo>
                    <a:pt x="28778" y="0"/>
                  </a:lnTo>
                  <a:lnTo>
                    <a:pt x="54182" y="245118"/>
                  </a:lnTo>
                  <a:close/>
                </a:path>
              </a:pathLst>
            </a:custGeom>
            <a:solidFill>
              <a:srgbClr val="34343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3" name="object 213" descr=""/>
          <p:cNvSpPr/>
          <p:nvPr/>
        </p:nvSpPr>
        <p:spPr>
          <a:xfrm>
            <a:off x="14310538" y="4733200"/>
            <a:ext cx="520700" cy="567055"/>
          </a:xfrm>
          <a:custGeom>
            <a:avLst/>
            <a:gdLst/>
            <a:ahLst/>
            <a:cxnLst/>
            <a:rect l="l" t="t" r="r" b="b"/>
            <a:pathLst>
              <a:path w="520700" h="567054">
                <a:moveTo>
                  <a:pt x="237858" y="532003"/>
                </a:moveTo>
                <a:lnTo>
                  <a:pt x="37376" y="425742"/>
                </a:lnTo>
                <a:lnTo>
                  <a:pt x="2755" y="444360"/>
                </a:lnTo>
                <a:lnTo>
                  <a:pt x="231317" y="565531"/>
                </a:lnTo>
                <a:lnTo>
                  <a:pt x="237858" y="532003"/>
                </a:lnTo>
                <a:close/>
              </a:path>
              <a:path w="520700" h="567054">
                <a:moveTo>
                  <a:pt x="341109" y="386156"/>
                </a:moveTo>
                <a:lnTo>
                  <a:pt x="337896" y="368300"/>
                </a:lnTo>
                <a:lnTo>
                  <a:pt x="330466" y="351726"/>
                </a:lnTo>
                <a:lnTo>
                  <a:pt x="319036" y="337210"/>
                </a:lnTo>
                <a:lnTo>
                  <a:pt x="317639" y="335826"/>
                </a:lnTo>
                <a:lnTo>
                  <a:pt x="317030" y="333857"/>
                </a:lnTo>
                <a:lnTo>
                  <a:pt x="321525" y="310680"/>
                </a:lnTo>
                <a:lnTo>
                  <a:pt x="311378" y="308724"/>
                </a:lnTo>
                <a:lnTo>
                  <a:pt x="308203" y="308089"/>
                </a:lnTo>
                <a:lnTo>
                  <a:pt x="306133" y="305015"/>
                </a:lnTo>
                <a:lnTo>
                  <a:pt x="307581" y="297573"/>
                </a:lnTo>
                <a:lnTo>
                  <a:pt x="340131" y="130035"/>
                </a:lnTo>
                <a:lnTo>
                  <a:pt x="318452" y="101930"/>
                </a:lnTo>
                <a:lnTo>
                  <a:pt x="316966" y="101930"/>
                </a:lnTo>
                <a:lnTo>
                  <a:pt x="292303" y="128917"/>
                </a:lnTo>
                <a:lnTo>
                  <a:pt x="304533" y="139560"/>
                </a:lnTo>
                <a:lnTo>
                  <a:pt x="305269" y="141668"/>
                </a:lnTo>
                <a:lnTo>
                  <a:pt x="303898" y="148729"/>
                </a:lnTo>
                <a:lnTo>
                  <a:pt x="302425" y="150418"/>
                </a:lnTo>
                <a:lnTo>
                  <a:pt x="293497" y="153479"/>
                </a:lnTo>
                <a:lnTo>
                  <a:pt x="300621" y="159677"/>
                </a:lnTo>
                <a:lnTo>
                  <a:pt x="301332" y="161810"/>
                </a:lnTo>
                <a:lnTo>
                  <a:pt x="299986" y="168859"/>
                </a:lnTo>
                <a:lnTo>
                  <a:pt x="298513" y="170548"/>
                </a:lnTo>
                <a:lnTo>
                  <a:pt x="289572" y="173634"/>
                </a:lnTo>
                <a:lnTo>
                  <a:pt x="296722" y="179832"/>
                </a:lnTo>
                <a:lnTo>
                  <a:pt x="297446" y="181940"/>
                </a:lnTo>
                <a:lnTo>
                  <a:pt x="296075" y="188976"/>
                </a:lnTo>
                <a:lnTo>
                  <a:pt x="294614" y="190665"/>
                </a:lnTo>
                <a:lnTo>
                  <a:pt x="285686" y="193751"/>
                </a:lnTo>
                <a:lnTo>
                  <a:pt x="292811" y="199948"/>
                </a:lnTo>
                <a:lnTo>
                  <a:pt x="281749" y="213880"/>
                </a:lnTo>
                <a:lnTo>
                  <a:pt x="288874" y="220078"/>
                </a:lnTo>
                <a:lnTo>
                  <a:pt x="289610" y="222186"/>
                </a:lnTo>
                <a:lnTo>
                  <a:pt x="288632" y="227190"/>
                </a:lnTo>
                <a:lnTo>
                  <a:pt x="288264" y="229235"/>
                </a:lnTo>
                <a:lnTo>
                  <a:pt x="286791" y="230936"/>
                </a:lnTo>
                <a:lnTo>
                  <a:pt x="286092" y="231178"/>
                </a:lnTo>
                <a:lnTo>
                  <a:pt x="286092" y="416458"/>
                </a:lnTo>
                <a:lnTo>
                  <a:pt x="260553" y="447954"/>
                </a:lnTo>
                <a:lnTo>
                  <a:pt x="258902" y="447954"/>
                </a:lnTo>
                <a:lnTo>
                  <a:pt x="234924" y="416864"/>
                </a:lnTo>
                <a:lnTo>
                  <a:pt x="238226" y="408292"/>
                </a:lnTo>
                <a:lnTo>
                  <a:pt x="244043" y="401612"/>
                </a:lnTo>
                <a:lnTo>
                  <a:pt x="251714" y="397268"/>
                </a:lnTo>
                <a:lnTo>
                  <a:pt x="260553" y="395719"/>
                </a:lnTo>
                <a:lnTo>
                  <a:pt x="262191" y="395719"/>
                </a:lnTo>
                <a:lnTo>
                  <a:pt x="286092" y="416458"/>
                </a:lnTo>
                <a:lnTo>
                  <a:pt x="286092" y="231178"/>
                </a:lnTo>
                <a:lnTo>
                  <a:pt x="284797" y="231609"/>
                </a:lnTo>
                <a:lnTo>
                  <a:pt x="277850" y="234010"/>
                </a:lnTo>
                <a:lnTo>
                  <a:pt x="284975" y="240207"/>
                </a:lnTo>
                <a:lnTo>
                  <a:pt x="285711" y="242316"/>
                </a:lnTo>
                <a:lnTo>
                  <a:pt x="284327" y="249377"/>
                </a:lnTo>
                <a:lnTo>
                  <a:pt x="282854" y="251066"/>
                </a:lnTo>
                <a:lnTo>
                  <a:pt x="267538" y="256324"/>
                </a:lnTo>
                <a:lnTo>
                  <a:pt x="259892" y="295617"/>
                </a:lnTo>
                <a:lnTo>
                  <a:pt x="257454" y="297573"/>
                </a:lnTo>
                <a:lnTo>
                  <a:pt x="254330" y="297573"/>
                </a:lnTo>
                <a:lnTo>
                  <a:pt x="253949" y="297561"/>
                </a:lnTo>
                <a:lnTo>
                  <a:pt x="253568" y="297472"/>
                </a:lnTo>
                <a:lnTo>
                  <a:pt x="243420" y="295490"/>
                </a:lnTo>
                <a:lnTo>
                  <a:pt x="239014" y="318274"/>
                </a:lnTo>
                <a:lnTo>
                  <a:pt x="238633" y="320141"/>
                </a:lnTo>
                <a:lnTo>
                  <a:pt x="237401" y="321703"/>
                </a:lnTo>
                <a:lnTo>
                  <a:pt x="235699" y="322503"/>
                </a:lnTo>
                <a:lnTo>
                  <a:pt x="220535" y="331774"/>
                </a:lnTo>
                <a:lnTo>
                  <a:pt x="208127" y="344208"/>
                </a:lnTo>
                <a:lnTo>
                  <a:pt x="198958" y="359181"/>
                </a:lnTo>
                <a:lnTo>
                  <a:pt x="193509" y="376072"/>
                </a:lnTo>
                <a:lnTo>
                  <a:pt x="193738" y="405650"/>
                </a:lnTo>
                <a:lnTo>
                  <a:pt x="225120" y="452196"/>
                </a:lnTo>
                <a:lnTo>
                  <a:pt x="262013" y="464858"/>
                </a:lnTo>
                <a:lnTo>
                  <a:pt x="266700" y="464858"/>
                </a:lnTo>
                <a:lnTo>
                  <a:pt x="291896" y="460438"/>
                </a:lnTo>
                <a:lnTo>
                  <a:pt x="313791" y="448030"/>
                </a:lnTo>
                <a:lnTo>
                  <a:pt x="330415" y="428955"/>
                </a:lnTo>
                <a:lnTo>
                  <a:pt x="339839" y="404533"/>
                </a:lnTo>
                <a:lnTo>
                  <a:pt x="340448" y="395719"/>
                </a:lnTo>
                <a:lnTo>
                  <a:pt x="341109" y="386156"/>
                </a:lnTo>
                <a:close/>
              </a:path>
              <a:path w="520700" h="567054">
                <a:moveTo>
                  <a:pt x="496303" y="540321"/>
                </a:moveTo>
                <a:lnTo>
                  <a:pt x="471182" y="510082"/>
                </a:lnTo>
                <a:lnTo>
                  <a:pt x="245516" y="533527"/>
                </a:lnTo>
                <a:lnTo>
                  <a:pt x="239014" y="567016"/>
                </a:lnTo>
                <a:lnTo>
                  <a:pt x="496303" y="540321"/>
                </a:lnTo>
                <a:close/>
              </a:path>
              <a:path w="520700" h="567054">
                <a:moveTo>
                  <a:pt x="520090" y="310870"/>
                </a:moveTo>
                <a:lnTo>
                  <a:pt x="516077" y="250024"/>
                </a:lnTo>
                <a:lnTo>
                  <a:pt x="506298" y="190169"/>
                </a:lnTo>
                <a:lnTo>
                  <a:pt x="489394" y="134035"/>
                </a:lnTo>
                <a:lnTo>
                  <a:pt x="464019" y="84366"/>
                </a:lnTo>
                <a:lnTo>
                  <a:pt x="412318" y="31242"/>
                </a:lnTo>
                <a:lnTo>
                  <a:pt x="344500" y="3594"/>
                </a:lnTo>
                <a:lnTo>
                  <a:pt x="307822" y="0"/>
                </a:lnTo>
                <a:lnTo>
                  <a:pt x="280555" y="2108"/>
                </a:lnTo>
                <a:lnTo>
                  <a:pt x="228320" y="18961"/>
                </a:lnTo>
                <a:lnTo>
                  <a:pt x="161328" y="70243"/>
                </a:lnTo>
                <a:lnTo>
                  <a:pt x="124637" y="115963"/>
                </a:lnTo>
                <a:lnTo>
                  <a:pt x="93154" y="167792"/>
                </a:lnTo>
                <a:lnTo>
                  <a:pt x="66636" y="222707"/>
                </a:lnTo>
                <a:lnTo>
                  <a:pt x="44843" y="277647"/>
                </a:lnTo>
                <a:lnTo>
                  <a:pt x="27520" y="329590"/>
                </a:lnTo>
                <a:lnTo>
                  <a:pt x="14439" y="375488"/>
                </a:lnTo>
                <a:lnTo>
                  <a:pt x="0" y="436956"/>
                </a:lnTo>
                <a:lnTo>
                  <a:pt x="33705" y="418833"/>
                </a:lnTo>
                <a:lnTo>
                  <a:pt x="36791" y="403047"/>
                </a:lnTo>
                <a:lnTo>
                  <a:pt x="44399" y="369773"/>
                </a:lnTo>
                <a:lnTo>
                  <a:pt x="56997" y="323710"/>
                </a:lnTo>
                <a:lnTo>
                  <a:pt x="75031" y="269506"/>
                </a:lnTo>
                <a:lnTo>
                  <a:pt x="98996" y="211848"/>
                </a:lnTo>
                <a:lnTo>
                  <a:pt x="129324" y="155371"/>
                </a:lnTo>
                <a:lnTo>
                  <a:pt x="166497" y="104762"/>
                </a:lnTo>
                <a:lnTo>
                  <a:pt x="210959" y="64681"/>
                </a:lnTo>
                <a:lnTo>
                  <a:pt x="256438" y="41973"/>
                </a:lnTo>
                <a:lnTo>
                  <a:pt x="304825" y="34378"/>
                </a:lnTo>
                <a:lnTo>
                  <a:pt x="312991" y="34582"/>
                </a:lnTo>
                <a:lnTo>
                  <a:pt x="370179" y="47180"/>
                </a:lnTo>
                <a:lnTo>
                  <a:pt x="424053" y="83553"/>
                </a:lnTo>
                <a:lnTo>
                  <a:pt x="471678" y="164084"/>
                </a:lnTo>
                <a:lnTo>
                  <a:pt x="487184" y="224942"/>
                </a:lnTo>
                <a:lnTo>
                  <a:pt x="494157" y="288671"/>
                </a:lnTo>
                <a:lnTo>
                  <a:pt x="494766" y="351116"/>
                </a:lnTo>
                <a:lnTo>
                  <a:pt x="491197" y="408127"/>
                </a:lnTo>
                <a:lnTo>
                  <a:pt x="485609" y="455561"/>
                </a:lnTo>
                <a:lnTo>
                  <a:pt x="480199" y="489254"/>
                </a:lnTo>
                <a:lnTo>
                  <a:pt x="477139" y="505040"/>
                </a:lnTo>
                <a:lnTo>
                  <a:pt x="501637" y="534504"/>
                </a:lnTo>
                <a:lnTo>
                  <a:pt x="505929" y="509612"/>
                </a:lnTo>
                <a:lnTo>
                  <a:pt x="511276" y="472084"/>
                </a:lnTo>
                <a:lnTo>
                  <a:pt x="516331" y="424637"/>
                </a:lnTo>
                <a:lnTo>
                  <a:pt x="519722" y="369989"/>
                </a:lnTo>
                <a:lnTo>
                  <a:pt x="520090" y="310870"/>
                </a:lnTo>
                <a:close/>
              </a:path>
            </a:pathLst>
          </a:custGeom>
          <a:solidFill>
            <a:srgbClr val="3C3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 descr=""/>
          <p:cNvSpPr/>
          <p:nvPr/>
        </p:nvSpPr>
        <p:spPr>
          <a:xfrm>
            <a:off x="14448181" y="6884530"/>
            <a:ext cx="463550" cy="480695"/>
          </a:xfrm>
          <a:custGeom>
            <a:avLst/>
            <a:gdLst/>
            <a:ahLst/>
            <a:cxnLst/>
            <a:rect l="l" t="t" r="r" b="b"/>
            <a:pathLst>
              <a:path w="463550" h="480695">
                <a:moveTo>
                  <a:pt x="160070" y="404279"/>
                </a:moveTo>
                <a:lnTo>
                  <a:pt x="32194" y="267462"/>
                </a:lnTo>
                <a:lnTo>
                  <a:pt x="177" y="272681"/>
                </a:lnTo>
                <a:lnTo>
                  <a:pt x="145999" y="428675"/>
                </a:lnTo>
                <a:lnTo>
                  <a:pt x="160070" y="404279"/>
                </a:lnTo>
                <a:close/>
              </a:path>
              <a:path w="463550" h="480695">
                <a:moveTo>
                  <a:pt x="355727" y="113842"/>
                </a:moveTo>
                <a:lnTo>
                  <a:pt x="339737" y="91960"/>
                </a:lnTo>
                <a:lnTo>
                  <a:pt x="329730" y="91960"/>
                </a:lnTo>
                <a:lnTo>
                  <a:pt x="323151" y="95440"/>
                </a:lnTo>
                <a:lnTo>
                  <a:pt x="246456" y="228358"/>
                </a:lnTo>
                <a:lnTo>
                  <a:pt x="244817" y="229222"/>
                </a:lnTo>
                <a:lnTo>
                  <a:pt x="242328" y="229222"/>
                </a:lnTo>
                <a:lnTo>
                  <a:pt x="241477" y="229006"/>
                </a:lnTo>
                <a:lnTo>
                  <a:pt x="233324" y="224294"/>
                </a:lnTo>
                <a:lnTo>
                  <a:pt x="232549" y="225653"/>
                </a:lnTo>
                <a:lnTo>
                  <a:pt x="232549" y="329260"/>
                </a:lnTo>
                <a:lnTo>
                  <a:pt x="229819" y="337362"/>
                </a:lnTo>
                <a:lnTo>
                  <a:pt x="225844" y="344271"/>
                </a:lnTo>
                <a:lnTo>
                  <a:pt x="218592" y="348132"/>
                </a:lnTo>
                <a:lnTo>
                  <a:pt x="207492" y="348132"/>
                </a:lnTo>
                <a:lnTo>
                  <a:pt x="189776" y="323913"/>
                </a:lnTo>
                <a:lnTo>
                  <a:pt x="192493" y="315810"/>
                </a:lnTo>
                <a:lnTo>
                  <a:pt x="231965" y="321005"/>
                </a:lnTo>
                <a:lnTo>
                  <a:pt x="232549" y="329260"/>
                </a:lnTo>
                <a:lnTo>
                  <a:pt x="232549" y="225653"/>
                </a:lnTo>
                <a:lnTo>
                  <a:pt x="223608" y="241185"/>
                </a:lnTo>
                <a:lnTo>
                  <a:pt x="222161" y="242087"/>
                </a:lnTo>
                <a:lnTo>
                  <a:pt x="220535" y="242176"/>
                </a:lnTo>
                <a:lnTo>
                  <a:pt x="205562" y="245046"/>
                </a:lnTo>
                <a:lnTo>
                  <a:pt x="191960" y="251333"/>
                </a:lnTo>
                <a:lnTo>
                  <a:pt x="180301" y="260705"/>
                </a:lnTo>
                <a:lnTo>
                  <a:pt x="171132" y="272834"/>
                </a:lnTo>
                <a:lnTo>
                  <a:pt x="163360" y="295986"/>
                </a:lnTo>
                <a:lnTo>
                  <a:pt x="165011" y="319532"/>
                </a:lnTo>
                <a:lnTo>
                  <a:pt x="193675" y="356908"/>
                </a:lnTo>
                <a:lnTo>
                  <a:pt x="224320" y="365150"/>
                </a:lnTo>
                <a:lnTo>
                  <a:pt x="240030" y="363118"/>
                </a:lnTo>
                <a:lnTo>
                  <a:pt x="277698" y="334378"/>
                </a:lnTo>
                <a:lnTo>
                  <a:pt x="285838" y="306628"/>
                </a:lnTo>
                <a:lnTo>
                  <a:pt x="285737" y="305041"/>
                </a:lnTo>
                <a:lnTo>
                  <a:pt x="284848" y="292163"/>
                </a:lnTo>
                <a:lnTo>
                  <a:pt x="280428" y="278168"/>
                </a:lnTo>
                <a:lnTo>
                  <a:pt x="279781" y="276745"/>
                </a:lnTo>
                <a:lnTo>
                  <a:pt x="279857" y="275094"/>
                </a:lnTo>
                <a:lnTo>
                  <a:pt x="280657" y="273735"/>
                </a:lnTo>
                <a:lnTo>
                  <a:pt x="290220" y="257149"/>
                </a:lnTo>
                <a:lnTo>
                  <a:pt x="280517" y="251548"/>
                </a:lnTo>
                <a:lnTo>
                  <a:pt x="279717" y="248602"/>
                </a:lnTo>
                <a:lnTo>
                  <a:pt x="290893" y="229222"/>
                </a:lnTo>
                <a:lnTo>
                  <a:pt x="296392" y="219697"/>
                </a:lnTo>
                <a:lnTo>
                  <a:pt x="289712" y="208102"/>
                </a:lnTo>
                <a:lnTo>
                  <a:pt x="289712" y="206260"/>
                </a:lnTo>
                <a:lnTo>
                  <a:pt x="292671" y="201129"/>
                </a:lnTo>
                <a:lnTo>
                  <a:pt x="294259" y="200202"/>
                </a:lnTo>
                <a:lnTo>
                  <a:pt x="302056" y="200202"/>
                </a:lnTo>
                <a:lnTo>
                  <a:pt x="298170" y="193446"/>
                </a:lnTo>
                <a:lnTo>
                  <a:pt x="298170" y="191604"/>
                </a:lnTo>
                <a:lnTo>
                  <a:pt x="301129" y="186474"/>
                </a:lnTo>
                <a:lnTo>
                  <a:pt x="302729" y="185559"/>
                </a:lnTo>
                <a:lnTo>
                  <a:pt x="310540" y="185559"/>
                </a:lnTo>
                <a:lnTo>
                  <a:pt x="306628" y="178790"/>
                </a:lnTo>
                <a:lnTo>
                  <a:pt x="306628" y="176936"/>
                </a:lnTo>
                <a:lnTo>
                  <a:pt x="309587" y="171818"/>
                </a:lnTo>
                <a:lnTo>
                  <a:pt x="311188" y="170891"/>
                </a:lnTo>
                <a:lnTo>
                  <a:pt x="318998" y="170891"/>
                </a:lnTo>
                <a:lnTo>
                  <a:pt x="315087" y="164147"/>
                </a:lnTo>
                <a:lnTo>
                  <a:pt x="315087" y="162306"/>
                </a:lnTo>
                <a:lnTo>
                  <a:pt x="318046" y="157149"/>
                </a:lnTo>
                <a:lnTo>
                  <a:pt x="319646" y="156235"/>
                </a:lnTo>
                <a:lnTo>
                  <a:pt x="327444" y="156235"/>
                </a:lnTo>
                <a:lnTo>
                  <a:pt x="323557" y="149491"/>
                </a:lnTo>
                <a:lnTo>
                  <a:pt x="323557" y="147650"/>
                </a:lnTo>
                <a:lnTo>
                  <a:pt x="325666" y="144005"/>
                </a:lnTo>
                <a:lnTo>
                  <a:pt x="326504" y="142494"/>
                </a:lnTo>
                <a:lnTo>
                  <a:pt x="328104" y="141579"/>
                </a:lnTo>
                <a:lnTo>
                  <a:pt x="335902" y="141579"/>
                </a:lnTo>
                <a:lnTo>
                  <a:pt x="332016" y="134823"/>
                </a:lnTo>
                <a:lnTo>
                  <a:pt x="332016" y="132969"/>
                </a:lnTo>
                <a:lnTo>
                  <a:pt x="334962" y="127850"/>
                </a:lnTo>
                <a:lnTo>
                  <a:pt x="336575" y="126923"/>
                </a:lnTo>
                <a:lnTo>
                  <a:pt x="349961" y="126923"/>
                </a:lnTo>
                <a:lnTo>
                  <a:pt x="353263" y="121158"/>
                </a:lnTo>
                <a:lnTo>
                  <a:pt x="355727" y="113842"/>
                </a:lnTo>
                <a:close/>
              </a:path>
              <a:path w="463550" h="480695">
                <a:moveTo>
                  <a:pt x="359549" y="480250"/>
                </a:moveTo>
                <a:lnTo>
                  <a:pt x="348068" y="449910"/>
                </a:lnTo>
                <a:lnTo>
                  <a:pt x="165671" y="407504"/>
                </a:lnTo>
                <a:lnTo>
                  <a:pt x="151599" y="431914"/>
                </a:lnTo>
                <a:lnTo>
                  <a:pt x="359549" y="480250"/>
                </a:lnTo>
                <a:close/>
              </a:path>
              <a:path w="463550" h="480695">
                <a:moveTo>
                  <a:pt x="463499" y="167246"/>
                </a:moveTo>
                <a:lnTo>
                  <a:pt x="456857" y="115722"/>
                </a:lnTo>
                <a:lnTo>
                  <a:pt x="430771" y="60363"/>
                </a:lnTo>
                <a:lnTo>
                  <a:pt x="385267" y="20586"/>
                </a:lnTo>
                <a:lnTo>
                  <a:pt x="348742" y="5143"/>
                </a:lnTo>
                <a:lnTo>
                  <a:pt x="310527" y="0"/>
                </a:lnTo>
                <a:lnTo>
                  <a:pt x="299821" y="381"/>
                </a:lnTo>
                <a:lnTo>
                  <a:pt x="219176" y="26149"/>
                </a:lnTo>
                <a:lnTo>
                  <a:pt x="173621" y="56667"/>
                </a:lnTo>
                <a:lnTo>
                  <a:pt x="131318" y="94234"/>
                </a:lnTo>
                <a:lnTo>
                  <a:pt x="93167" y="135369"/>
                </a:lnTo>
                <a:lnTo>
                  <a:pt x="60071" y="176606"/>
                </a:lnTo>
                <a:lnTo>
                  <a:pt x="32918" y="214464"/>
                </a:lnTo>
                <a:lnTo>
                  <a:pt x="0" y="266166"/>
                </a:lnTo>
                <a:lnTo>
                  <a:pt x="31191" y="261086"/>
                </a:lnTo>
                <a:lnTo>
                  <a:pt x="39471" y="246837"/>
                </a:lnTo>
                <a:lnTo>
                  <a:pt x="58331" y="217081"/>
                </a:lnTo>
                <a:lnTo>
                  <a:pt x="86436" y="177431"/>
                </a:lnTo>
                <a:lnTo>
                  <a:pt x="122453" y="133515"/>
                </a:lnTo>
                <a:lnTo>
                  <a:pt x="165049" y="90944"/>
                </a:lnTo>
                <a:lnTo>
                  <a:pt x="212890" y="55333"/>
                </a:lnTo>
                <a:lnTo>
                  <a:pt x="264642" y="32334"/>
                </a:lnTo>
                <a:lnTo>
                  <a:pt x="303657" y="26809"/>
                </a:lnTo>
                <a:lnTo>
                  <a:pt x="321043" y="27965"/>
                </a:lnTo>
                <a:lnTo>
                  <a:pt x="370967" y="45351"/>
                </a:lnTo>
                <a:lnTo>
                  <a:pt x="411937" y="81165"/>
                </a:lnTo>
                <a:lnTo>
                  <a:pt x="435406" y="130937"/>
                </a:lnTo>
                <a:lnTo>
                  <a:pt x="441363" y="187286"/>
                </a:lnTo>
                <a:lnTo>
                  <a:pt x="434467" y="246532"/>
                </a:lnTo>
                <a:lnTo>
                  <a:pt x="418896" y="304711"/>
                </a:lnTo>
                <a:lnTo>
                  <a:pt x="398881" y="357886"/>
                </a:lnTo>
                <a:lnTo>
                  <a:pt x="378612" y="402056"/>
                </a:lnTo>
                <a:lnTo>
                  <a:pt x="354088" y="447586"/>
                </a:lnTo>
                <a:lnTo>
                  <a:pt x="365277" y="477139"/>
                </a:lnTo>
                <a:lnTo>
                  <a:pt x="393598" y="422770"/>
                </a:lnTo>
                <a:lnTo>
                  <a:pt x="412788" y="380314"/>
                </a:lnTo>
                <a:lnTo>
                  <a:pt x="431939" y="331012"/>
                </a:lnTo>
                <a:lnTo>
                  <a:pt x="448487" y="277406"/>
                </a:lnTo>
                <a:lnTo>
                  <a:pt x="459854" y="221970"/>
                </a:lnTo>
                <a:lnTo>
                  <a:pt x="463499" y="167246"/>
                </a:lnTo>
                <a:close/>
              </a:path>
            </a:pathLst>
          </a:custGeom>
          <a:solidFill>
            <a:srgbClr val="34343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5" name="object 215" descr=""/>
          <p:cNvGrpSpPr/>
          <p:nvPr/>
        </p:nvGrpSpPr>
        <p:grpSpPr>
          <a:xfrm>
            <a:off x="14343096" y="5941885"/>
            <a:ext cx="464820" cy="458470"/>
            <a:chOff x="14343096" y="5941885"/>
            <a:chExt cx="464820" cy="458470"/>
          </a:xfrm>
        </p:grpSpPr>
        <p:sp>
          <p:nvSpPr>
            <p:cNvPr id="216" name="object 216" descr=""/>
            <p:cNvSpPr/>
            <p:nvPr/>
          </p:nvSpPr>
          <p:spPr>
            <a:xfrm>
              <a:off x="14343088" y="5942710"/>
              <a:ext cx="464820" cy="457834"/>
            </a:xfrm>
            <a:custGeom>
              <a:avLst/>
              <a:gdLst/>
              <a:ahLst/>
              <a:cxnLst/>
              <a:rect l="l" t="t" r="r" b="b"/>
              <a:pathLst>
                <a:path w="464819" h="457835">
                  <a:moveTo>
                    <a:pt x="462622" y="315290"/>
                  </a:moveTo>
                  <a:lnTo>
                    <a:pt x="432892" y="309092"/>
                  </a:lnTo>
                  <a:lnTo>
                    <a:pt x="418096" y="320929"/>
                  </a:lnTo>
                  <a:lnTo>
                    <a:pt x="385279" y="344893"/>
                  </a:lnTo>
                  <a:lnTo>
                    <a:pt x="338797" y="374637"/>
                  </a:lnTo>
                  <a:lnTo>
                    <a:pt x="282981" y="403771"/>
                  </a:lnTo>
                  <a:lnTo>
                    <a:pt x="222211" y="425919"/>
                  </a:lnTo>
                  <a:lnTo>
                    <a:pt x="160820" y="434721"/>
                  </a:lnTo>
                  <a:lnTo>
                    <a:pt x="155333" y="434721"/>
                  </a:lnTo>
                  <a:lnTo>
                    <a:pt x="93713" y="419163"/>
                  </a:lnTo>
                  <a:lnTo>
                    <a:pt x="53543" y="385635"/>
                  </a:lnTo>
                  <a:lnTo>
                    <a:pt x="29121" y="339369"/>
                  </a:lnTo>
                  <a:lnTo>
                    <a:pt x="24587" y="313753"/>
                  </a:lnTo>
                  <a:lnTo>
                    <a:pt x="25209" y="286588"/>
                  </a:lnTo>
                  <a:lnTo>
                    <a:pt x="39255" y="233959"/>
                  </a:lnTo>
                  <a:lnTo>
                    <a:pt x="65862" y="183159"/>
                  </a:lnTo>
                  <a:lnTo>
                    <a:pt x="99872" y="136296"/>
                  </a:lnTo>
                  <a:lnTo>
                    <a:pt x="136156" y="95465"/>
                  </a:lnTo>
                  <a:lnTo>
                    <a:pt x="169570" y="62801"/>
                  </a:lnTo>
                  <a:lnTo>
                    <a:pt x="207251" y="30391"/>
                  </a:lnTo>
                  <a:lnTo>
                    <a:pt x="207416" y="0"/>
                  </a:lnTo>
                  <a:lnTo>
                    <a:pt x="163271" y="39052"/>
                  </a:lnTo>
                  <a:lnTo>
                    <a:pt x="131406" y="70548"/>
                  </a:lnTo>
                  <a:lnTo>
                    <a:pt x="97231" y="108204"/>
                  </a:lnTo>
                  <a:lnTo>
                    <a:pt x="63919" y="150634"/>
                  </a:lnTo>
                  <a:lnTo>
                    <a:pt x="34607" y="196469"/>
                  </a:lnTo>
                  <a:lnTo>
                    <a:pt x="12484" y="244335"/>
                  </a:lnTo>
                  <a:lnTo>
                    <a:pt x="698" y="292874"/>
                  </a:lnTo>
                  <a:lnTo>
                    <a:pt x="0" y="323075"/>
                  </a:lnTo>
                  <a:lnTo>
                    <a:pt x="5041" y="351548"/>
                  </a:lnTo>
                  <a:lnTo>
                    <a:pt x="32181" y="402958"/>
                  </a:lnTo>
                  <a:lnTo>
                    <a:pt x="76796" y="440194"/>
                  </a:lnTo>
                  <a:lnTo>
                    <a:pt x="133286" y="456641"/>
                  </a:lnTo>
                  <a:lnTo>
                    <a:pt x="145275" y="457492"/>
                  </a:lnTo>
                  <a:lnTo>
                    <a:pt x="151358" y="457492"/>
                  </a:lnTo>
                  <a:lnTo>
                    <a:pt x="206705" y="450951"/>
                  </a:lnTo>
                  <a:lnTo>
                    <a:pt x="262750" y="433755"/>
                  </a:lnTo>
                  <a:lnTo>
                    <a:pt x="316877" y="409536"/>
                  </a:lnTo>
                  <a:lnTo>
                    <a:pt x="366522" y="381939"/>
                  </a:lnTo>
                  <a:lnTo>
                    <a:pt x="409092" y="354609"/>
                  </a:lnTo>
                  <a:lnTo>
                    <a:pt x="441985" y="331177"/>
                  </a:lnTo>
                  <a:lnTo>
                    <a:pt x="462622" y="315290"/>
                  </a:lnTo>
                  <a:close/>
                </a:path>
                <a:path w="464819" h="457835">
                  <a:moveTo>
                    <a:pt x="464731" y="309384"/>
                  </a:moveTo>
                  <a:lnTo>
                    <a:pt x="387540" y="119087"/>
                  </a:lnTo>
                  <a:lnTo>
                    <a:pt x="366522" y="136118"/>
                  </a:lnTo>
                  <a:lnTo>
                    <a:pt x="434174" y="303034"/>
                  </a:lnTo>
                  <a:lnTo>
                    <a:pt x="464731" y="309384"/>
                  </a:lnTo>
                  <a:close/>
                </a:path>
              </a:pathLst>
            </a:custGeom>
            <a:solidFill>
              <a:srgbClr val="BFC1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7" name="object 217" descr="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4435563" y="5941885"/>
              <a:ext cx="291191" cy="362423"/>
            </a:xfrm>
            <a:prstGeom prst="rect">
              <a:avLst/>
            </a:prstGeom>
          </p:spPr>
        </p:pic>
      </p:grpSp>
      <p:sp>
        <p:nvSpPr>
          <p:cNvPr id="218" name="object 218" descr=""/>
          <p:cNvSpPr/>
          <p:nvPr/>
        </p:nvSpPr>
        <p:spPr>
          <a:xfrm>
            <a:off x="17546294" y="6617017"/>
            <a:ext cx="483234" cy="471805"/>
          </a:xfrm>
          <a:custGeom>
            <a:avLst/>
            <a:gdLst/>
            <a:ahLst/>
            <a:cxnLst/>
            <a:rect l="l" t="t" r="r" b="b"/>
            <a:pathLst>
              <a:path w="483234" h="471804">
                <a:moveTo>
                  <a:pt x="356019" y="231457"/>
                </a:moveTo>
                <a:lnTo>
                  <a:pt x="355942" y="227101"/>
                </a:lnTo>
                <a:lnTo>
                  <a:pt x="355612" y="207860"/>
                </a:lnTo>
                <a:lnTo>
                  <a:pt x="345859" y="185483"/>
                </a:lnTo>
                <a:lnTo>
                  <a:pt x="344525" y="184010"/>
                </a:lnTo>
                <a:lnTo>
                  <a:pt x="338378" y="177203"/>
                </a:lnTo>
                <a:lnTo>
                  <a:pt x="338378" y="209296"/>
                </a:lnTo>
                <a:lnTo>
                  <a:pt x="335419" y="217017"/>
                </a:lnTo>
                <a:lnTo>
                  <a:pt x="329539" y="223215"/>
                </a:lnTo>
                <a:lnTo>
                  <a:pt x="325780" y="225869"/>
                </a:lnTo>
                <a:lnTo>
                  <a:pt x="321475" y="227101"/>
                </a:lnTo>
                <a:lnTo>
                  <a:pt x="310388" y="227101"/>
                </a:lnTo>
                <a:lnTo>
                  <a:pt x="303707" y="223913"/>
                </a:lnTo>
                <a:lnTo>
                  <a:pt x="299504" y="217932"/>
                </a:lnTo>
                <a:lnTo>
                  <a:pt x="296087" y="210083"/>
                </a:lnTo>
                <a:lnTo>
                  <a:pt x="295948" y="201815"/>
                </a:lnTo>
                <a:lnTo>
                  <a:pt x="298919" y="194094"/>
                </a:lnTo>
                <a:lnTo>
                  <a:pt x="304812" y="187896"/>
                </a:lnTo>
                <a:lnTo>
                  <a:pt x="308546" y="185280"/>
                </a:lnTo>
                <a:lnTo>
                  <a:pt x="312877" y="184010"/>
                </a:lnTo>
                <a:lnTo>
                  <a:pt x="323938" y="184010"/>
                </a:lnTo>
                <a:lnTo>
                  <a:pt x="330619" y="187210"/>
                </a:lnTo>
                <a:lnTo>
                  <a:pt x="334822" y="193179"/>
                </a:lnTo>
                <a:lnTo>
                  <a:pt x="338239" y="201028"/>
                </a:lnTo>
                <a:lnTo>
                  <a:pt x="338378" y="209296"/>
                </a:lnTo>
                <a:lnTo>
                  <a:pt x="338378" y="177203"/>
                </a:lnTo>
                <a:lnTo>
                  <a:pt x="335648" y="174167"/>
                </a:lnTo>
                <a:lnTo>
                  <a:pt x="323392" y="165950"/>
                </a:lnTo>
                <a:lnTo>
                  <a:pt x="309753" y="160947"/>
                </a:lnTo>
                <a:lnTo>
                  <a:pt x="295363" y="159245"/>
                </a:lnTo>
                <a:lnTo>
                  <a:pt x="286219" y="159931"/>
                </a:lnTo>
                <a:lnTo>
                  <a:pt x="248881" y="180543"/>
                </a:lnTo>
                <a:lnTo>
                  <a:pt x="233934" y="222262"/>
                </a:lnTo>
                <a:lnTo>
                  <a:pt x="233946" y="223913"/>
                </a:lnTo>
                <a:lnTo>
                  <a:pt x="233197" y="225386"/>
                </a:lnTo>
                <a:lnTo>
                  <a:pt x="217246" y="236562"/>
                </a:lnTo>
                <a:lnTo>
                  <a:pt x="223672" y="245770"/>
                </a:lnTo>
                <a:lnTo>
                  <a:pt x="223151" y="248780"/>
                </a:lnTo>
                <a:lnTo>
                  <a:pt x="102628" y="333171"/>
                </a:lnTo>
                <a:lnTo>
                  <a:pt x="97307" y="338772"/>
                </a:lnTo>
                <a:lnTo>
                  <a:pt x="94640" y="345744"/>
                </a:lnTo>
                <a:lnTo>
                  <a:pt x="94780" y="353212"/>
                </a:lnTo>
                <a:lnTo>
                  <a:pt x="97866" y="360286"/>
                </a:lnTo>
                <a:lnTo>
                  <a:pt x="101638" y="365709"/>
                </a:lnTo>
                <a:lnTo>
                  <a:pt x="107696" y="368592"/>
                </a:lnTo>
                <a:lnTo>
                  <a:pt x="117690" y="368592"/>
                </a:lnTo>
                <a:lnTo>
                  <a:pt x="121577" y="367461"/>
                </a:lnTo>
                <a:lnTo>
                  <a:pt x="130416" y="361264"/>
                </a:lnTo>
                <a:lnTo>
                  <a:pt x="129235" y="347916"/>
                </a:lnTo>
                <a:lnTo>
                  <a:pt x="130035" y="346252"/>
                </a:lnTo>
                <a:lnTo>
                  <a:pt x="131457" y="345274"/>
                </a:lnTo>
                <a:lnTo>
                  <a:pt x="133451" y="343852"/>
                </a:lnTo>
                <a:lnTo>
                  <a:pt x="134302" y="343281"/>
                </a:lnTo>
                <a:lnTo>
                  <a:pt x="135255" y="342963"/>
                </a:lnTo>
                <a:lnTo>
                  <a:pt x="136944" y="342963"/>
                </a:lnTo>
                <a:lnTo>
                  <a:pt x="137629" y="343128"/>
                </a:lnTo>
                <a:lnTo>
                  <a:pt x="143776" y="345986"/>
                </a:lnTo>
                <a:lnTo>
                  <a:pt x="143522" y="342963"/>
                </a:lnTo>
                <a:lnTo>
                  <a:pt x="143116" y="338213"/>
                </a:lnTo>
                <a:lnTo>
                  <a:pt x="143891" y="336550"/>
                </a:lnTo>
                <a:lnTo>
                  <a:pt x="148158" y="333565"/>
                </a:lnTo>
                <a:lnTo>
                  <a:pt x="149136" y="333260"/>
                </a:lnTo>
                <a:lnTo>
                  <a:pt x="150799" y="333260"/>
                </a:lnTo>
                <a:lnTo>
                  <a:pt x="151485" y="333413"/>
                </a:lnTo>
                <a:lnTo>
                  <a:pt x="157632" y="336296"/>
                </a:lnTo>
                <a:lnTo>
                  <a:pt x="157378" y="333260"/>
                </a:lnTo>
                <a:lnTo>
                  <a:pt x="156972" y="328498"/>
                </a:lnTo>
                <a:lnTo>
                  <a:pt x="157746" y="326834"/>
                </a:lnTo>
                <a:lnTo>
                  <a:pt x="162013" y="323862"/>
                </a:lnTo>
                <a:lnTo>
                  <a:pt x="162991" y="323545"/>
                </a:lnTo>
                <a:lnTo>
                  <a:pt x="164655" y="323545"/>
                </a:lnTo>
                <a:lnTo>
                  <a:pt x="165366" y="323710"/>
                </a:lnTo>
                <a:lnTo>
                  <a:pt x="171513" y="326567"/>
                </a:lnTo>
                <a:lnTo>
                  <a:pt x="171246" y="323545"/>
                </a:lnTo>
                <a:lnTo>
                  <a:pt x="170827" y="318795"/>
                </a:lnTo>
                <a:lnTo>
                  <a:pt x="171602" y="317131"/>
                </a:lnTo>
                <a:lnTo>
                  <a:pt x="175869" y="314159"/>
                </a:lnTo>
                <a:lnTo>
                  <a:pt x="176847" y="313842"/>
                </a:lnTo>
                <a:lnTo>
                  <a:pt x="178511" y="313842"/>
                </a:lnTo>
                <a:lnTo>
                  <a:pt x="179222" y="314007"/>
                </a:lnTo>
                <a:lnTo>
                  <a:pt x="185369" y="316865"/>
                </a:lnTo>
                <a:lnTo>
                  <a:pt x="185102" y="313842"/>
                </a:lnTo>
                <a:lnTo>
                  <a:pt x="184683" y="309092"/>
                </a:lnTo>
                <a:lnTo>
                  <a:pt x="185458" y="307428"/>
                </a:lnTo>
                <a:lnTo>
                  <a:pt x="189725" y="304444"/>
                </a:lnTo>
                <a:lnTo>
                  <a:pt x="190703" y="304139"/>
                </a:lnTo>
                <a:lnTo>
                  <a:pt x="192392" y="304139"/>
                </a:lnTo>
                <a:lnTo>
                  <a:pt x="193078" y="304292"/>
                </a:lnTo>
                <a:lnTo>
                  <a:pt x="199224" y="307162"/>
                </a:lnTo>
                <a:lnTo>
                  <a:pt x="198958" y="304139"/>
                </a:lnTo>
                <a:lnTo>
                  <a:pt x="198539" y="299377"/>
                </a:lnTo>
                <a:lnTo>
                  <a:pt x="199313" y="297713"/>
                </a:lnTo>
                <a:lnTo>
                  <a:pt x="203606" y="294741"/>
                </a:lnTo>
                <a:lnTo>
                  <a:pt x="204558" y="294424"/>
                </a:lnTo>
                <a:lnTo>
                  <a:pt x="206248" y="294424"/>
                </a:lnTo>
                <a:lnTo>
                  <a:pt x="206933" y="294589"/>
                </a:lnTo>
                <a:lnTo>
                  <a:pt x="218147" y="299808"/>
                </a:lnTo>
                <a:lnTo>
                  <a:pt x="225818" y="294424"/>
                </a:lnTo>
                <a:lnTo>
                  <a:pt x="244132" y="281609"/>
                </a:lnTo>
                <a:lnTo>
                  <a:pt x="245084" y="281343"/>
                </a:lnTo>
                <a:lnTo>
                  <a:pt x="247573" y="281343"/>
                </a:lnTo>
                <a:lnTo>
                  <a:pt x="249085" y="282054"/>
                </a:lnTo>
                <a:lnTo>
                  <a:pt x="250012" y="283413"/>
                </a:lnTo>
                <a:lnTo>
                  <a:pt x="254927" y="290385"/>
                </a:lnTo>
                <a:lnTo>
                  <a:pt x="267817" y="281343"/>
                </a:lnTo>
                <a:lnTo>
                  <a:pt x="271424" y="278841"/>
                </a:lnTo>
                <a:lnTo>
                  <a:pt x="272402" y="278523"/>
                </a:lnTo>
                <a:lnTo>
                  <a:pt x="273900" y="278523"/>
                </a:lnTo>
                <a:lnTo>
                  <a:pt x="274459" y="278612"/>
                </a:lnTo>
                <a:lnTo>
                  <a:pt x="281635" y="281152"/>
                </a:lnTo>
                <a:lnTo>
                  <a:pt x="288544" y="282282"/>
                </a:lnTo>
                <a:lnTo>
                  <a:pt x="295427" y="282282"/>
                </a:lnTo>
                <a:lnTo>
                  <a:pt x="304749" y="281571"/>
                </a:lnTo>
                <a:lnTo>
                  <a:pt x="313855" y="279476"/>
                </a:lnTo>
                <a:lnTo>
                  <a:pt x="316242" y="278523"/>
                </a:lnTo>
                <a:lnTo>
                  <a:pt x="322567" y="276009"/>
                </a:lnTo>
                <a:lnTo>
                  <a:pt x="330733" y="271195"/>
                </a:lnTo>
                <a:lnTo>
                  <a:pt x="347560" y="253492"/>
                </a:lnTo>
                <a:lnTo>
                  <a:pt x="356019" y="231457"/>
                </a:lnTo>
                <a:close/>
              </a:path>
              <a:path w="483234" h="471804">
                <a:moveTo>
                  <a:pt x="413156" y="131724"/>
                </a:moveTo>
                <a:lnTo>
                  <a:pt x="245110" y="0"/>
                </a:lnTo>
                <a:lnTo>
                  <a:pt x="242684" y="32346"/>
                </a:lnTo>
                <a:lnTo>
                  <a:pt x="390105" y="147891"/>
                </a:lnTo>
                <a:lnTo>
                  <a:pt x="413156" y="131724"/>
                </a:lnTo>
                <a:close/>
              </a:path>
              <a:path w="483234" h="471804">
                <a:moveTo>
                  <a:pt x="480529" y="346011"/>
                </a:moveTo>
                <a:lnTo>
                  <a:pt x="450113" y="337439"/>
                </a:lnTo>
                <a:lnTo>
                  <a:pt x="434898" y="347980"/>
                </a:lnTo>
                <a:lnTo>
                  <a:pt x="401370" y="369201"/>
                </a:lnTo>
                <a:lnTo>
                  <a:pt x="353961" y="395478"/>
                </a:lnTo>
                <a:lnTo>
                  <a:pt x="297116" y="421195"/>
                </a:lnTo>
                <a:lnTo>
                  <a:pt x="235280" y="440753"/>
                </a:lnTo>
                <a:lnTo>
                  <a:pt x="172897" y="448525"/>
                </a:lnTo>
                <a:lnTo>
                  <a:pt x="165011" y="448373"/>
                </a:lnTo>
                <a:lnTo>
                  <a:pt x="114566" y="438899"/>
                </a:lnTo>
                <a:lnTo>
                  <a:pt x="69049" y="410476"/>
                </a:lnTo>
                <a:lnTo>
                  <a:pt x="37312" y="365137"/>
                </a:lnTo>
                <a:lnTo>
                  <a:pt x="26162" y="312635"/>
                </a:lnTo>
                <a:lnTo>
                  <a:pt x="28778" y="284505"/>
                </a:lnTo>
                <a:lnTo>
                  <a:pt x="47180" y="230924"/>
                </a:lnTo>
                <a:lnTo>
                  <a:pt x="78460" y="180149"/>
                </a:lnTo>
                <a:lnTo>
                  <a:pt x="117144" y="133985"/>
                </a:lnTo>
                <a:lnTo>
                  <a:pt x="157759" y="94272"/>
                </a:lnTo>
                <a:lnTo>
                  <a:pt x="194792" y="62801"/>
                </a:lnTo>
                <a:lnTo>
                  <a:pt x="236245" y="31927"/>
                </a:lnTo>
                <a:lnTo>
                  <a:pt x="238594" y="406"/>
                </a:lnTo>
                <a:lnTo>
                  <a:pt x="189979" y="37706"/>
                </a:lnTo>
                <a:lnTo>
                  <a:pt x="154635" y="68072"/>
                </a:lnTo>
                <a:lnTo>
                  <a:pt x="116459" y="104648"/>
                </a:lnTo>
                <a:lnTo>
                  <a:pt x="78816" y="146253"/>
                </a:lnTo>
                <a:lnTo>
                  <a:pt x="45085" y="191681"/>
                </a:lnTo>
                <a:lnTo>
                  <a:pt x="18656" y="239737"/>
                </a:lnTo>
                <a:lnTo>
                  <a:pt x="2908" y="289229"/>
                </a:lnTo>
                <a:lnTo>
                  <a:pt x="0" y="320522"/>
                </a:lnTo>
                <a:lnTo>
                  <a:pt x="3162" y="350431"/>
                </a:lnTo>
                <a:lnTo>
                  <a:pt x="27571" y="405714"/>
                </a:lnTo>
                <a:lnTo>
                  <a:pt x="71183" y="447598"/>
                </a:lnTo>
                <a:lnTo>
                  <a:pt x="128587" y="468757"/>
                </a:lnTo>
                <a:lnTo>
                  <a:pt x="163118" y="471487"/>
                </a:lnTo>
                <a:lnTo>
                  <a:pt x="219354" y="465747"/>
                </a:lnTo>
                <a:lnTo>
                  <a:pt x="276301" y="450659"/>
                </a:lnTo>
                <a:lnTo>
                  <a:pt x="331381" y="429387"/>
                </a:lnTo>
                <a:lnTo>
                  <a:pt x="381939" y="405104"/>
                </a:lnTo>
                <a:lnTo>
                  <a:pt x="425399" y="381000"/>
                </a:lnTo>
                <a:lnTo>
                  <a:pt x="459130" y="360235"/>
                </a:lnTo>
                <a:lnTo>
                  <a:pt x="480529" y="346011"/>
                </a:lnTo>
                <a:close/>
              </a:path>
              <a:path w="483234" h="471804">
                <a:moveTo>
                  <a:pt x="483133" y="340055"/>
                </a:moveTo>
                <a:lnTo>
                  <a:pt x="416864" y="137007"/>
                </a:lnTo>
                <a:lnTo>
                  <a:pt x="393801" y="153162"/>
                </a:lnTo>
                <a:lnTo>
                  <a:pt x="451904" y="331241"/>
                </a:lnTo>
                <a:lnTo>
                  <a:pt x="483133" y="340055"/>
                </a:lnTo>
                <a:close/>
              </a:path>
            </a:pathLst>
          </a:custGeom>
          <a:solidFill>
            <a:srgbClr val="4E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 descr=""/>
          <p:cNvSpPr/>
          <p:nvPr/>
        </p:nvSpPr>
        <p:spPr>
          <a:xfrm>
            <a:off x="15566288" y="8218080"/>
            <a:ext cx="454025" cy="434340"/>
          </a:xfrm>
          <a:custGeom>
            <a:avLst/>
            <a:gdLst/>
            <a:ahLst/>
            <a:cxnLst/>
            <a:rect l="l" t="t" r="r" b="b"/>
            <a:pathLst>
              <a:path w="454025" h="434340">
                <a:moveTo>
                  <a:pt x="46672" y="259168"/>
                </a:moveTo>
                <a:lnTo>
                  <a:pt x="27622" y="80073"/>
                </a:lnTo>
                <a:lnTo>
                  <a:pt x="0" y="65544"/>
                </a:lnTo>
                <a:lnTo>
                  <a:pt x="21729" y="269773"/>
                </a:lnTo>
                <a:lnTo>
                  <a:pt x="46672" y="259168"/>
                </a:lnTo>
                <a:close/>
              </a:path>
              <a:path w="454025" h="434340">
                <a:moveTo>
                  <a:pt x="164655" y="403021"/>
                </a:moveTo>
                <a:lnTo>
                  <a:pt x="49098" y="264883"/>
                </a:lnTo>
                <a:lnTo>
                  <a:pt x="24155" y="275475"/>
                </a:lnTo>
                <a:lnTo>
                  <a:pt x="155930" y="432968"/>
                </a:lnTo>
                <a:lnTo>
                  <a:pt x="164655" y="403021"/>
                </a:lnTo>
                <a:close/>
              </a:path>
              <a:path w="454025" h="434340">
                <a:moveTo>
                  <a:pt x="370230" y="136309"/>
                </a:moveTo>
                <a:lnTo>
                  <a:pt x="368744" y="129032"/>
                </a:lnTo>
                <a:lnTo>
                  <a:pt x="365721" y="121920"/>
                </a:lnTo>
                <a:lnTo>
                  <a:pt x="358775" y="117640"/>
                </a:lnTo>
                <a:lnTo>
                  <a:pt x="349046" y="117640"/>
                </a:lnTo>
                <a:lnTo>
                  <a:pt x="346583" y="118097"/>
                </a:lnTo>
                <a:lnTo>
                  <a:pt x="215773" y="173647"/>
                </a:lnTo>
                <a:lnTo>
                  <a:pt x="215150" y="173761"/>
                </a:lnTo>
                <a:lnTo>
                  <a:pt x="212725" y="173761"/>
                </a:lnTo>
                <a:lnTo>
                  <a:pt x="211010" y="172694"/>
                </a:lnTo>
                <a:lnTo>
                  <a:pt x="210070" y="170459"/>
                </a:lnTo>
                <a:lnTo>
                  <a:pt x="207060" y="163372"/>
                </a:lnTo>
                <a:lnTo>
                  <a:pt x="191262" y="170078"/>
                </a:lnTo>
                <a:lnTo>
                  <a:pt x="190652" y="170319"/>
                </a:lnTo>
                <a:lnTo>
                  <a:pt x="190030" y="170459"/>
                </a:lnTo>
                <a:lnTo>
                  <a:pt x="188518" y="170459"/>
                </a:lnTo>
                <a:lnTo>
                  <a:pt x="187629" y="170192"/>
                </a:lnTo>
                <a:lnTo>
                  <a:pt x="186880" y="169697"/>
                </a:lnTo>
                <a:lnTo>
                  <a:pt x="179235" y="165442"/>
                </a:lnTo>
                <a:lnTo>
                  <a:pt x="171157" y="162394"/>
                </a:lnTo>
                <a:lnTo>
                  <a:pt x="162801" y="160540"/>
                </a:lnTo>
                <a:lnTo>
                  <a:pt x="154305" y="159931"/>
                </a:lnTo>
                <a:lnTo>
                  <a:pt x="151574" y="159931"/>
                </a:lnTo>
                <a:lnTo>
                  <a:pt x="151574" y="229044"/>
                </a:lnTo>
                <a:lnTo>
                  <a:pt x="150050" y="236842"/>
                </a:lnTo>
                <a:lnTo>
                  <a:pt x="145732" y="243509"/>
                </a:lnTo>
                <a:lnTo>
                  <a:pt x="138963" y="248158"/>
                </a:lnTo>
                <a:lnTo>
                  <a:pt x="136321" y="249262"/>
                </a:lnTo>
                <a:lnTo>
                  <a:pt x="133591" y="249796"/>
                </a:lnTo>
                <a:lnTo>
                  <a:pt x="122821" y="249796"/>
                </a:lnTo>
                <a:lnTo>
                  <a:pt x="115138" y="245071"/>
                </a:lnTo>
                <a:lnTo>
                  <a:pt x="111772" y="237159"/>
                </a:lnTo>
                <a:lnTo>
                  <a:pt x="110172" y="229298"/>
                </a:lnTo>
                <a:lnTo>
                  <a:pt x="110147" y="229044"/>
                </a:lnTo>
                <a:lnTo>
                  <a:pt x="111658" y="221310"/>
                </a:lnTo>
                <a:lnTo>
                  <a:pt x="115989" y="214642"/>
                </a:lnTo>
                <a:lnTo>
                  <a:pt x="122770" y="209994"/>
                </a:lnTo>
                <a:lnTo>
                  <a:pt x="125399" y="208889"/>
                </a:lnTo>
                <a:lnTo>
                  <a:pt x="128117" y="208356"/>
                </a:lnTo>
                <a:lnTo>
                  <a:pt x="138899" y="208356"/>
                </a:lnTo>
                <a:lnTo>
                  <a:pt x="146570" y="213080"/>
                </a:lnTo>
                <a:lnTo>
                  <a:pt x="149923" y="220992"/>
                </a:lnTo>
                <a:lnTo>
                  <a:pt x="151574" y="229044"/>
                </a:lnTo>
                <a:lnTo>
                  <a:pt x="151574" y="159931"/>
                </a:lnTo>
                <a:lnTo>
                  <a:pt x="146469" y="159931"/>
                </a:lnTo>
                <a:lnTo>
                  <a:pt x="138633" y="161480"/>
                </a:lnTo>
                <a:lnTo>
                  <a:pt x="131203" y="164630"/>
                </a:lnTo>
                <a:lnTo>
                  <a:pt x="111848" y="177914"/>
                </a:lnTo>
                <a:lnTo>
                  <a:pt x="99491" y="196951"/>
                </a:lnTo>
                <a:lnTo>
                  <a:pt x="95161" y="219240"/>
                </a:lnTo>
                <a:lnTo>
                  <a:pt x="99872" y="242252"/>
                </a:lnTo>
                <a:lnTo>
                  <a:pt x="109181" y="257378"/>
                </a:lnTo>
                <a:lnTo>
                  <a:pt x="122072" y="268706"/>
                </a:lnTo>
                <a:lnTo>
                  <a:pt x="137502" y="275831"/>
                </a:lnTo>
                <a:lnTo>
                  <a:pt x="154393" y="278295"/>
                </a:lnTo>
                <a:lnTo>
                  <a:pt x="162102" y="278295"/>
                </a:lnTo>
                <a:lnTo>
                  <a:pt x="199745" y="256971"/>
                </a:lnTo>
                <a:lnTo>
                  <a:pt x="212369" y="230517"/>
                </a:lnTo>
                <a:lnTo>
                  <a:pt x="213398" y="229298"/>
                </a:lnTo>
                <a:lnTo>
                  <a:pt x="231736" y="221526"/>
                </a:lnTo>
                <a:lnTo>
                  <a:pt x="228511" y="213969"/>
                </a:lnTo>
                <a:lnTo>
                  <a:pt x="227520" y="211594"/>
                </a:lnTo>
                <a:lnTo>
                  <a:pt x="228625" y="208889"/>
                </a:lnTo>
                <a:lnTo>
                  <a:pt x="229857" y="208356"/>
                </a:lnTo>
                <a:lnTo>
                  <a:pt x="258140" y="196342"/>
                </a:lnTo>
                <a:lnTo>
                  <a:pt x="259715" y="183565"/>
                </a:lnTo>
                <a:lnTo>
                  <a:pt x="260781" y="182143"/>
                </a:lnTo>
                <a:lnTo>
                  <a:pt x="265087" y="180314"/>
                </a:lnTo>
                <a:lnTo>
                  <a:pt x="265684" y="180187"/>
                </a:lnTo>
                <a:lnTo>
                  <a:pt x="267309" y="180187"/>
                </a:lnTo>
                <a:lnTo>
                  <a:pt x="268287" y="180517"/>
                </a:lnTo>
                <a:lnTo>
                  <a:pt x="273773" y="184645"/>
                </a:lnTo>
                <a:lnTo>
                  <a:pt x="274320" y="180187"/>
                </a:lnTo>
                <a:lnTo>
                  <a:pt x="280682" y="173837"/>
                </a:lnTo>
                <a:lnTo>
                  <a:pt x="282270" y="173837"/>
                </a:lnTo>
                <a:lnTo>
                  <a:pt x="283273" y="174142"/>
                </a:lnTo>
                <a:lnTo>
                  <a:pt x="288734" y="178295"/>
                </a:lnTo>
                <a:lnTo>
                  <a:pt x="289280" y="173837"/>
                </a:lnTo>
                <a:lnTo>
                  <a:pt x="289674" y="170827"/>
                </a:lnTo>
                <a:lnTo>
                  <a:pt x="290741" y="169405"/>
                </a:lnTo>
                <a:lnTo>
                  <a:pt x="294449" y="167855"/>
                </a:lnTo>
                <a:lnTo>
                  <a:pt x="295021" y="167589"/>
                </a:lnTo>
                <a:lnTo>
                  <a:pt x="295643" y="167474"/>
                </a:lnTo>
                <a:lnTo>
                  <a:pt x="297268" y="167474"/>
                </a:lnTo>
                <a:lnTo>
                  <a:pt x="298246" y="167792"/>
                </a:lnTo>
                <a:lnTo>
                  <a:pt x="303733" y="171919"/>
                </a:lnTo>
                <a:lnTo>
                  <a:pt x="304266" y="167474"/>
                </a:lnTo>
                <a:lnTo>
                  <a:pt x="304634" y="164477"/>
                </a:lnTo>
                <a:lnTo>
                  <a:pt x="305701" y="163055"/>
                </a:lnTo>
                <a:lnTo>
                  <a:pt x="310007" y="161239"/>
                </a:lnTo>
                <a:lnTo>
                  <a:pt x="310629" y="161124"/>
                </a:lnTo>
                <a:lnTo>
                  <a:pt x="312229" y="161124"/>
                </a:lnTo>
                <a:lnTo>
                  <a:pt x="313232" y="161442"/>
                </a:lnTo>
                <a:lnTo>
                  <a:pt x="314032" y="162052"/>
                </a:lnTo>
                <a:lnTo>
                  <a:pt x="318693" y="165569"/>
                </a:lnTo>
                <a:lnTo>
                  <a:pt x="319252" y="161124"/>
                </a:lnTo>
                <a:lnTo>
                  <a:pt x="319633" y="158127"/>
                </a:lnTo>
                <a:lnTo>
                  <a:pt x="320675" y="156705"/>
                </a:lnTo>
                <a:lnTo>
                  <a:pt x="322173" y="156083"/>
                </a:lnTo>
                <a:lnTo>
                  <a:pt x="324980" y="154889"/>
                </a:lnTo>
                <a:lnTo>
                  <a:pt x="325602" y="154749"/>
                </a:lnTo>
                <a:lnTo>
                  <a:pt x="327228" y="154749"/>
                </a:lnTo>
                <a:lnTo>
                  <a:pt x="328193" y="155092"/>
                </a:lnTo>
                <a:lnTo>
                  <a:pt x="329018" y="155689"/>
                </a:lnTo>
                <a:lnTo>
                  <a:pt x="333679" y="159219"/>
                </a:lnTo>
                <a:lnTo>
                  <a:pt x="334225" y="154749"/>
                </a:lnTo>
                <a:lnTo>
                  <a:pt x="340563" y="148399"/>
                </a:lnTo>
                <a:lnTo>
                  <a:pt x="342188" y="148399"/>
                </a:lnTo>
                <a:lnTo>
                  <a:pt x="343166" y="148717"/>
                </a:lnTo>
                <a:lnTo>
                  <a:pt x="352933" y="156083"/>
                </a:lnTo>
                <a:lnTo>
                  <a:pt x="358813" y="153568"/>
                </a:lnTo>
                <a:lnTo>
                  <a:pt x="364947" y="149377"/>
                </a:lnTo>
                <a:lnTo>
                  <a:pt x="365582" y="148399"/>
                </a:lnTo>
                <a:lnTo>
                  <a:pt x="368858" y="143357"/>
                </a:lnTo>
                <a:lnTo>
                  <a:pt x="370230" y="136309"/>
                </a:lnTo>
                <a:close/>
              </a:path>
              <a:path w="454025" h="434340">
                <a:moveTo>
                  <a:pt x="453504" y="151765"/>
                </a:moveTo>
                <a:lnTo>
                  <a:pt x="441579" y="94869"/>
                </a:lnTo>
                <a:lnTo>
                  <a:pt x="408952" y="46761"/>
                </a:lnTo>
                <a:lnTo>
                  <a:pt x="359194" y="15367"/>
                </a:lnTo>
                <a:lnTo>
                  <a:pt x="314464" y="3556"/>
                </a:lnTo>
                <a:lnTo>
                  <a:pt x="265912" y="0"/>
                </a:lnTo>
                <a:lnTo>
                  <a:pt x="199364" y="5067"/>
                </a:lnTo>
                <a:lnTo>
                  <a:pt x="134861" y="17640"/>
                </a:lnTo>
                <a:lnTo>
                  <a:pt x="77406" y="33718"/>
                </a:lnTo>
                <a:lnTo>
                  <a:pt x="32004" y="49314"/>
                </a:lnTo>
                <a:lnTo>
                  <a:pt x="3632" y="60439"/>
                </a:lnTo>
                <a:lnTo>
                  <a:pt x="30530" y="74612"/>
                </a:lnTo>
                <a:lnTo>
                  <a:pt x="47498" y="67513"/>
                </a:lnTo>
                <a:lnTo>
                  <a:pt x="84505" y="53873"/>
                </a:lnTo>
                <a:lnTo>
                  <a:pt x="135928" y="38354"/>
                </a:lnTo>
                <a:lnTo>
                  <a:pt x="196138" y="25628"/>
                </a:lnTo>
                <a:lnTo>
                  <a:pt x="259511" y="20345"/>
                </a:lnTo>
                <a:lnTo>
                  <a:pt x="281203" y="21107"/>
                </a:lnTo>
                <a:lnTo>
                  <a:pt x="322757" y="27774"/>
                </a:lnTo>
                <a:lnTo>
                  <a:pt x="366407" y="46278"/>
                </a:lnTo>
                <a:lnTo>
                  <a:pt x="403529" y="82118"/>
                </a:lnTo>
                <a:lnTo>
                  <a:pt x="424319" y="131102"/>
                </a:lnTo>
                <a:lnTo>
                  <a:pt x="426999" y="156832"/>
                </a:lnTo>
                <a:lnTo>
                  <a:pt x="424307" y="182702"/>
                </a:lnTo>
                <a:lnTo>
                  <a:pt x="388213" y="255346"/>
                </a:lnTo>
                <a:lnTo>
                  <a:pt x="348640" y="296849"/>
                </a:lnTo>
                <a:lnTo>
                  <a:pt x="303034" y="332524"/>
                </a:lnTo>
                <a:lnTo>
                  <a:pt x="256908" y="361772"/>
                </a:lnTo>
                <a:lnTo>
                  <a:pt x="215785" y="383946"/>
                </a:lnTo>
                <a:lnTo>
                  <a:pt x="170624" y="404710"/>
                </a:lnTo>
                <a:lnTo>
                  <a:pt x="162128" y="433895"/>
                </a:lnTo>
                <a:lnTo>
                  <a:pt x="215303" y="408533"/>
                </a:lnTo>
                <a:lnTo>
                  <a:pt x="254609" y="387045"/>
                </a:lnTo>
                <a:lnTo>
                  <a:pt x="297827" y="360273"/>
                </a:lnTo>
                <a:lnTo>
                  <a:pt x="341541" y="328676"/>
                </a:lnTo>
                <a:lnTo>
                  <a:pt x="382346" y="292696"/>
                </a:lnTo>
                <a:lnTo>
                  <a:pt x="416814" y="252780"/>
                </a:lnTo>
                <a:lnTo>
                  <a:pt x="441515" y="209372"/>
                </a:lnTo>
                <a:lnTo>
                  <a:pt x="450494" y="180530"/>
                </a:lnTo>
                <a:lnTo>
                  <a:pt x="453504" y="151765"/>
                </a:lnTo>
                <a:close/>
              </a:path>
            </a:pathLst>
          </a:custGeom>
          <a:solidFill>
            <a:srgbClr val="8B8E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 descr=""/>
          <p:cNvSpPr/>
          <p:nvPr/>
        </p:nvSpPr>
        <p:spPr>
          <a:xfrm>
            <a:off x="13094411" y="4598771"/>
            <a:ext cx="350520" cy="211454"/>
          </a:xfrm>
          <a:custGeom>
            <a:avLst/>
            <a:gdLst/>
            <a:ahLst/>
            <a:cxnLst/>
            <a:rect l="l" t="t" r="r" b="b"/>
            <a:pathLst>
              <a:path w="350519" h="211454">
                <a:moveTo>
                  <a:pt x="53695" y="179920"/>
                </a:moveTo>
                <a:lnTo>
                  <a:pt x="0" y="105791"/>
                </a:lnTo>
                <a:lnTo>
                  <a:pt x="0" y="150863"/>
                </a:lnTo>
                <a:lnTo>
                  <a:pt x="42684" y="209765"/>
                </a:lnTo>
                <a:lnTo>
                  <a:pt x="53695" y="179920"/>
                </a:lnTo>
                <a:close/>
              </a:path>
              <a:path w="350519" h="211454">
                <a:moveTo>
                  <a:pt x="116230" y="0"/>
                </a:moveTo>
                <a:lnTo>
                  <a:pt x="51117" y="0"/>
                </a:lnTo>
                <a:lnTo>
                  <a:pt x="49860" y="7366"/>
                </a:lnTo>
                <a:lnTo>
                  <a:pt x="44729" y="13881"/>
                </a:lnTo>
                <a:lnTo>
                  <a:pt x="34886" y="17259"/>
                </a:lnTo>
                <a:lnTo>
                  <a:pt x="32575" y="17627"/>
                </a:lnTo>
                <a:lnTo>
                  <a:pt x="21526" y="17627"/>
                </a:lnTo>
                <a:lnTo>
                  <a:pt x="13309" y="12128"/>
                </a:lnTo>
                <a:lnTo>
                  <a:pt x="9906" y="2235"/>
                </a:lnTo>
                <a:lnTo>
                  <a:pt x="9436" y="0"/>
                </a:lnTo>
                <a:lnTo>
                  <a:pt x="0" y="0"/>
                </a:lnTo>
                <a:lnTo>
                  <a:pt x="0" y="13169"/>
                </a:lnTo>
                <a:lnTo>
                  <a:pt x="9525" y="27851"/>
                </a:lnTo>
                <a:lnTo>
                  <a:pt x="22504" y="38938"/>
                </a:lnTo>
                <a:lnTo>
                  <a:pt x="37960" y="45935"/>
                </a:lnTo>
                <a:lnTo>
                  <a:pt x="54914" y="48374"/>
                </a:lnTo>
                <a:lnTo>
                  <a:pt x="61429" y="48399"/>
                </a:lnTo>
                <a:lnTo>
                  <a:pt x="68021" y="47332"/>
                </a:lnTo>
                <a:lnTo>
                  <a:pt x="107708" y="17132"/>
                </a:lnTo>
                <a:lnTo>
                  <a:pt x="113652" y="1752"/>
                </a:lnTo>
                <a:lnTo>
                  <a:pt x="114769" y="533"/>
                </a:lnTo>
                <a:lnTo>
                  <a:pt x="116230" y="0"/>
                </a:lnTo>
                <a:close/>
              </a:path>
              <a:path w="350519" h="211454">
                <a:moveTo>
                  <a:pt x="350431" y="0"/>
                </a:moveTo>
                <a:lnTo>
                  <a:pt x="323519" y="0"/>
                </a:lnTo>
                <a:lnTo>
                  <a:pt x="291668" y="45580"/>
                </a:lnTo>
                <a:lnTo>
                  <a:pt x="248450" y="85001"/>
                </a:lnTo>
                <a:lnTo>
                  <a:pt x="199504" y="118046"/>
                </a:lnTo>
                <a:lnTo>
                  <a:pt x="150482" y="144513"/>
                </a:lnTo>
                <a:lnTo>
                  <a:pt x="107061" y="164160"/>
                </a:lnTo>
                <a:lnTo>
                  <a:pt x="59626" y="182067"/>
                </a:lnTo>
                <a:lnTo>
                  <a:pt x="48895" y="211150"/>
                </a:lnTo>
                <a:lnTo>
                  <a:pt x="104825" y="189141"/>
                </a:lnTo>
                <a:lnTo>
                  <a:pt x="146354" y="170065"/>
                </a:lnTo>
                <a:lnTo>
                  <a:pt x="192227" y="145910"/>
                </a:lnTo>
                <a:lnTo>
                  <a:pt x="238963" y="116865"/>
                </a:lnTo>
                <a:lnTo>
                  <a:pt x="283032" y="83159"/>
                </a:lnTo>
                <a:lnTo>
                  <a:pt x="320941" y="44996"/>
                </a:lnTo>
                <a:lnTo>
                  <a:pt x="349173" y="2578"/>
                </a:lnTo>
                <a:lnTo>
                  <a:pt x="350431" y="0"/>
                </a:lnTo>
                <a:close/>
              </a:path>
            </a:pathLst>
          </a:custGeom>
          <a:solidFill>
            <a:srgbClr val="9494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 descr=""/>
          <p:cNvSpPr/>
          <p:nvPr/>
        </p:nvSpPr>
        <p:spPr>
          <a:xfrm>
            <a:off x="13094411" y="10061206"/>
            <a:ext cx="365760" cy="224154"/>
          </a:xfrm>
          <a:custGeom>
            <a:avLst/>
            <a:gdLst/>
            <a:ahLst/>
            <a:cxnLst/>
            <a:rect l="l" t="t" r="r" b="b"/>
            <a:pathLst>
              <a:path w="365759" h="224154">
                <a:moveTo>
                  <a:pt x="279857" y="141389"/>
                </a:moveTo>
                <a:lnTo>
                  <a:pt x="278866" y="133870"/>
                </a:lnTo>
                <a:lnTo>
                  <a:pt x="276136" y="125971"/>
                </a:lnTo>
                <a:lnTo>
                  <a:pt x="268719" y="120992"/>
                </a:lnTo>
                <a:lnTo>
                  <a:pt x="258724" y="120992"/>
                </a:lnTo>
                <a:lnTo>
                  <a:pt x="256641" y="121323"/>
                </a:lnTo>
                <a:lnTo>
                  <a:pt x="248437" y="124167"/>
                </a:lnTo>
                <a:lnTo>
                  <a:pt x="245935" y="137058"/>
                </a:lnTo>
                <a:lnTo>
                  <a:pt x="244729" y="138430"/>
                </a:lnTo>
                <a:lnTo>
                  <a:pt x="240842" y="139763"/>
                </a:lnTo>
                <a:lnTo>
                  <a:pt x="239801" y="140030"/>
                </a:lnTo>
                <a:lnTo>
                  <a:pt x="238163" y="140030"/>
                </a:lnTo>
                <a:lnTo>
                  <a:pt x="237045" y="139611"/>
                </a:lnTo>
                <a:lnTo>
                  <a:pt x="231698" y="134950"/>
                </a:lnTo>
                <a:lnTo>
                  <a:pt x="230238" y="142455"/>
                </a:lnTo>
                <a:lnTo>
                  <a:pt x="229031" y="143827"/>
                </a:lnTo>
                <a:lnTo>
                  <a:pt x="225145" y="145161"/>
                </a:lnTo>
                <a:lnTo>
                  <a:pt x="224129" y="145427"/>
                </a:lnTo>
                <a:lnTo>
                  <a:pt x="222478" y="145427"/>
                </a:lnTo>
                <a:lnTo>
                  <a:pt x="221373" y="145021"/>
                </a:lnTo>
                <a:lnTo>
                  <a:pt x="216001" y="140335"/>
                </a:lnTo>
                <a:lnTo>
                  <a:pt x="214541" y="147866"/>
                </a:lnTo>
                <a:lnTo>
                  <a:pt x="213360" y="149225"/>
                </a:lnTo>
                <a:lnTo>
                  <a:pt x="209448" y="150583"/>
                </a:lnTo>
                <a:lnTo>
                  <a:pt x="208432" y="150825"/>
                </a:lnTo>
                <a:lnTo>
                  <a:pt x="206781" y="150825"/>
                </a:lnTo>
                <a:lnTo>
                  <a:pt x="205676" y="150418"/>
                </a:lnTo>
                <a:lnTo>
                  <a:pt x="200304" y="145757"/>
                </a:lnTo>
                <a:lnTo>
                  <a:pt x="198856" y="153263"/>
                </a:lnTo>
                <a:lnTo>
                  <a:pt x="197662" y="154647"/>
                </a:lnTo>
                <a:lnTo>
                  <a:pt x="193776" y="155981"/>
                </a:lnTo>
                <a:lnTo>
                  <a:pt x="192747" y="156248"/>
                </a:lnTo>
                <a:lnTo>
                  <a:pt x="191084" y="156248"/>
                </a:lnTo>
                <a:lnTo>
                  <a:pt x="189992" y="155829"/>
                </a:lnTo>
                <a:lnTo>
                  <a:pt x="184619" y="151155"/>
                </a:lnTo>
                <a:lnTo>
                  <a:pt x="183159" y="158673"/>
                </a:lnTo>
                <a:lnTo>
                  <a:pt x="181978" y="160045"/>
                </a:lnTo>
                <a:lnTo>
                  <a:pt x="178092" y="161378"/>
                </a:lnTo>
                <a:lnTo>
                  <a:pt x="177050" y="161645"/>
                </a:lnTo>
                <a:lnTo>
                  <a:pt x="175412" y="161645"/>
                </a:lnTo>
                <a:lnTo>
                  <a:pt x="174294" y="161239"/>
                </a:lnTo>
                <a:lnTo>
                  <a:pt x="168922" y="156578"/>
                </a:lnTo>
                <a:lnTo>
                  <a:pt x="167474" y="164084"/>
                </a:lnTo>
                <a:lnTo>
                  <a:pt x="166281" y="165442"/>
                </a:lnTo>
                <a:lnTo>
                  <a:pt x="161378" y="167043"/>
                </a:lnTo>
                <a:lnTo>
                  <a:pt x="159702" y="167043"/>
                </a:lnTo>
                <a:lnTo>
                  <a:pt x="158597" y="166636"/>
                </a:lnTo>
                <a:lnTo>
                  <a:pt x="149098" y="158381"/>
                </a:lnTo>
                <a:lnTo>
                  <a:pt x="120650" y="168173"/>
                </a:lnTo>
                <a:lnTo>
                  <a:pt x="119621" y="168440"/>
                </a:lnTo>
                <a:lnTo>
                  <a:pt x="117144" y="168440"/>
                </a:lnTo>
                <a:lnTo>
                  <a:pt x="115290" y="167195"/>
                </a:lnTo>
                <a:lnTo>
                  <a:pt x="111899" y="157314"/>
                </a:lnTo>
                <a:lnTo>
                  <a:pt x="93624" y="163626"/>
                </a:lnTo>
                <a:lnTo>
                  <a:pt x="91630" y="163677"/>
                </a:lnTo>
                <a:lnTo>
                  <a:pt x="90652" y="163398"/>
                </a:lnTo>
                <a:lnTo>
                  <a:pt x="89852" y="162814"/>
                </a:lnTo>
                <a:lnTo>
                  <a:pt x="81737" y="157975"/>
                </a:lnTo>
                <a:lnTo>
                  <a:pt x="73088" y="154470"/>
                </a:lnTo>
                <a:lnTo>
                  <a:pt x="64046" y="152361"/>
                </a:lnTo>
                <a:lnTo>
                  <a:pt x="54787" y="151650"/>
                </a:lnTo>
                <a:lnTo>
                  <a:pt x="48209" y="151650"/>
                </a:lnTo>
                <a:lnTo>
                  <a:pt x="6019" y="176580"/>
                </a:lnTo>
                <a:lnTo>
                  <a:pt x="0" y="186918"/>
                </a:lnTo>
                <a:lnTo>
                  <a:pt x="0" y="223977"/>
                </a:lnTo>
                <a:lnTo>
                  <a:pt x="9436" y="223977"/>
                </a:lnTo>
                <a:lnTo>
                  <a:pt x="9525" y="216547"/>
                </a:lnTo>
                <a:lnTo>
                  <a:pt x="12077" y="209740"/>
                </a:lnTo>
                <a:lnTo>
                  <a:pt x="16814" y="204177"/>
                </a:lnTo>
                <a:lnTo>
                  <a:pt x="23406" y="200469"/>
                </a:lnTo>
                <a:lnTo>
                  <a:pt x="25679" y="199694"/>
                </a:lnTo>
                <a:lnTo>
                  <a:pt x="27978" y="199313"/>
                </a:lnTo>
                <a:lnTo>
                  <a:pt x="39039" y="199313"/>
                </a:lnTo>
                <a:lnTo>
                  <a:pt x="47256" y="204825"/>
                </a:lnTo>
                <a:lnTo>
                  <a:pt x="51460" y="217043"/>
                </a:lnTo>
                <a:lnTo>
                  <a:pt x="51701" y="220599"/>
                </a:lnTo>
                <a:lnTo>
                  <a:pt x="51117" y="223977"/>
                </a:lnTo>
                <a:lnTo>
                  <a:pt x="116230" y="223977"/>
                </a:lnTo>
                <a:lnTo>
                  <a:pt x="132867" y="218236"/>
                </a:lnTo>
                <a:lnTo>
                  <a:pt x="129286" y="207848"/>
                </a:lnTo>
                <a:lnTo>
                  <a:pt x="130594" y="205130"/>
                </a:lnTo>
                <a:lnTo>
                  <a:pt x="267004" y="158153"/>
                </a:lnTo>
                <a:lnTo>
                  <a:pt x="273545" y="154317"/>
                </a:lnTo>
                <a:lnTo>
                  <a:pt x="277952" y="148463"/>
                </a:lnTo>
                <a:lnTo>
                  <a:pt x="279857" y="141389"/>
                </a:lnTo>
                <a:close/>
              </a:path>
              <a:path w="365759" h="224154">
                <a:moveTo>
                  <a:pt x="365556" y="167474"/>
                </a:moveTo>
                <a:lnTo>
                  <a:pt x="357390" y="110070"/>
                </a:lnTo>
                <a:lnTo>
                  <a:pt x="327596" y="58788"/>
                </a:lnTo>
                <a:lnTo>
                  <a:pt x="279196" y="23329"/>
                </a:lnTo>
                <a:lnTo>
                  <a:pt x="220573" y="5270"/>
                </a:lnTo>
                <a:lnTo>
                  <a:pt x="155575" y="0"/>
                </a:lnTo>
                <a:lnTo>
                  <a:pt x="114566" y="1638"/>
                </a:lnTo>
                <a:lnTo>
                  <a:pt x="74206" y="6032"/>
                </a:lnTo>
                <a:lnTo>
                  <a:pt x="35623" y="12357"/>
                </a:lnTo>
                <a:lnTo>
                  <a:pt x="0" y="19837"/>
                </a:lnTo>
                <a:lnTo>
                  <a:pt x="0" y="42138"/>
                </a:lnTo>
                <a:lnTo>
                  <a:pt x="33096" y="34290"/>
                </a:lnTo>
                <a:lnTo>
                  <a:pt x="70446" y="27305"/>
                </a:lnTo>
                <a:lnTo>
                  <a:pt x="110515" y="22301"/>
                </a:lnTo>
                <a:lnTo>
                  <a:pt x="151739" y="20396"/>
                </a:lnTo>
                <a:lnTo>
                  <a:pt x="180568" y="21488"/>
                </a:lnTo>
                <a:lnTo>
                  <a:pt x="235508" y="31470"/>
                </a:lnTo>
                <a:lnTo>
                  <a:pt x="284353" y="55270"/>
                </a:lnTo>
                <a:lnTo>
                  <a:pt x="319582" y="94373"/>
                </a:lnTo>
                <a:lnTo>
                  <a:pt x="337248" y="145681"/>
                </a:lnTo>
                <a:lnTo>
                  <a:pt x="338150" y="172034"/>
                </a:lnTo>
                <a:lnTo>
                  <a:pt x="333578" y="198158"/>
                </a:lnTo>
                <a:lnTo>
                  <a:pt x="323519" y="223977"/>
                </a:lnTo>
                <a:lnTo>
                  <a:pt x="350431" y="223977"/>
                </a:lnTo>
                <a:lnTo>
                  <a:pt x="360895" y="195884"/>
                </a:lnTo>
                <a:lnTo>
                  <a:pt x="365556" y="167474"/>
                </a:lnTo>
                <a:close/>
              </a:path>
            </a:pathLst>
          </a:custGeom>
          <a:solidFill>
            <a:srgbClr val="4546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2" name="object 222" descr=""/>
          <p:cNvGrpSpPr/>
          <p:nvPr/>
        </p:nvGrpSpPr>
        <p:grpSpPr>
          <a:xfrm>
            <a:off x="13222682" y="6831541"/>
            <a:ext cx="351790" cy="366395"/>
            <a:chOff x="13222682" y="6831541"/>
            <a:chExt cx="351790" cy="366395"/>
          </a:xfrm>
        </p:grpSpPr>
        <p:sp>
          <p:nvSpPr>
            <p:cNvPr id="223" name="object 223" descr=""/>
            <p:cNvSpPr/>
            <p:nvPr/>
          </p:nvSpPr>
          <p:spPr>
            <a:xfrm>
              <a:off x="13222682" y="6831545"/>
              <a:ext cx="351790" cy="366395"/>
            </a:xfrm>
            <a:custGeom>
              <a:avLst/>
              <a:gdLst/>
              <a:ahLst/>
              <a:cxnLst/>
              <a:rect l="l" t="t" r="r" b="b"/>
              <a:pathLst>
                <a:path w="351790" h="366395">
                  <a:moveTo>
                    <a:pt x="287388" y="0"/>
                  </a:moveTo>
                  <a:lnTo>
                    <a:pt x="125209" y="25920"/>
                  </a:lnTo>
                  <a:lnTo>
                    <a:pt x="134721" y="45402"/>
                  </a:lnTo>
                  <a:lnTo>
                    <a:pt x="276948" y="22682"/>
                  </a:lnTo>
                  <a:lnTo>
                    <a:pt x="287388" y="0"/>
                  </a:lnTo>
                  <a:close/>
                </a:path>
                <a:path w="351790" h="366395">
                  <a:moveTo>
                    <a:pt x="351180" y="231940"/>
                  </a:moveTo>
                  <a:lnTo>
                    <a:pt x="347205" y="174790"/>
                  </a:lnTo>
                  <a:lnTo>
                    <a:pt x="334924" y="118414"/>
                  </a:lnTo>
                  <a:lnTo>
                    <a:pt x="318681" y="67678"/>
                  </a:lnTo>
                  <a:lnTo>
                    <a:pt x="302793" y="27482"/>
                  </a:lnTo>
                  <a:lnTo>
                    <a:pt x="291604" y="2717"/>
                  </a:lnTo>
                  <a:lnTo>
                    <a:pt x="281457" y="24790"/>
                  </a:lnTo>
                  <a:lnTo>
                    <a:pt x="290842" y="44704"/>
                  </a:lnTo>
                  <a:lnTo>
                    <a:pt x="308330" y="88353"/>
                  </a:lnTo>
                  <a:lnTo>
                    <a:pt x="325678" y="146786"/>
                  </a:lnTo>
                  <a:lnTo>
                    <a:pt x="334594" y="211023"/>
                  </a:lnTo>
                  <a:lnTo>
                    <a:pt x="326847" y="272110"/>
                  </a:lnTo>
                  <a:lnTo>
                    <a:pt x="306171" y="309054"/>
                  </a:lnTo>
                  <a:lnTo>
                    <a:pt x="272821" y="334327"/>
                  </a:lnTo>
                  <a:lnTo>
                    <a:pt x="227203" y="345211"/>
                  </a:lnTo>
                  <a:lnTo>
                    <a:pt x="218122" y="344792"/>
                  </a:lnTo>
                  <a:lnTo>
                    <a:pt x="137655" y="307111"/>
                  </a:lnTo>
                  <a:lnTo>
                    <a:pt x="92544" y="260527"/>
                  </a:lnTo>
                  <a:lnTo>
                    <a:pt x="57188" y="210883"/>
                  </a:lnTo>
                  <a:lnTo>
                    <a:pt x="33553" y="170218"/>
                  </a:lnTo>
                  <a:lnTo>
                    <a:pt x="23647" y="150558"/>
                  </a:lnTo>
                  <a:lnTo>
                    <a:pt x="0" y="144983"/>
                  </a:lnTo>
                  <a:lnTo>
                    <a:pt x="34505" y="206298"/>
                  </a:lnTo>
                  <a:lnTo>
                    <a:pt x="64477" y="250355"/>
                  </a:lnTo>
                  <a:lnTo>
                    <a:pt x="101333" y="294754"/>
                  </a:lnTo>
                  <a:lnTo>
                    <a:pt x="143916" y="333070"/>
                  </a:lnTo>
                  <a:lnTo>
                    <a:pt x="191008" y="358876"/>
                  </a:lnTo>
                  <a:lnTo>
                    <a:pt x="231825" y="366179"/>
                  </a:lnTo>
                  <a:lnTo>
                    <a:pt x="244690" y="365429"/>
                  </a:lnTo>
                  <a:lnTo>
                    <a:pt x="282473" y="354114"/>
                  </a:lnTo>
                  <a:lnTo>
                    <a:pt x="319519" y="326034"/>
                  </a:lnTo>
                  <a:lnTo>
                    <a:pt x="342493" y="284949"/>
                  </a:lnTo>
                  <a:lnTo>
                    <a:pt x="351180" y="231940"/>
                  </a:lnTo>
                  <a:close/>
                </a:path>
              </a:pathLst>
            </a:custGeom>
            <a:solidFill>
              <a:srgbClr val="82858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4" name="object 224" descr="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3223171" y="6859643"/>
              <a:ext cx="266448" cy="268660"/>
            </a:xfrm>
            <a:prstGeom prst="rect">
              <a:avLst/>
            </a:prstGeom>
          </p:spPr>
        </p:pic>
      </p:grpSp>
      <p:grpSp>
        <p:nvGrpSpPr>
          <p:cNvPr id="225" name="object 225" descr=""/>
          <p:cNvGrpSpPr/>
          <p:nvPr/>
        </p:nvGrpSpPr>
        <p:grpSpPr>
          <a:xfrm>
            <a:off x="15606524" y="6705928"/>
            <a:ext cx="381635" cy="340995"/>
            <a:chOff x="15606524" y="6705928"/>
            <a:chExt cx="381635" cy="340995"/>
          </a:xfrm>
        </p:grpSpPr>
        <p:sp>
          <p:nvSpPr>
            <p:cNvPr id="226" name="object 226" descr=""/>
            <p:cNvSpPr/>
            <p:nvPr/>
          </p:nvSpPr>
          <p:spPr>
            <a:xfrm>
              <a:off x="15606814" y="6705929"/>
              <a:ext cx="381635" cy="340995"/>
            </a:xfrm>
            <a:custGeom>
              <a:avLst/>
              <a:gdLst/>
              <a:ahLst/>
              <a:cxnLst/>
              <a:rect l="l" t="t" r="r" b="b"/>
              <a:pathLst>
                <a:path w="381634" h="340995">
                  <a:moveTo>
                    <a:pt x="74256" y="317334"/>
                  </a:moveTo>
                  <a:lnTo>
                    <a:pt x="22707" y="175094"/>
                  </a:lnTo>
                  <a:lnTo>
                    <a:pt x="0" y="176288"/>
                  </a:lnTo>
                  <a:lnTo>
                    <a:pt x="58750" y="338455"/>
                  </a:lnTo>
                  <a:lnTo>
                    <a:pt x="74256" y="317334"/>
                  </a:lnTo>
                  <a:close/>
                </a:path>
                <a:path w="381634" h="340995">
                  <a:moveTo>
                    <a:pt x="381330" y="153695"/>
                  </a:moveTo>
                  <a:lnTo>
                    <a:pt x="369404" y="106337"/>
                  </a:lnTo>
                  <a:lnTo>
                    <a:pt x="339128" y="67271"/>
                  </a:lnTo>
                  <a:lnTo>
                    <a:pt x="300786" y="41656"/>
                  </a:lnTo>
                  <a:lnTo>
                    <a:pt x="255460" y="23418"/>
                  </a:lnTo>
                  <a:lnTo>
                    <a:pt x="206756" y="11353"/>
                  </a:lnTo>
                  <a:lnTo>
                    <a:pt x="158292" y="4241"/>
                  </a:lnTo>
                  <a:lnTo>
                    <a:pt x="113703" y="863"/>
                  </a:lnTo>
                  <a:lnTo>
                    <a:pt x="76581" y="0"/>
                  </a:lnTo>
                  <a:lnTo>
                    <a:pt x="66776" y="63"/>
                  </a:lnTo>
                  <a:lnTo>
                    <a:pt x="58242" y="228"/>
                  </a:lnTo>
                  <a:lnTo>
                    <a:pt x="45542" y="673"/>
                  </a:lnTo>
                  <a:lnTo>
                    <a:pt x="62699" y="19558"/>
                  </a:lnTo>
                  <a:lnTo>
                    <a:pt x="73698" y="18986"/>
                  </a:lnTo>
                  <a:lnTo>
                    <a:pt x="84023" y="18681"/>
                  </a:lnTo>
                  <a:lnTo>
                    <a:pt x="136131" y="19710"/>
                  </a:lnTo>
                  <a:lnTo>
                    <a:pt x="182994" y="24345"/>
                  </a:lnTo>
                  <a:lnTo>
                    <a:pt x="232638" y="34277"/>
                  </a:lnTo>
                  <a:lnTo>
                    <a:pt x="280085" y="51269"/>
                  </a:lnTo>
                  <a:lnTo>
                    <a:pt x="320319" y="77127"/>
                  </a:lnTo>
                  <a:lnTo>
                    <a:pt x="347510" y="112268"/>
                  </a:lnTo>
                  <a:lnTo>
                    <a:pt x="358267" y="154901"/>
                  </a:lnTo>
                  <a:lnTo>
                    <a:pt x="357314" y="177330"/>
                  </a:lnTo>
                  <a:lnTo>
                    <a:pt x="342480" y="218059"/>
                  </a:lnTo>
                  <a:lnTo>
                    <a:pt x="286334" y="269087"/>
                  </a:lnTo>
                  <a:lnTo>
                    <a:pt x="234670" y="292087"/>
                  </a:lnTo>
                  <a:lnTo>
                    <a:pt x="180848" y="306959"/>
                  </a:lnTo>
                  <a:lnTo>
                    <a:pt x="132080" y="315468"/>
                  </a:lnTo>
                  <a:lnTo>
                    <a:pt x="78473" y="320382"/>
                  </a:lnTo>
                  <a:lnTo>
                    <a:pt x="63373" y="340969"/>
                  </a:lnTo>
                  <a:lnTo>
                    <a:pt x="136779" y="332765"/>
                  </a:lnTo>
                  <a:lnTo>
                    <a:pt x="191643" y="321868"/>
                  </a:lnTo>
                  <a:lnTo>
                    <a:pt x="249656" y="304431"/>
                  </a:lnTo>
                  <a:lnTo>
                    <a:pt x="304152" y="278993"/>
                  </a:lnTo>
                  <a:lnTo>
                    <a:pt x="348399" y="244043"/>
                  </a:lnTo>
                  <a:lnTo>
                    <a:pt x="374408" y="202018"/>
                  </a:lnTo>
                  <a:lnTo>
                    <a:pt x="380276" y="178612"/>
                  </a:lnTo>
                  <a:lnTo>
                    <a:pt x="381330" y="153695"/>
                  </a:lnTo>
                  <a:close/>
                </a:path>
              </a:pathLst>
            </a:custGeom>
            <a:solidFill>
              <a:srgbClr val="A0A2A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7" name="object 227" descr="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5606524" y="6709550"/>
              <a:ext cx="314687" cy="215287"/>
            </a:xfrm>
            <a:prstGeom prst="rect">
              <a:avLst/>
            </a:prstGeom>
          </p:spPr>
        </p:pic>
      </p:grpSp>
      <p:pic>
        <p:nvPicPr>
          <p:cNvPr id="228" name="object 228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6987397" y="5062513"/>
            <a:ext cx="234073" cy="78989"/>
          </a:xfrm>
          <a:prstGeom prst="rect">
            <a:avLst/>
          </a:prstGeom>
        </p:spPr>
      </p:pic>
      <p:grpSp>
        <p:nvGrpSpPr>
          <p:cNvPr id="229" name="object 229" descr=""/>
          <p:cNvGrpSpPr/>
          <p:nvPr/>
        </p:nvGrpSpPr>
        <p:grpSpPr>
          <a:xfrm>
            <a:off x="13612773" y="3067209"/>
            <a:ext cx="317500" cy="354330"/>
            <a:chOff x="13612773" y="3067209"/>
            <a:chExt cx="317500" cy="354330"/>
          </a:xfrm>
        </p:grpSpPr>
        <p:sp>
          <p:nvSpPr>
            <p:cNvPr id="230" name="object 230" descr=""/>
            <p:cNvSpPr/>
            <p:nvPr/>
          </p:nvSpPr>
          <p:spPr>
            <a:xfrm>
              <a:off x="13612763" y="3067608"/>
              <a:ext cx="317500" cy="354330"/>
            </a:xfrm>
            <a:custGeom>
              <a:avLst/>
              <a:gdLst/>
              <a:ahLst/>
              <a:cxnLst/>
              <a:rect l="l" t="t" r="r" b="b"/>
              <a:pathLst>
                <a:path w="317500" h="354329">
                  <a:moveTo>
                    <a:pt x="152577" y="21056"/>
                  </a:moveTo>
                  <a:lnTo>
                    <a:pt x="150736" y="0"/>
                  </a:lnTo>
                  <a:lnTo>
                    <a:pt x="2184" y="59829"/>
                  </a:lnTo>
                  <a:lnTo>
                    <a:pt x="22275" y="73533"/>
                  </a:lnTo>
                  <a:lnTo>
                    <a:pt x="152577" y="21056"/>
                  </a:lnTo>
                  <a:close/>
                </a:path>
                <a:path w="317500" h="354329">
                  <a:moveTo>
                    <a:pt x="317093" y="105206"/>
                  </a:moveTo>
                  <a:lnTo>
                    <a:pt x="316674" y="63068"/>
                  </a:lnTo>
                  <a:lnTo>
                    <a:pt x="315150" y="36614"/>
                  </a:lnTo>
                  <a:lnTo>
                    <a:pt x="298170" y="53162"/>
                  </a:lnTo>
                  <a:lnTo>
                    <a:pt x="299758" y="74574"/>
                  </a:lnTo>
                  <a:lnTo>
                    <a:pt x="300431" y="120421"/>
                  </a:lnTo>
                  <a:lnTo>
                    <a:pt x="295808" y="179679"/>
                  </a:lnTo>
                  <a:lnTo>
                    <a:pt x="281495" y="241274"/>
                  </a:lnTo>
                  <a:lnTo>
                    <a:pt x="253111" y="294170"/>
                  </a:lnTo>
                  <a:lnTo>
                    <a:pt x="221386" y="320560"/>
                  </a:lnTo>
                  <a:lnTo>
                    <a:pt x="182181" y="331901"/>
                  </a:lnTo>
                  <a:lnTo>
                    <a:pt x="175679" y="332320"/>
                  </a:lnTo>
                  <a:lnTo>
                    <a:pt x="172453" y="332320"/>
                  </a:lnTo>
                  <a:lnTo>
                    <a:pt x="121031" y="318084"/>
                  </a:lnTo>
                  <a:lnTo>
                    <a:pt x="68656" y="259892"/>
                  </a:lnTo>
                  <a:lnTo>
                    <a:pt x="43878" y="201726"/>
                  </a:lnTo>
                  <a:lnTo>
                    <a:pt x="29032" y="144170"/>
                  </a:lnTo>
                  <a:lnTo>
                    <a:pt x="21742" y="98894"/>
                  </a:lnTo>
                  <a:lnTo>
                    <a:pt x="19596" y="77546"/>
                  </a:lnTo>
                  <a:lnTo>
                    <a:pt x="0" y="64198"/>
                  </a:lnTo>
                  <a:lnTo>
                    <a:pt x="9994" y="132080"/>
                  </a:lnTo>
                  <a:lnTo>
                    <a:pt x="21894" y="182638"/>
                  </a:lnTo>
                  <a:lnTo>
                    <a:pt x="39941" y="235940"/>
                  </a:lnTo>
                  <a:lnTo>
                    <a:pt x="65316" y="285699"/>
                  </a:lnTo>
                  <a:lnTo>
                    <a:pt x="99174" y="325640"/>
                  </a:lnTo>
                  <a:lnTo>
                    <a:pt x="134150" y="346710"/>
                  </a:lnTo>
                  <a:lnTo>
                    <a:pt x="173278" y="353758"/>
                  </a:lnTo>
                  <a:lnTo>
                    <a:pt x="176834" y="353758"/>
                  </a:lnTo>
                  <a:lnTo>
                    <a:pt x="227609" y="340664"/>
                  </a:lnTo>
                  <a:lnTo>
                    <a:pt x="262877" y="311315"/>
                  </a:lnTo>
                  <a:lnTo>
                    <a:pt x="289293" y="266090"/>
                  </a:lnTo>
                  <a:lnTo>
                    <a:pt x="305638" y="212686"/>
                  </a:lnTo>
                  <a:lnTo>
                    <a:pt x="314159" y="157073"/>
                  </a:lnTo>
                  <a:lnTo>
                    <a:pt x="317093" y="105206"/>
                  </a:lnTo>
                  <a:close/>
                </a:path>
              </a:pathLst>
            </a:custGeom>
            <a:solidFill>
              <a:srgbClr val="70747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1" name="object 231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3727953" y="3067209"/>
              <a:ext cx="197054" cy="291451"/>
            </a:xfrm>
            <a:prstGeom prst="rect">
              <a:avLst/>
            </a:prstGeom>
          </p:spPr>
        </p:pic>
      </p:grpSp>
      <p:grpSp>
        <p:nvGrpSpPr>
          <p:cNvPr id="232" name="object 232" descr=""/>
          <p:cNvGrpSpPr/>
          <p:nvPr/>
        </p:nvGrpSpPr>
        <p:grpSpPr>
          <a:xfrm>
            <a:off x="15007966" y="1092933"/>
            <a:ext cx="331470" cy="347345"/>
            <a:chOff x="15007966" y="1092933"/>
            <a:chExt cx="331470" cy="347345"/>
          </a:xfrm>
        </p:grpSpPr>
        <p:sp>
          <p:nvSpPr>
            <p:cNvPr id="233" name="object 233" descr=""/>
            <p:cNvSpPr/>
            <p:nvPr/>
          </p:nvSpPr>
          <p:spPr>
            <a:xfrm>
              <a:off x="15007958" y="1092935"/>
              <a:ext cx="331470" cy="347345"/>
            </a:xfrm>
            <a:custGeom>
              <a:avLst/>
              <a:gdLst/>
              <a:ahLst/>
              <a:cxnLst/>
              <a:rect l="l" t="t" r="r" b="b"/>
              <a:pathLst>
                <a:path w="331469" h="347344">
                  <a:moveTo>
                    <a:pt x="297167" y="0"/>
                  </a:moveTo>
                  <a:lnTo>
                    <a:pt x="137058" y="3022"/>
                  </a:lnTo>
                  <a:lnTo>
                    <a:pt x="143586" y="23101"/>
                  </a:lnTo>
                  <a:lnTo>
                    <a:pt x="283997" y="20485"/>
                  </a:lnTo>
                  <a:lnTo>
                    <a:pt x="297167" y="0"/>
                  </a:lnTo>
                  <a:close/>
                </a:path>
                <a:path w="331469" h="347344">
                  <a:moveTo>
                    <a:pt x="331203" y="176872"/>
                  </a:moveTo>
                  <a:lnTo>
                    <a:pt x="326999" y="120764"/>
                  </a:lnTo>
                  <a:lnTo>
                    <a:pt x="318185" y="69570"/>
                  </a:lnTo>
                  <a:lnTo>
                    <a:pt x="308305" y="28600"/>
                  </a:lnTo>
                  <a:lnTo>
                    <a:pt x="300875" y="3187"/>
                  </a:lnTo>
                  <a:lnTo>
                    <a:pt x="288061" y="23126"/>
                  </a:lnTo>
                  <a:lnTo>
                    <a:pt x="294411" y="43624"/>
                  </a:lnTo>
                  <a:lnTo>
                    <a:pt x="305384" y="88150"/>
                  </a:lnTo>
                  <a:lnTo>
                    <a:pt x="314210" y="146926"/>
                  </a:lnTo>
                  <a:lnTo>
                    <a:pt x="314121" y="210172"/>
                  </a:lnTo>
                  <a:lnTo>
                    <a:pt x="298361" y="268084"/>
                  </a:lnTo>
                  <a:lnTo>
                    <a:pt x="273380" y="300939"/>
                  </a:lnTo>
                  <a:lnTo>
                    <a:pt x="237744" y="320814"/>
                  </a:lnTo>
                  <a:lnTo>
                    <a:pt x="205676" y="326059"/>
                  </a:lnTo>
                  <a:lnTo>
                    <a:pt x="193522" y="325297"/>
                  </a:lnTo>
                  <a:lnTo>
                    <a:pt x="110921" y="276212"/>
                  </a:lnTo>
                  <a:lnTo>
                    <a:pt x="73685" y="225107"/>
                  </a:lnTo>
                  <a:lnTo>
                    <a:pt x="46291" y="172364"/>
                  </a:lnTo>
                  <a:lnTo>
                    <a:pt x="28994" y="129882"/>
                  </a:lnTo>
                  <a:lnTo>
                    <a:pt x="22098" y="109562"/>
                  </a:lnTo>
                  <a:lnTo>
                    <a:pt x="0" y="100965"/>
                  </a:lnTo>
                  <a:lnTo>
                    <a:pt x="25006" y="164858"/>
                  </a:lnTo>
                  <a:lnTo>
                    <a:pt x="47967" y="211455"/>
                  </a:lnTo>
                  <a:lnTo>
                    <a:pt x="77533" y="259321"/>
                  </a:lnTo>
                  <a:lnTo>
                    <a:pt x="113449" y="302094"/>
                  </a:lnTo>
                  <a:lnTo>
                    <a:pt x="155422" y="333387"/>
                  </a:lnTo>
                  <a:lnTo>
                    <a:pt x="195275" y="346202"/>
                  </a:lnTo>
                  <a:lnTo>
                    <a:pt x="208788" y="347052"/>
                  </a:lnTo>
                  <a:lnTo>
                    <a:pt x="217627" y="346697"/>
                  </a:lnTo>
                  <a:lnTo>
                    <a:pt x="265620" y="332016"/>
                  </a:lnTo>
                  <a:lnTo>
                    <a:pt x="299339" y="302653"/>
                  </a:lnTo>
                  <a:lnTo>
                    <a:pt x="327279" y="232587"/>
                  </a:lnTo>
                  <a:lnTo>
                    <a:pt x="331203" y="176872"/>
                  </a:lnTo>
                  <a:close/>
                </a:path>
              </a:pathLst>
            </a:custGeom>
            <a:solidFill>
              <a:srgbClr val="4144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4" name="object 234" descr="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5009097" y="1097442"/>
              <a:ext cx="237938" cy="277058"/>
            </a:xfrm>
            <a:prstGeom prst="rect">
              <a:avLst/>
            </a:prstGeom>
          </p:spPr>
        </p:pic>
      </p:grpSp>
      <p:grpSp>
        <p:nvGrpSpPr>
          <p:cNvPr id="235" name="object 235" descr=""/>
          <p:cNvGrpSpPr/>
          <p:nvPr/>
        </p:nvGrpSpPr>
        <p:grpSpPr>
          <a:xfrm>
            <a:off x="13583815" y="1337027"/>
            <a:ext cx="350520" cy="361950"/>
            <a:chOff x="13583815" y="1337027"/>
            <a:chExt cx="350520" cy="361950"/>
          </a:xfrm>
        </p:grpSpPr>
        <p:sp>
          <p:nvSpPr>
            <p:cNvPr id="236" name="object 236" descr=""/>
            <p:cNvSpPr/>
            <p:nvPr/>
          </p:nvSpPr>
          <p:spPr>
            <a:xfrm>
              <a:off x="13583805" y="1337029"/>
              <a:ext cx="350520" cy="360045"/>
            </a:xfrm>
            <a:custGeom>
              <a:avLst/>
              <a:gdLst/>
              <a:ahLst/>
              <a:cxnLst/>
              <a:rect l="l" t="t" r="r" b="b"/>
              <a:pathLst>
                <a:path w="350519" h="360044">
                  <a:moveTo>
                    <a:pt x="114592" y="297053"/>
                  </a:moveTo>
                  <a:lnTo>
                    <a:pt x="24180" y="189547"/>
                  </a:lnTo>
                  <a:lnTo>
                    <a:pt x="0" y="192214"/>
                  </a:lnTo>
                  <a:lnTo>
                    <a:pt x="103111" y="314782"/>
                  </a:lnTo>
                  <a:lnTo>
                    <a:pt x="114592" y="297053"/>
                  </a:lnTo>
                  <a:close/>
                </a:path>
                <a:path w="350519" h="360044">
                  <a:moveTo>
                    <a:pt x="350291" y="144907"/>
                  </a:moveTo>
                  <a:lnTo>
                    <a:pt x="348195" y="92583"/>
                  </a:lnTo>
                  <a:lnTo>
                    <a:pt x="330835" y="50101"/>
                  </a:lnTo>
                  <a:lnTo>
                    <a:pt x="298310" y="18503"/>
                  </a:lnTo>
                  <a:lnTo>
                    <a:pt x="253276" y="1155"/>
                  </a:lnTo>
                  <a:lnTo>
                    <a:pt x="237274" y="0"/>
                  </a:lnTo>
                  <a:lnTo>
                    <a:pt x="230644" y="190"/>
                  </a:lnTo>
                  <a:lnTo>
                    <a:pt x="161734" y="22415"/>
                  </a:lnTo>
                  <a:lnTo>
                    <a:pt x="115989" y="54432"/>
                  </a:lnTo>
                  <a:lnTo>
                    <a:pt x="75031" y="93014"/>
                  </a:lnTo>
                  <a:lnTo>
                    <a:pt x="40805" y="132080"/>
                  </a:lnTo>
                  <a:lnTo>
                    <a:pt x="15189" y="165544"/>
                  </a:lnTo>
                  <a:lnTo>
                    <a:pt x="114" y="187325"/>
                  </a:lnTo>
                  <a:lnTo>
                    <a:pt x="23672" y="184746"/>
                  </a:lnTo>
                  <a:lnTo>
                    <a:pt x="35610" y="166903"/>
                  </a:lnTo>
                  <a:lnTo>
                    <a:pt x="63296" y="130352"/>
                  </a:lnTo>
                  <a:lnTo>
                    <a:pt x="103416" y="86499"/>
                  </a:lnTo>
                  <a:lnTo>
                    <a:pt x="152603" y="46774"/>
                  </a:lnTo>
                  <a:lnTo>
                    <a:pt x="207518" y="22567"/>
                  </a:lnTo>
                  <a:lnTo>
                    <a:pt x="223774" y="19837"/>
                  </a:lnTo>
                  <a:lnTo>
                    <a:pt x="231660" y="19837"/>
                  </a:lnTo>
                  <a:lnTo>
                    <a:pt x="273570" y="29222"/>
                  </a:lnTo>
                  <a:lnTo>
                    <a:pt x="315912" y="64935"/>
                  </a:lnTo>
                  <a:lnTo>
                    <a:pt x="331533" y="103136"/>
                  </a:lnTo>
                  <a:lnTo>
                    <a:pt x="331774" y="163169"/>
                  </a:lnTo>
                  <a:lnTo>
                    <a:pt x="315506" y="224269"/>
                  </a:lnTo>
                  <a:lnTo>
                    <a:pt x="291769" y="278752"/>
                  </a:lnTo>
                  <a:lnTo>
                    <a:pt x="269659" y="318922"/>
                  </a:lnTo>
                  <a:lnTo>
                    <a:pt x="258216" y="337083"/>
                  </a:lnTo>
                  <a:lnTo>
                    <a:pt x="265430" y="359664"/>
                  </a:lnTo>
                  <a:lnTo>
                    <a:pt x="279196" y="337032"/>
                  </a:lnTo>
                  <a:lnTo>
                    <a:pt x="299339" y="300024"/>
                  </a:lnTo>
                  <a:lnTo>
                    <a:pt x="321094" y="252844"/>
                  </a:lnTo>
                  <a:lnTo>
                    <a:pt x="339674" y="199745"/>
                  </a:lnTo>
                  <a:lnTo>
                    <a:pt x="350291" y="144907"/>
                  </a:lnTo>
                  <a:close/>
                </a:path>
              </a:pathLst>
            </a:custGeom>
            <a:solidFill>
              <a:srgbClr val="3737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7" name="object 237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3702387" y="1404508"/>
              <a:ext cx="152316" cy="201071"/>
            </a:xfrm>
            <a:prstGeom prst="rect">
              <a:avLst/>
            </a:prstGeom>
          </p:spPr>
        </p:pic>
        <p:sp>
          <p:nvSpPr>
            <p:cNvPr id="238" name="object 238" descr=""/>
            <p:cNvSpPr/>
            <p:nvPr/>
          </p:nvSpPr>
          <p:spPr>
            <a:xfrm>
              <a:off x="13690962" y="1636718"/>
              <a:ext cx="154305" cy="62230"/>
            </a:xfrm>
            <a:custGeom>
              <a:avLst/>
              <a:gdLst/>
              <a:ahLst/>
              <a:cxnLst/>
              <a:rect l="l" t="t" r="r" b="b"/>
              <a:pathLst>
                <a:path w="154305" h="62230">
                  <a:moveTo>
                    <a:pt x="153884" y="62084"/>
                  </a:moveTo>
                  <a:lnTo>
                    <a:pt x="0" y="17724"/>
                  </a:lnTo>
                  <a:lnTo>
                    <a:pt x="11500" y="0"/>
                  </a:lnTo>
                  <a:lnTo>
                    <a:pt x="146466" y="38895"/>
                  </a:lnTo>
                  <a:lnTo>
                    <a:pt x="153884" y="62084"/>
                  </a:lnTo>
                  <a:close/>
                </a:path>
              </a:pathLst>
            </a:custGeom>
            <a:solidFill>
              <a:srgbClr val="37373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9" name="object 239" descr=""/>
          <p:cNvGrpSpPr/>
          <p:nvPr/>
        </p:nvGrpSpPr>
        <p:grpSpPr>
          <a:xfrm>
            <a:off x="13506673" y="4274036"/>
            <a:ext cx="356235" cy="341630"/>
            <a:chOff x="13506673" y="4274036"/>
            <a:chExt cx="356235" cy="341630"/>
          </a:xfrm>
        </p:grpSpPr>
        <p:sp>
          <p:nvSpPr>
            <p:cNvPr id="240" name="object 240" descr=""/>
            <p:cNvSpPr/>
            <p:nvPr/>
          </p:nvSpPr>
          <p:spPr>
            <a:xfrm>
              <a:off x="13509359" y="4274044"/>
              <a:ext cx="353695" cy="341630"/>
            </a:xfrm>
            <a:custGeom>
              <a:avLst/>
              <a:gdLst/>
              <a:ahLst/>
              <a:cxnLst/>
              <a:rect l="l" t="t" r="r" b="b"/>
              <a:pathLst>
                <a:path w="353694" h="341629">
                  <a:moveTo>
                    <a:pt x="134823" y="317106"/>
                  </a:moveTo>
                  <a:lnTo>
                    <a:pt x="40982" y="212572"/>
                  </a:lnTo>
                  <a:lnTo>
                    <a:pt x="21844" y="221500"/>
                  </a:lnTo>
                  <a:lnTo>
                    <a:pt x="128828" y="340690"/>
                  </a:lnTo>
                  <a:lnTo>
                    <a:pt x="134823" y="317106"/>
                  </a:lnTo>
                  <a:close/>
                </a:path>
                <a:path w="353694" h="341629">
                  <a:moveTo>
                    <a:pt x="353161" y="113372"/>
                  </a:moveTo>
                  <a:lnTo>
                    <a:pt x="342315" y="69354"/>
                  </a:lnTo>
                  <a:lnTo>
                    <a:pt x="315569" y="32740"/>
                  </a:lnTo>
                  <a:lnTo>
                    <a:pt x="275920" y="9639"/>
                  </a:lnTo>
                  <a:lnTo>
                    <a:pt x="229235" y="546"/>
                  </a:lnTo>
                  <a:lnTo>
                    <a:pt x="212623" y="0"/>
                  </a:lnTo>
                  <a:lnTo>
                    <a:pt x="145618" y="6946"/>
                  </a:lnTo>
                  <a:lnTo>
                    <a:pt x="82321" y="23075"/>
                  </a:lnTo>
                  <a:lnTo>
                    <a:pt x="31013" y="41262"/>
                  </a:lnTo>
                  <a:lnTo>
                    <a:pt x="0" y="54444"/>
                  </a:lnTo>
                  <a:lnTo>
                    <a:pt x="21336" y="64744"/>
                  </a:lnTo>
                  <a:lnTo>
                    <a:pt x="41325" y="55753"/>
                  </a:lnTo>
                  <a:lnTo>
                    <a:pt x="85064" y="39166"/>
                  </a:lnTo>
                  <a:lnTo>
                    <a:pt x="143332" y="23202"/>
                  </a:lnTo>
                  <a:lnTo>
                    <a:pt x="206908" y="16052"/>
                  </a:lnTo>
                  <a:lnTo>
                    <a:pt x="221589" y="16535"/>
                  </a:lnTo>
                  <a:lnTo>
                    <a:pt x="263156" y="24676"/>
                  </a:lnTo>
                  <a:lnTo>
                    <a:pt x="298805" y="45466"/>
                  </a:lnTo>
                  <a:lnTo>
                    <a:pt x="322872" y="78409"/>
                  </a:lnTo>
                  <a:lnTo>
                    <a:pt x="332638" y="118059"/>
                  </a:lnTo>
                  <a:lnTo>
                    <a:pt x="331241" y="138290"/>
                  </a:lnTo>
                  <a:lnTo>
                    <a:pt x="294055" y="209765"/>
                  </a:lnTo>
                  <a:lnTo>
                    <a:pt x="247878" y="252958"/>
                  </a:lnTo>
                  <a:lnTo>
                    <a:pt x="198894" y="286588"/>
                  </a:lnTo>
                  <a:lnTo>
                    <a:pt x="158851" y="308927"/>
                  </a:lnTo>
                  <a:lnTo>
                    <a:pt x="139509" y="318262"/>
                  </a:lnTo>
                  <a:lnTo>
                    <a:pt x="133692" y="341249"/>
                  </a:lnTo>
                  <a:lnTo>
                    <a:pt x="194043" y="308635"/>
                  </a:lnTo>
                  <a:lnTo>
                    <a:pt x="237477" y="280149"/>
                  </a:lnTo>
                  <a:lnTo>
                    <a:pt x="281368" y="244957"/>
                  </a:lnTo>
                  <a:lnTo>
                    <a:pt x="319417" y="204101"/>
                  </a:lnTo>
                  <a:lnTo>
                    <a:pt x="345363" y="158623"/>
                  </a:lnTo>
                  <a:lnTo>
                    <a:pt x="351586" y="135877"/>
                  </a:lnTo>
                  <a:lnTo>
                    <a:pt x="353161" y="113372"/>
                  </a:lnTo>
                  <a:close/>
                </a:path>
              </a:pathLst>
            </a:custGeom>
            <a:solidFill>
              <a:srgbClr val="95979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1" name="object 24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3585022" y="4363574"/>
              <a:ext cx="214210" cy="130656"/>
            </a:xfrm>
            <a:prstGeom prst="rect">
              <a:avLst/>
            </a:prstGeom>
          </p:spPr>
        </p:pic>
        <p:sp>
          <p:nvSpPr>
            <p:cNvPr id="242" name="object 242" descr=""/>
            <p:cNvSpPr/>
            <p:nvPr/>
          </p:nvSpPr>
          <p:spPr>
            <a:xfrm>
              <a:off x="13506673" y="4332543"/>
              <a:ext cx="41910" cy="158750"/>
            </a:xfrm>
            <a:custGeom>
              <a:avLst/>
              <a:gdLst/>
              <a:ahLst/>
              <a:cxnLst/>
              <a:rect l="l" t="t" r="r" b="b"/>
              <a:pathLst>
                <a:path w="41909" h="158750">
                  <a:moveTo>
                    <a:pt x="22494" y="158622"/>
                  </a:moveTo>
                  <a:lnTo>
                    <a:pt x="0" y="0"/>
                  </a:lnTo>
                  <a:lnTo>
                    <a:pt x="21895" y="10599"/>
                  </a:lnTo>
                  <a:lnTo>
                    <a:pt x="41635" y="149671"/>
                  </a:lnTo>
                  <a:lnTo>
                    <a:pt x="22494" y="158622"/>
                  </a:lnTo>
                  <a:close/>
                </a:path>
              </a:pathLst>
            </a:custGeom>
            <a:solidFill>
              <a:srgbClr val="95979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3" name="object 243" descr=""/>
          <p:cNvGrpSpPr/>
          <p:nvPr/>
        </p:nvGrpSpPr>
        <p:grpSpPr>
          <a:xfrm>
            <a:off x="16316652" y="4490830"/>
            <a:ext cx="349885" cy="334645"/>
            <a:chOff x="16316652" y="4490830"/>
            <a:chExt cx="349885" cy="334645"/>
          </a:xfrm>
        </p:grpSpPr>
        <p:sp>
          <p:nvSpPr>
            <p:cNvPr id="244" name="object 244" descr=""/>
            <p:cNvSpPr/>
            <p:nvPr/>
          </p:nvSpPr>
          <p:spPr>
            <a:xfrm>
              <a:off x="16316643" y="4490833"/>
              <a:ext cx="349885" cy="334645"/>
            </a:xfrm>
            <a:custGeom>
              <a:avLst/>
              <a:gdLst/>
              <a:ahLst/>
              <a:cxnLst/>
              <a:rect l="l" t="t" r="r" b="b"/>
              <a:pathLst>
                <a:path w="349884" h="334645">
                  <a:moveTo>
                    <a:pt x="346684" y="297357"/>
                  </a:moveTo>
                  <a:lnTo>
                    <a:pt x="326313" y="285254"/>
                  </a:lnTo>
                  <a:lnTo>
                    <a:pt x="308622" y="291477"/>
                  </a:lnTo>
                  <a:lnTo>
                    <a:pt x="270052" y="302806"/>
                  </a:lnTo>
                  <a:lnTo>
                    <a:pt x="218059" y="313677"/>
                  </a:lnTo>
                  <a:lnTo>
                    <a:pt x="160121" y="318528"/>
                  </a:lnTo>
                  <a:lnTo>
                    <a:pt x="139446" y="317754"/>
                  </a:lnTo>
                  <a:lnTo>
                    <a:pt x="100012" y="310794"/>
                  </a:lnTo>
                  <a:lnTo>
                    <a:pt x="63538" y="293598"/>
                  </a:lnTo>
                  <a:lnTo>
                    <a:pt x="36080" y="264172"/>
                  </a:lnTo>
                  <a:lnTo>
                    <a:pt x="21894" y="225158"/>
                  </a:lnTo>
                  <a:lnTo>
                    <a:pt x="20853" y="205003"/>
                  </a:lnTo>
                  <a:lnTo>
                    <a:pt x="24003" y="184950"/>
                  </a:lnTo>
                  <a:lnTo>
                    <a:pt x="67271" y="117005"/>
                  </a:lnTo>
                  <a:lnTo>
                    <a:pt x="117043" y="78003"/>
                  </a:lnTo>
                  <a:lnTo>
                    <a:pt x="168770" y="48768"/>
                  </a:lnTo>
                  <a:lnTo>
                    <a:pt x="210604" y="30010"/>
                  </a:lnTo>
                  <a:lnTo>
                    <a:pt x="230670" y="22390"/>
                  </a:lnTo>
                  <a:lnTo>
                    <a:pt x="238493" y="0"/>
                  </a:lnTo>
                  <a:lnTo>
                    <a:pt x="175514" y="27228"/>
                  </a:lnTo>
                  <a:lnTo>
                    <a:pt x="129768" y="51803"/>
                  </a:lnTo>
                  <a:lnTo>
                    <a:pt x="82981" y="83045"/>
                  </a:lnTo>
                  <a:lnTo>
                    <a:pt x="41503" y="120434"/>
                  </a:lnTo>
                  <a:lnTo>
                    <a:pt x="11709" y="163487"/>
                  </a:lnTo>
                  <a:lnTo>
                    <a:pt x="0" y="207886"/>
                  </a:lnTo>
                  <a:lnTo>
                    <a:pt x="1155" y="230276"/>
                  </a:lnTo>
                  <a:lnTo>
                    <a:pt x="16916" y="273596"/>
                  </a:lnTo>
                  <a:lnTo>
                    <a:pt x="47421" y="306285"/>
                  </a:lnTo>
                  <a:lnTo>
                    <a:pt x="88239" y="325475"/>
                  </a:lnTo>
                  <a:lnTo>
                    <a:pt x="132969" y="333311"/>
                  </a:lnTo>
                  <a:lnTo>
                    <a:pt x="156578" y="334187"/>
                  </a:lnTo>
                  <a:lnTo>
                    <a:pt x="217322" y="329565"/>
                  </a:lnTo>
                  <a:lnTo>
                    <a:pt x="273583" y="318795"/>
                  </a:lnTo>
                  <a:lnTo>
                    <a:pt x="318858" y="306514"/>
                  </a:lnTo>
                  <a:lnTo>
                    <a:pt x="346684" y="297357"/>
                  </a:lnTo>
                  <a:close/>
                </a:path>
                <a:path w="349884" h="334645">
                  <a:moveTo>
                    <a:pt x="349719" y="293535"/>
                  </a:moveTo>
                  <a:lnTo>
                    <a:pt x="341122" y="133591"/>
                  </a:lnTo>
                  <a:lnTo>
                    <a:pt x="321271" y="140830"/>
                  </a:lnTo>
                  <a:lnTo>
                    <a:pt x="328803" y="281101"/>
                  </a:lnTo>
                  <a:lnTo>
                    <a:pt x="349719" y="293535"/>
                  </a:lnTo>
                  <a:close/>
                </a:path>
              </a:pathLst>
            </a:custGeom>
            <a:solidFill>
              <a:srgbClr val="8E8F9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5" name="object 24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6380577" y="4491808"/>
              <a:ext cx="275531" cy="242047"/>
            </a:xfrm>
            <a:prstGeom prst="rect">
              <a:avLst/>
            </a:prstGeom>
          </p:spPr>
        </p:pic>
      </p:grpSp>
      <p:sp>
        <p:nvSpPr>
          <p:cNvPr id="246" name="object 246" descr=""/>
          <p:cNvSpPr/>
          <p:nvPr/>
        </p:nvSpPr>
        <p:spPr>
          <a:xfrm>
            <a:off x="15900578" y="175716"/>
            <a:ext cx="468630" cy="482600"/>
          </a:xfrm>
          <a:custGeom>
            <a:avLst/>
            <a:gdLst/>
            <a:ahLst/>
            <a:cxnLst/>
            <a:rect l="l" t="t" r="r" b="b"/>
            <a:pathLst>
              <a:path w="468630" h="482600">
                <a:moveTo>
                  <a:pt x="152793" y="86271"/>
                </a:moveTo>
                <a:lnTo>
                  <a:pt x="137464" y="62661"/>
                </a:lnTo>
                <a:lnTo>
                  <a:pt x="0" y="226085"/>
                </a:lnTo>
                <a:lnTo>
                  <a:pt x="32232" y="229616"/>
                </a:lnTo>
                <a:lnTo>
                  <a:pt x="152793" y="86271"/>
                </a:lnTo>
                <a:close/>
              </a:path>
              <a:path w="468630" h="482600">
                <a:moveTo>
                  <a:pt x="348018" y="0"/>
                </a:moveTo>
                <a:lnTo>
                  <a:pt x="142887" y="59156"/>
                </a:lnTo>
                <a:lnTo>
                  <a:pt x="158216" y="82765"/>
                </a:lnTo>
                <a:lnTo>
                  <a:pt x="338137" y="30899"/>
                </a:lnTo>
                <a:lnTo>
                  <a:pt x="348018" y="0"/>
                </a:lnTo>
                <a:close/>
              </a:path>
              <a:path w="468630" h="482600">
                <a:moveTo>
                  <a:pt x="358190" y="369481"/>
                </a:moveTo>
                <a:lnTo>
                  <a:pt x="355358" y="362280"/>
                </a:lnTo>
                <a:lnTo>
                  <a:pt x="352869" y="358444"/>
                </a:lnTo>
                <a:lnTo>
                  <a:pt x="343636" y="344233"/>
                </a:lnTo>
                <a:lnTo>
                  <a:pt x="334416" y="330034"/>
                </a:lnTo>
                <a:lnTo>
                  <a:pt x="325208" y="315849"/>
                </a:lnTo>
                <a:lnTo>
                  <a:pt x="315988" y="301650"/>
                </a:lnTo>
                <a:lnTo>
                  <a:pt x="306768" y="287451"/>
                </a:lnTo>
                <a:lnTo>
                  <a:pt x="289039" y="260134"/>
                </a:lnTo>
                <a:lnTo>
                  <a:pt x="275234" y="238874"/>
                </a:lnTo>
                <a:lnTo>
                  <a:pt x="275856" y="235902"/>
                </a:lnTo>
                <a:lnTo>
                  <a:pt x="285267" y="229793"/>
                </a:lnTo>
                <a:lnTo>
                  <a:pt x="274650" y="213448"/>
                </a:lnTo>
                <a:lnTo>
                  <a:pt x="274523" y="211734"/>
                </a:lnTo>
                <a:lnTo>
                  <a:pt x="275145" y="210248"/>
                </a:lnTo>
                <a:lnTo>
                  <a:pt x="279412" y="195592"/>
                </a:lnTo>
                <a:lnTo>
                  <a:pt x="279806" y="185140"/>
                </a:lnTo>
                <a:lnTo>
                  <a:pt x="279984" y="180619"/>
                </a:lnTo>
                <a:lnTo>
                  <a:pt x="261543" y="142024"/>
                </a:lnTo>
                <a:lnTo>
                  <a:pt x="225450" y="125145"/>
                </a:lnTo>
                <a:lnTo>
                  <a:pt x="225450" y="159804"/>
                </a:lnTo>
                <a:lnTo>
                  <a:pt x="225298" y="168071"/>
                </a:lnTo>
                <a:lnTo>
                  <a:pt x="222072" y="175679"/>
                </a:lnTo>
                <a:lnTo>
                  <a:pt x="215963" y="181660"/>
                </a:lnTo>
                <a:lnTo>
                  <a:pt x="212344" y="184010"/>
                </a:lnTo>
                <a:lnTo>
                  <a:pt x="208280" y="185140"/>
                </a:lnTo>
                <a:lnTo>
                  <a:pt x="197205" y="185140"/>
                </a:lnTo>
                <a:lnTo>
                  <a:pt x="190271" y="181673"/>
                </a:lnTo>
                <a:lnTo>
                  <a:pt x="186169" y="175323"/>
                </a:lnTo>
                <a:lnTo>
                  <a:pt x="183019" y="167373"/>
                </a:lnTo>
                <a:lnTo>
                  <a:pt x="183159" y="159105"/>
                </a:lnTo>
                <a:lnTo>
                  <a:pt x="186385" y="151485"/>
                </a:lnTo>
                <a:lnTo>
                  <a:pt x="192493" y="145491"/>
                </a:lnTo>
                <a:lnTo>
                  <a:pt x="196113" y="143154"/>
                </a:lnTo>
                <a:lnTo>
                  <a:pt x="200177" y="142024"/>
                </a:lnTo>
                <a:lnTo>
                  <a:pt x="211264" y="142024"/>
                </a:lnTo>
                <a:lnTo>
                  <a:pt x="218186" y="145491"/>
                </a:lnTo>
                <a:lnTo>
                  <a:pt x="222300" y="151853"/>
                </a:lnTo>
                <a:lnTo>
                  <a:pt x="225450" y="159804"/>
                </a:lnTo>
                <a:lnTo>
                  <a:pt x="225450" y="125145"/>
                </a:lnTo>
                <a:lnTo>
                  <a:pt x="218592" y="124307"/>
                </a:lnTo>
                <a:lnTo>
                  <a:pt x="209969" y="124904"/>
                </a:lnTo>
                <a:lnTo>
                  <a:pt x="201434" y="126746"/>
                </a:lnTo>
                <a:lnTo>
                  <a:pt x="167728" y="151307"/>
                </a:lnTo>
                <a:lnTo>
                  <a:pt x="158102" y="196646"/>
                </a:lnTo>
                <a:lnTo>
                  <a:pt x="167068" y="219354"/>
                </a:lnTo>
                <a:lnTo>
                  <a:pt x="201447" y="244894"/>
                </a:lnTo>
                <a:lnTo>
                  <a:pt x="217474" y="247357"/>
                </a:lnTo>
                <a:lnTo>
                  <a:pt x="218897" y="248183"/>
                </a:lnTo>
                <a:lnTo>
                  <a:pt x="230174" y="265582"/>
                </a:lnTo>
                <a:lnTo>
                  <a:pt x="238150" y="260375"/>
                </a:lnTo>
                <a:lnTo>
                  <a:pt x="239064" y="260134"/>
                </a:lnTo>
                <a:lnTo>
                  <a:pt x="241554" y="260134"/>
                </a:lnTo>
                <a:lnTo>
                  <a:pt x="243103" y="260908"/>
                </a:lnTo>
                <a:lnTo>
                  <a:pt x="260756" y="288074"/>
                </a:lnTo>
                <a:lnTo>
                  <a:pt x="272389" y="287477"/>
                </a:lnTo>
                <a:lnTo>
                  <a:pt x="274281" y="287451"/>
                </a:lnTo>
                <a:lnTo>
                  <a:pt x="275793" y="288302"/>
                </a:lnTo>
                <a:lnTo>
                  <a:pt x="276707" y="289648"/>
                </a:lnTo>
                <a:lnTo>
                  <a:pt x="278028" y="291744"/>
                </a:lnTo>
                <a:lnTo>
                  <a:pt x="278993" y="293179"/>
                </a:lnTo>
                <a:lnTo>
                  <a:pt x="279082" y="295021"/>
                </a:lnTo>
                <a:lnTo>
                  <a:pt x="275539" y="301980"/>
                </a:lnTo>
                <a:lnTo>
                  <a:pt x="281673" y="301663"/>
                </a:lnTo>
                <a:lnTo>
                  <a:pt x="283502" y="301650"/>
                </a:lnTo>
                <a:lnTo>
                  <a:pt x="285013" y="302488"/>
                </a:lnTo>
                <a:lnTo>
                  <a:pt x="288201" y="307378"/>
                </a:lnTo>
                <a:lnTo>
                  <a:pt x="288290" y="309219"/>
                </a:lnTo>
                <a:lnTo>
                  <a:pt x="287515" y="310781"/>
                </a:lnTo>
                <a:lnTo>
                  <a:pt x="284746" y="316179"/>
                </a:lnTo>
                <a:lnTo>
                  <a:pt x="290918" y="315861"/>
                </a:lnTo>
                <a:lnTo>
                  <a:pt x="292709" y="315849"/>
                </a:lnTo>
                <a:lnTo>
                  <a:pt x="294220" y="316661"/>
                </a:lnTo>
                <a:lnTo>
                  <a:pt x="297421" y="321576"/>
                </a:lnTo>
                <a:lnTo>
                  <a:pt x="297510" y="323418"/>
                </a:lnTo>
                <a:lnTo>
                  <a:pt x="293979" y="330365"/>
                </a:lnTo>
                <a:lnTo>
                  <a:pt x="300101" y="330060"/>
                </a:lnTo>
                <a:lnTo>
                  <a:pt x="301904" y="330034"/>
                </a:lnTo>
                <a:lnTo>
                  <a:pt x="303441" y="330860"/>
                </a:lnTo>
                <a:lnTo>
                  <a:pt x="305676" y="334327"/>
                </a:lnTo>
                <a:lnTo>
                  <a:pt x="306628" y="335762"/>
                </a:lnTo>
                <a:lnTo>
                  <a:pt x="306717" y="337616"/>
                </a:lnTo>
                <a:lnTo>
                  <a:pt x="303199" y="344563"/>
                </a:lnTo>
                <a:lnTo>
                  <a:pt x="309321" y="344258"/>
                </a:lnTo>
                <a:lnTo>
                  <a:pt x="311111" y="344233"/>
                </a:lnTo>
                <a:lnTo>
                  <a:pt x="312648" y="345071"/>
                </a:lnTo>
                <a:lnTo>
                  <a:pt x="315849" y="349961"/>
                </a:lnTo>
                <a:lnTo>
                  <a:pt x="315937" y="351802"/>
                </a:lnTo>
                <a:lnTo>
                  <a:pt x="312407" y="358749"/>
                </a:lnTo>
                <a:lnTo>
                  <a:pt x="318439" y="358444"/>
                </a:lnTo>
                <a:lnTo>
                  <a:pt x="320332" y="358444"/>
                </a:lnTo>
                <a:lnTo>
                  <a:pt x="321868" y="359270"/>
                </a:lnTo>
                <a:lnTo>
                  <a:pt x="325056" y="364159"/>
                </a:lnTo>
                <a:lnTo>
                  <a:pt x="325158" y="366001"/>
                </a:lnTo>
                <a:lnTo>
                  <a:pt x="319087" y="377926"/>
                </a:lnTo>
                <a:lnTo>
                  <a:pt x="326415" y="389255"/>
                </a:lnTo>
                <a:lnTo>
                  <a:pt x="332676" y="392366"/>
                </a:lnTo>
                <a:lnTo>
                  <a:pt x="342696" y="392366"/>
                </a:lnTo>
                <a:lnTo>
                  <a:pt x="346354" y="391363"/>
                </a:lnTo>
                <a:lnTo>
                  <a:pt x="349592" y="389255"/>
                </a:lnTo>
                <a:lnTo>
                  <a:pt x="355142" y="383819"/>
                </a:lnTo>
                <a:lnTo>
                  <a:pt x="358063" y="376948"/>
                </a:lnTo>
                <a:lnTo>
                  <a:pt x="358190" y="369481"/>
                </a:lnTo>
                <a:close/>
              </a:path>
              <a:path w="468630" h="482600">
                <a:moveTo>
                  <a:pt x="468210" y="307136"/>
                </a:moveTo>
                <a:lnTo>
                  <a:pt x="461708" y="252666"/>
                </a:lnTo>
                <a:lnTo>
                  <a:pt x="447459" y="197916"/>
                </a:lnTo>
                <a:lnTo>
                  <a:pt x="428129" y="145237"/>
                </a:lnTo>
                <a:lnTo>
                  <a:pt x="406425" y="97015"/>
                </a:lnTo>
                <a:lnTo>
                  <a:pt x="385025" y="55613"/>
                </a:lnTo>
                <a:lnTo>
                  <a:pt x="353910" y="2806"/>
                </a:lnTo>
                <a:lnTo>
                  <a:pt x="344271" y="32918"/>
                </a:lnTo>
                <a:lnTo>
                  <a:pt x="353199" y="46761"/>
                </a:lnTo>
                <a:lnTo>
                  <a:pt x="371144" y="77089"/>
                </a:lnTo>
                <a:lnTo>
                  <a:pt x="393700" y="120129"/>
                </a:lnTo>
                <a:lnTo>
                  <a:pt x="416483" y="172173"/>
                </a:lnTo>
                <a:lnTo>
                  <a:pt x="435063" y="229463"/>
                </a:lnTo>
                <a:lnTo>
                  <a:pt x="445058" y="288264"/>
                </a:lnTo>
                <a:lnTo>
                  <a:pt x="442048" y="344830"/>
                </a:lnTo>
                <a:lnTo>
                  <a:pt x="421208" y="395782"/>
                </a:lnTo>
                <a:lnTo>
                  <a:pt x="382181" y="433679"/>
                </a:lnTo>
                <a:lnTo>
                  <a:pt x="346735" y="450354"/>
                </a:lnTo>
                <a:lnTo>
                  <a:pt x="308902" y="455917"/>
                </a:lnTo>
                <a:lnTo>
                  <a:pt x="300977" y="455688"/>
                </a:lnTo>
                <a:lnTo>
                  <a:pt x="223812" y="431990"/>
                </a:lnTo>
                <a:lnTo>
                  <a:pt x="174167" y="398945"/>
                </a:lnTo>
                <a:lnTo>
                  <a:pt x="129400" y="358660"/>
                </a:lnTo>
                <a:lnTo>
                  <a:pt x="91135" y="316674"/>
                </a:lnTo>
                <a:lnTo>
                  <a:pt x="60985" y="278549"/>
                </a:lnTo>
                <a:lnTo>
                  <a:pt x="31572" y="236029"/>
                </a:lnTo>
                <a:lnTo>
                  <a:pt x="165" y="232587"/>
                </a:lnTo>
                <a:lnTo>
                  <a:pt x="35737" y="282511"/>
                </a:lnTo>
                <a:lnTo>
                  <a:pt x="64846" y="318897"/>
                </a:lnTo>
                <a:lnTo>
                  <a:pt x="100063" y="358343"/>
                </a:lnTo>
                <a:lnTo>
                  <a:pt x="140309" y="397421"/>
                </a:lnTo>
                <a:lnTo>
                  <a:pt x="184518" y="432727"/>
                </a:lnTo>
                <a:lnTo>
                  <a:pt x="231609" y="460819"/>
                </a:lnTo>
                <a:lnTo>
                  <a:pt x="280517" y="478282"/>
                </a:lnTo>
                <a:lnTo>
                  <a:pt x="316357" y="482371"/>
                </a:lnTo>
                <a:lnTo>
                  <a:pt x="337693" y="480822"/>
                </a:lnTo>
                <a:lnTo>
                  <a:pt x="378434" y="468477"/>
                </a:lnTo>
                <a:lnTo>
                  <a:pt x="421932" y="438480"/>
                </a:lnTo>
                <a:lnTo>
                  <a:pt x="455256" y="389026"/>
                </a:lnTo>
                <a:lnTo>
                  <a:pt x="464273" y="358940"/>
                </a:lnTo>
                <a:lnTo>
                  <a:pt x="468210" y="307136"/>
                </a:lnTo>
                <a:close/>
              </a:path>
            </a:pathLst>
          </a:custGeom>
          <a:solidFill>
            <a:srgbClr val="B5B8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 descr=""/>
          <p:cNvSpPr/>
          <p:nvPr/>
        </p:nvSpPr>
        <p:spPr>
          <a:xfrm>
            <a:off x="13734491" y="229069"/>
            <a:ext cx="454659" cy="471170"/>
          </a:xfrm>
          <a:custGeom>
            <a:avLst/>
            <a:gdLst/>
            <a:ahLst/>
            <a:cxnLst/>
            <a:rect l="l" t="t" r="r" b="b"/>
            <a:pathLst>
              <a:path w="454659" h="471170">
                <a:moveTo>
                  <a:pt x="294347" y="180721"/>
                </a:moveTo>
                <a:lnTo>
                  <a:pt x="293725" y="171843"/>
                </a:lnTo>
                <a:lnTo>
                  <a:pt x="292735" y="157632"/>
                </a:lnTo>
                <a:lnTo>
                  <a:pt x="282587" y="136817"/>
                </a:lnTo>
                <a:lnTo>
                  <a:pt x="274370" y="129578"/>
                </a:lnTo>
                <a:lnTo>
                  <a:pt x="268439" y="124345"/>
                </a:lnTo>
                <a:lnTo>
                  <a:pt x="268439" y="153327"/>
                </a:lnTo>
                <a:lnTo>
                  <a:pt x="265772" y="161290"/>
                </a:lnTo>
                <a:lnTo>
                  <a:pt x="261861" y="168046"/>
                </a:lnTo>
                <a:lnTo>
                  <a:pt x="254749" y="171843"/>
                </a:lnTo>
                <a:lnTo>
                  <a:pt x="243852" y="171843"/>
                </a:lnTo>
                <a:lnTo>
                  <a:pt x="226491" y="148094"/>
                </a:lnTo>
                <a:lnTo>
                  <a:pt x="229171" y="140144"/>
                </a:lnTo>
                <a:lnTo>
                  <a:pt x="233083" y="133375"/>
                </a:lnTo>
                <a:lnTo>
                  <a:pt x="240182" y="129578"/>
                </a:lnTo>
                <a:lnTo>
                  <a:pt x="251091" y="129578"/>
                </a:lnTo>
                <a:lnTo>
                  <a:pt x="268439" y="153327"/>
                </a:lnTo>
                <a:lnTo>
                  <a:pt x="268439" y="124345"/>
                </a:lnTo>
                <a:lnTo>
                  <a:pt x="234569" y="112890"/>
                </a:lnTo>
                <a:lnTo>
                  <a:pt x="219151" y="114884"/>
                </a:lnTo>
                <a:lnTo>
                  <a:pt x="182206" y="143052"/>
                </a:lnTo>
                <a:lnTo>
                  <a:pt x="174218" y="170294"/>
                </a:lnTo>
                <a:lnTo>
                  <a:pt x="175209" y="184480"/>
                </a:lnTo>
                <a:lnTo>
                  <a:pt x="179539" y="198208"/>
                </a:lnTo>
                <a:lnTo>
                  <a:pt x="180162" y="199580"/>
                </a:lnTo>
                <a:lnTo>
                  <a:pt x="180098" y="201206"/>
                </a:lnTo>
                <a:lnTo>
                  <a:pt x="169926" y="218795"/>
                </a:lnTo>
                <a:lnTo>
                  <a:pt x="177190" y="222973"/>
                </a:lnTo>
                <a:lnTo>
                  <a:pt x="179451" y="224307"/>
                </a:lnTo>
                <a:lnTo>
                  <a:pt x="180238" y="227190"/>
                </a:lnTo>
                <a:lnTo>
                  <a:pt x="163868" y="255536"/>
                </a:lnTo>
                <a:lnTo>
                  <a:pt x="170434" y="266915"/>
                </a:lnTo>
                <a:lnTo>
                  <a:pt x="170434" y="268706"/>
                </a:lnTo>
                <a:lnTo>
                  <a:pt x="167525" y="273748"/>
                </a:lnTo>
                <a:lnTo>
                  <a:pt x="165950" y="274662"/>
                </a:lnTo>
                <a:lnTo>
                  <a:pt x="158318" y="274662"/>
                </a:lnTo>
                <a:lnTo>
                  <a:pt x="162128" y="281279"/>
                </a:lnTo>
                <a:lnTo>
                  <a:pt x="162128" y="283108"/>
                </a:lnTo>
                <a:lnTo>
                  <a:pt x="160096" y="286664"/>
                </a:lnTo>
                <a:lnTo>
                  <a:pt x="159219" y="288124"/>
                </a:lnTo>
                <a:lnTo>
                  <a:pt x="157670" y="289026"/>
                </a:lnTo>
                <a:lnTo>
                  <a:pt x="150012" y="289026"/>
                </a:lnTo>
                <a:lnTo>
                  <a:pt x="153822" y="295656"/>
                </a:lnTo>
                <a:lnTo>
                  <a:pt x="153822" y="297472"/>
                </a:lnTo>
                <a:lnTo>
                  <a:pt x="153009" y="298945"/>
                </a:lnTo>
                <a:lnTo>
                  <a:pt x="151790" y="301028"/>
                </a:lnTo>
                <a:lnTo>
                  <a:pt x="150939" y="302514"/>
                </a:lnTo>
                <a:lnTo>
                  <a:pt x="149364" y="303403"/>
                </a:lnTo>
                <a:lnTo>
                  <a:pt x="141719" y="303403"/>
                </a:lnTo>
                <a:lnTo>
                  <a:pt x="144703" y="308559"/>
                </a:lnTo>
                <a:lnTo>
                  <a:pt x="145542" y="310045"/>
                </a:lnTo>
                <a:lnTo>
                  <a:pt x="145542" y="311848"/>
                </a:lnTo>
                <a:lnTo>
                  <a:pt x="143484" y="315404"/>
                </a:lnTo>
                <a:lnTo>
                  <a:pt x="142633" y="316890"/>
                </a:lnTo>
                <a:lnTo>
                  <a:pt x="141084" y="317779"/>
                </a:lnTo>
                <a:lnTo>
                  <a:pt x="133413" y="317779"/>
                </a:lnTo>
                <a:lnTo>
                  <a:pt x="137236" y="324421"/>
                </a:lnTo>
                <a:lnTo>
                  <a:pt x="137236" y="326224"/>
                </a:lnTo>
                <a:lnTo>
                  <a:pt x="135204" y="329793"/>
                </a:lnTo>
                <a:lnTo>
                  <a:pt x="134327" y="331254"/>
                </a:lnTo>
                <a:lnTo>
                  <a:pt x="132778" y="332168"/>
                </a:lnTo>
                <a:lnTo>
                  <a:pt x="125107" y="332168"/>
                </a:lnTo>
                <a:lnTo>
                  <a:pt x="128955" y="338785"/>
                </a:lnTo>
                <a:lnTo>
                  <a:pt x="128930" y="340588"/>
                </a:lnTo>
                <a:lnTo>
                  <a:pt x="128117" y="342074"/>
                </a:lnTo>
                <a:lnTo>
                  <a:pt x="126047" y="345630"/>
                </a:lnTo>
                <a:lnTo>
                  <a:pt x="124472" y="346544"/>
                </a:lnTo>
                <a:lnTo>
                  <a:pt x="111353" y="346544"/>
                </a:lnTo>
                <a:lnTo>
                  <a:pt x="108077" y="352183"/>
                </a:lnTo>
                <a:lnTo>
                  <a:pt x="105676" y="359371"/>
                </a:lnTo>
                <a:lnTo>
                  <a:pt x="106184" y="366674"/>
                </a:lnTo>
                <a:lnTo>
                  <a:pt x="109397" y="373253"/>
                </a:lnTo>
                <a:lnTo>
                  <a:pt x="115074" y="378282"/>
                </a:lnTo>
                <a:lnTo>
                  <a:pt x="118071" y="379996"/>
                </a:lnTo>
                <a:lnTo>
                  <a:pt x="121361" y="380809"/>
                </a:lnTo>
                <a:lnTo>
                  <a:pt x="131203" y="380809"/>
                </a:lnTo>
                <a:lnTo>
                  <a:pt x="137642" y="377393"/>
                </a:lnTo>
                <a:lnTo>
                  <a:pt x="211988" y="248564"/>
                </a:lnTo>
                <a:lnTo>
                  <a:pt x="212877" y="247053"/>
                </a:lnTo>
                <a:lnTo>
                  <a:pt x="214464" y="246189"/>
                </a:lnTo>
                <a:lnTo>
                  <a:pt x="216916" y="246189"/>
                </a:lnTo>
                <a:lnTo>
                  <a:pt x="217716" y="246405"/>
                </a:lnTo>
                <a:lnTo>
                  <a:pt x="225729" y="251028"/>
                </a:lnTo>
                <a:lnTo>
                  <a:pt x="228523" y="246189"/>
                </a:lnTo>
                <a:lnTo>
                  <a:pt x="235254" y="234480"/>
                </a:lnTo>
                <a:lnTo>
                  <a:pt x="236702" y="233591"/>
                </a:lnTo>
                <a:lnTo>
                  <a:pt x="238277" y="233476"/>
                </a:lnTo>
                <a:lnTo>
                  <a:pt x="252958" y="230682"/>
                </a:lnTo>
                <a:lnTo>
                  <a:pt x="266306" y="224510"/>
                </a:lnTo>
                <a:lnTo>
                  <a:pt x="277736" y="215315"/>
                </a:lnTo>
                <a:lnTo>
                  <a:pt x="286727" y="203428"/>
                </a:lnTo>
                <a:lnTo>
                  <a:pt x="294347" y="180721"/>
                </a:lnTo>
                <a:close/>
              </a:path>
              <a:path w="454659" h="471170">
                <a:moveTo>
                  <a:pt x="305917" y="47409"/>
                </a:moveTo>
                <a:lnTo>
                  <a:pt x="101930" y="0"/>
                </a:lnTo>
                <a:lnTo>
                  <a:pt x="113195" y="29768"/>
                </a:lnTo>
                <a:lnTo>
                  <a:pt x="292100" y="71323"/>
                </a:lnTo>
                <a:lnTo>
                  <a:pt x="305917" y="47409"/>
                </a:lnTo>
                <a:close/>
              </a:path>
              <a:path w="454659" h="471170">
                <a:moveTo>
                  <a:pt x="454406" y="203555"/>
                </a:moveTo>
                <a:lnTo>
                  <a:pt x="311378" y="50584"/>
                </a:lnTo>
                <a:lnTo>
                  <a:pt x="297561" y="74510"/>
                </a:lnTo>
                <a:lnTo>
                  <a:pt x="423011" y="208699"/>
                </a:lnTo>
                <a:lnTo>
                  <a:pt x="454406" y="203555"/>
                </a:lnTo>
                <a:close/>
              </a:path>
              <a:path w="454659" h="471170">
                <a:moveTo>
                  <a:pt x="454583" y="209956"/>
                </a:moveTo>
                <a:lnTo>
                  <a:pt x="423989" y="214934"/>
                </a:lnTo>
                <a:lnTo>
                  <a:pt x="415861" y="228904"/>
                </a:lnTo>
                <a:lnTo>
                  <a:pt x="397357" y="258102"/>
                </a:lnTo>
                <a:lnTo>
                  <a:pt x="369798" y="296989"/>
                </a:lnTo>
                <a:lnTo>
                  <a:pt x="334479" y="340067"/>
                </a:lnTo>
                <a:lnTo>
                  <a:pt x="292709" y="381825"/>
                </a:lnTo>
                <a:lnTo>
                  <a:pt x="245783" y="416737"/>
                </a:lnTo>
                <a:lnTo>
                  <a:pt x="195021" y="439305"/>
                </a:lnTo>
                <a:lnTo>
                  <a:pt x="156756" y="444715"/>
                </a:lnTo>
                <a:lnTo>
                  <a:pt x="139712" y="443572"/>
                </a:lnTo>
                <a:lnTo>
                  <a:pt x="90741" y="426529"/>
                </a:lnTo>
                <a:lnTo>
                  <a:pt x="50558" y="391401"/>
                </a:lnTo>
                <a:lnTo>
                  <a:pt x="27546" y="342569"/>
                </a:lnTo>
                <a:lnTo>
                  <a:pt x="21704" y="287312"/>
                </a:lnTo>
                <a:lnTo>
                  <a:pt x="28473" y="229209"/>
                </a:lnTo>
                <a:lnTo>
                  <a:pt x="43738" y="172148"/>
                </a:lnTo>
                <a:lnTo>
                  <a:pt x="63373" y="120002"/>
                </a:lnTo>
                <a:lnTo>
                  <a:pt x="83261" y="76682"/>
                </a:lnTo>
                <a:lnTo>
                  <a:pt x="107315" y="32029"/>
                </a:lnTo>
                <a:lnTo>
                  <a:pt x="96316" y="3060"/>
                </a:lnTo>
                <a:lnTo>
                  <a:pt x="68554" y="56388"/>
                </a:lnTo>
                <a:lnTo>
                  <a:pt x="49733" y="98018"/>
                </a:lnTo>
                <a:lnTo>
                  <a:pt x="30949" y="146367"/>
                </a:lnTo>
                <a:lnTo>
                  <a:pt x="14719" y="198945"/>
                </a:lnTo>
                <a:lnTo>
                  <a:pt x="3568" y="253301"/>
                </a:lnTo>
                <a:lnTo>
                  <a:pt x="0" y="306984"/>
                </a:lnTo>
                <a:lnTo>
                  <a:pt x="6515" y="357517"/>
                </a:lnTo>
                <a:lnTo>
                  <a:pt x="32092" y="411797"/>
                </a:lnTo>
                <a:lnTo>
                  <a:pt x="76708" y="450837"/>
                </a:lnTo>
                <a:lnTo>
                  <a:pt x="112547" y="465975"/>
                </a:lnTo>
                <a:lnTo>
                  <a:pt x="150025" y="471017"/>
                </a:lnTo>
                <a:lnTo>
                  <a:pt x="160528" y="470649"/>
                </a:lnTo>
                <a:lnTo>
                  <a:pt x="239610" y="445376"/>
                </a:lnTo>
                <a:lnTo>
                  <a:pt x="284289" y="415442"/>
                </a:lnTo>
                <a:lnTo>
                  <a:pt x="325780" y="378599"/>
                </a:lnTo>
                <a:lnTo>
                  <a:pt x="363194" y="338251"/>
                </a:lnTo>
                <a:lnTo>
                  <a:pt x="395668" y="297815"/>
                </a:lnTo>
                <a:lnTo>
                  <a:pt x="422300" y="260680"/>
                </a:lnTo>
                <a:lnTo>
                  <a:pt x="442226" y="230251"/>
                </a:lnTo>
                <a:lnTo>
                  <a:pt x="454583" y="209956"/>
                </a:lnTo>
                <a:close/>
              </a:path>
            </a:pathLst>
          </a:custGeom>
          <a:solidFill>
            <a:srgbClr val="3C3C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8" name="object 248" descr=""/>
          <p:cNvGrpSpPr/>
          <p:nvPr/>
        </p:nvGrpSpPr>
        <p:grpSpPr>
          <a:xfrm>
            <a:off x="16748033" y="1657997"/>
            <a:ext cx="362585" cy="354965"/>
            <a:chOff x="16748033" y="1657997"/>
            <a:chExt cx="362585" cy="354965"/>
          </a:xfrm>
        </p:grpSpPr>
        <p:sp>
          <p:nvSpPr>
            <p:cNvPr id="249" name="object 249" descr=""/>
            <p:cNvSpPr/>
            <p:nvPr/>
          </p:nvSpPr>
          <p:spPr>
            <a:xfrm>
              <a:off x="16748023" y="1657997"/>
              <a:ext cx="360680" cy="354965"/>
            </a:xfrm>
            <a:custGeom>
              <a:avLst/>
              <a:gdLst/>
              <a:ahLst/>
              <a:cxnLst/>
              <a:rect l="l" t="t" r="r" b="b"/>
              <a:pathLst>
                <a:path w="360680" h="354964">
                  <a:moveTo>
                    <a:pt x="307365" y="96596"/>
                  </a:moveTo>
                  <a:lnTo>
                    <a:pt x="179616" y="0"/>
                  </a:lnTo>
                  <a:lnTo>
                    <a:pt x="178219" y="24307"/>
                  </a:lnTo>
                  <a:lnTo>
                    <a:pt x="290271" y="109004"/>
                  </a:lnTo>
                  <a:lnTo>
                    <a:pt x="307365" y="96596"/>
                  </a:lnTo>
                  <a:close/>
                </a:path>
                <a:path w="360680" h="354964">
                  <a:moveTo>
                    <a:pt x="360680" y="256400"/>
                  </a:moveTo>
                  <a:lnTo>
                    <a:pt x="337769" y="250367"/>
                  </a:lnTo>
                  <a:lnTo>
                    <a:pt x="322249" y="261404"/>
                  </a:lnTo>
                  <a:lnTo>
                    <a:pt x="287769" y="283210"/>
                  </a:lnTo>
                  <a:lnTo>
                    <a:pt x="240118" y="308203"/>
                  </a:lnTo>
                  <a:lnTo>
                    <a:pt x="185115" y="328777"/>
                  </a:lnTo>
                  <a:lnTo>
                    <a:pt x="128536" y="337324"/>
                  </a:lnTo>
                  <a:lnTo>
                    <a:pt x="121589" y="337324"/>
                  </a:lnTo>
                  <a:lnTo>
                    <a:pt x="69088" y="322249"/>
                  </a:lnTo>
                  <a:lnTo>
                    <a:pt x="39166" y="294500"/>
                  </a:lnTo>
                  <a:lnTo>
                    <a:pt x="22021" y="257454"/>
                  </a:lnTo>
                  <a:lnTo>
                    <a:pt x="19532" y="237312"/>
                  </a:lnTo>
                  <a:lnTo>
                    <a:pt x="21132" y="216179"/>
                  </a:lnTo>
                  <a:lnTo>
                    <a:pt x="42405" y="160058"/>
                  </a:lnTo>
                  <a:lnTo>
                    <a:pt x="79489" y="108851"/>
                  </a:lnTo>
                  <a:lnTo>
                    <a:pt x="121158" y="66484"/>
                  </a:lnTo>
                  <a:lnTo>
                    <a:pt x="156197" y="36918"/>
                  </a:lnTo>
                  <a:lnTo>
                    <a:pt x="173393" y="24066"/>
                  </a:lnTo>
                  <a:lnTo>
                    <a:pt x="174726" y="406"/>
                  </a:lnTo>
                  <a:lnTo>
                    <a:pt x="121716" y="43929"/>
                  </a:lnTo>
                  <a:lnTo>
                    <a:pt x="84505" y="80175"/>
                  </a:lnTo>
                  <a:lnTo>
                    <a:pt x="48133" y="123101"/>
                  </a:lnTo>
                  <a:lnTo>
                    <a:pt x="18567" y="170472"/>
                  </a:lnTo>
                  <a:lnTo>
                    <a:pt x="1765" y="220091"/>
                  </a:lnTo>
                  <a:lnTo>
                    <a:pt x="0" y="243586"/>
                  </a:lnTo>
                  <a:lnTo>
                    <a:pt x="2768" y="265963"/>
                  </a:lnTo>
                  <a:lnTo>
                    <a:pt x="21818" y="307098"/>
                  </a:lnTo>
                  <a:lnTo>
                    <a:pt x="55041" y="337947"/>
                  </a:lnTo>
                  <a:lnTo>
                    <a:pt x="98361" y="353047"/>
                  </a:lnTo>
                  <a:lnTo>
                    <a:pt x="113411" y="354672"/>
                  </a:lnTo>
                  <a:lnTo>
                    <a:pt x="121183" y="354672"/>
                  </a:lnTo>
                  <a:lnTo>
                    <a:pt x="180873" y="346176"/>
                  </a:lnTo>
                  <a:lnTo>
                    <a:pt x="240093" y="325259"/>
                  </a:lnTo>
                  <a:lnTo>
                    <a:pt x="293433" y="298754"/>
                  </a:lnTo>
                  <a:lnTo>
                    <a:pt x="335432" y="273519"/>
                  </a:lnTo>
                  <a:lnTo>
                    <a:pt x="360680" y="256400"/>
                  </a:lnTo>
                  <a:close/>
                </a:path>
              </a:pathLst>
            </a:custGeom>
            <a:solidFill>
              <a:srgbClr val="999C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0" name="object 250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6814462" y="1774102"/>
              <a:ext cx="197451" cy="158264"/>
            </a:xfrm>
            <a:prstGeom prst="rect">
              <a:avLst/>
            </a:prstGeom>
          </p:spPr>
        </p:pic>
        <p:sp>
          <p:nvSpPr>
            <p:cNvPr id="251" name="object 251" descr=""/>
            <p:cNvSpPr/>
            <p:nvPr/>
          </p:nvSpPr>
          <p:spPr>
            <a:xfrm>
              <a:off x="17041139" y="1758487"/>
              <a:ext cx="69850" cy="151765"/>
            </a:xfrm>
            <a:custGeom>
              <a:avLst/>
              <a:gdLst/>
              <a:ahLst/>
              <a:cxnLst/>
              <a:rect l="l" t="t" r="r" b="b"/>
              <a:pathLst>
                <a:path w="69850" h="151764">
                  <a:moveTo>
                    <a:pt x="69432" y="151377"/>
                  </a:moveTo>
                  <a:lnTo>
                    <a:pt x="45921" y="145202"/>
                  </a:lnTo>
                  <a:lnTo>
                    <a:pt x="0" y="12419"/>
                  </a:lnTo>
                  <a:lnTo>
                    <a:pt x="17093" y="0"/>
                  </a:lnTo>
                  <a:lnTo>
                    <a:pt x="69432" y="151377"/>
                  </a:lnTo>
                  <a:close/>
                </a:path>
              </a:pathLst>
            </a:custGeom>
            <a:solidFill>
              <a:srgbClr val="999C9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2" name="object 252" descr=""/>
          <p:cNvGrpSpPr/>
          <p:nvPr/>
        </p:nvGrpSpPr>
        <p:grpSpPr>
          <a:xfrm>
            <a:off x="16061858" y="3562171"/>
            <a:ext cx="321310" cy="351790"/>
            <a:chOff x="16061858" y="3562171"/>
            <a:chExt cx="321310" cy="351790"/>
          </a:xfrm>
        </p:grpSpPr>
        <p:sp>
          <p:nvSpPr>
            <p:cNvPr id="253" name="object 253" descr=""/>
            <p:cNvSpPr/>
            <p:nvPr/>
          </p:nvSpPr>
          <p:spPr>
            <a:xfrm>
              <a:off x="16061855" y="3562171"/>
              <a:ext cx="321310" cy="351155"/>
            </a:xfrm>
            <a:custGeom>
              <a:avLst/>
              <a:gdLst/>
              <a:ahLst/>
              <a:cxnLst/>
              <a:rect l="l" t="t" r="r" b="b"/>
              <a:pathLst>
                <a:path w="321309" h="351154">
                  <a:moveTo>
                    <a:pt x="148221" y="330060"/>
                  </a:moveTo>
                  <a:lnTo>
                    <a:pt x="22999" y="266446"/>
                  </a:lnTo>
                  <a:lnTo>
                    <a:pt x="1765" y="278345"/>
                  </a:lnTo>
                  <a:lnTo>
                    <a:pt x="144564" y="350875"/>
                  </a:lnTo>
                  <a:lnTo>
                    <a:pt x="148221" y="330060"/>
                  </a:lnTo>
                  <a:close/>
                </a:path>
                <a:path w="321309" h="351154">
                  <a:moveTo>
                    <a:pt x="321030" y="208673"/>
                  </a:moveTo>
                  <a:lnTo>
                    <a:pt x="317385" y="152527"/>
                  </a:lnTo>
                  <a:lnTo>
                    <a:pt x="305752" y="97891"/>
                  </a:lnTo>
                  <a:lnTo>
                    <a:pt x="283387" y="50533"/>
                  </a:lnTo>
                  <a:lnTo>
                    <a:pt x="250812" y="18224"/>
                  </a:lnTo>
                  <a:lnTo>
                    <a:pt x="208534" y="1854"/>
                  </a:lnTo>
                  <a:lnTo>
                    <a:pt x="194564" y="0"/>
                  </a:lnTo>
                  <a:lnTo>
                    <a:pt x="187744" y="0"/>
                  </a:lnTo>
                  <a:lnTo>
                    <a:pt x="137236" y="12382"/>
                  </a:lnTo>
                  <a:lnTo>
                    <a:pt x="84340" y="58839"/>
                  </a:lnTo>
                  <a:lnTo>
                    <a:pt x="54737" y="106197"/>
                  </a:lnTo>
                  <a:lnTo>
                    <a:pt x="32118" y="157708"/>
                  </a:lnTo>
                  <a:lnTo>
                    <a:pt x="15862" y="207048"/>
                  </a:lnTo>
                  <a:lnTo>
                    <a:pt x="5359" y="247853"/>
                  </a:lnTo>
                  <a:lnTo>
                    <a:pt x="0" y="273799"/>
                  </a:lnTo>
                  <a:lnTo>
                    <a:pt x="20675" y="262216"/>
                  </a:lnTo>
                  <a:lnTo>
                    <a:pt x="24676" y="241134"/>
                  </a:lnTo>
                  <a:lnTo>
                    <a:pt x="35890" y="196659"/>
                  </a:lnTo>
                  <a:lnTo>
                    <a:pt x="55689" y="140627"/>
                  </a:lnTo>
                  <a:lnTo>
                    <a:pt x="85445" y="84836"/>
                  </a:lnTo>
                  <a:lnTo>
                    <a:pt x="126555" y="41097"/>
                  </a:lnTo>
                  <a:lnTo>
                    <a:pt x="170446" y="22542"/>
                  </a:lnTo>
                  <a:lnTo>
                    <a:pt x="186080" y="21310"/>
                  </a:lnTo>
                  <a:lnTo>
                    <a:pt x="192227" y="21310"/>
                  </a:lnTo>
                  <a:lnTo>
                    <a:pt x="242862" y="37719"/>
                  </a:lnTo>
                  <a:lnTo>
                    <a:pt x="272173" y="66776"/>
                  </a:lnTo>
                  <a:lnTo>
                    <a:pt x="295846" y="121945"/>
                  </a:lnTo>
                  <a:lnTo>
                    <a:pt x="304736" y="184543"/>
                  </a:lnTo>
                  <a:lnTo>
                    <a:pt x="304177" y="243979"/>
                  </a:lnTo>
                  <a:lnTo>
                    <a:pt x="299516" y="289598"/>
                  </a:lnTo>
                  <a:lnTo>
                    <a:pt x="296062" y="310781"/>
                  </a:lnTo>
                  <a:lnTo>
                    <a:pt x="311531" y="328752"/>
                  </a:lnTo>
                  <a:lnTo>
                    <a:pt x="315341" y="302539"/>
                  </a:lnTo>
                  <a:lnTo>
                    <a:pt x="319430" y="260604"/>
                  </a:lnTo>
                  <a:lnTo>
                    <a:pt x="321030" y="208673"/>
                  </a:lnTo>
                  <a:close/>
                </a:path>
              </a:pathLst>
            </a:custGeom>
            <a:solidFill>
              <a:srgbClr val="4545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4" name="object 254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6180947" y="3625165"/>
              <a:ext cx="91472" cy="225187"/>
            </a:xfrm>
            <a:prstGeom prst="rect">
              <a:avLst/>
            </a:prstGeom>
          </p:spPr>
        </p:pic>
        <p:sp>
          <p:nvSpPr>
            <p:cNvPr id="255" name="object 255" descr=""/>
            <p:cNvSpPr/>
            <p:nvPr/>
          </p:nvSpPr>
          <p:spPr>
            <a:xfrm>
              <a:off x="16211189" y="3876146"/>
              <a:ext cx="159385" cy="38100"/>
            </a:xfrm>
            <a:custGeom>
              <a:avLst/>
              <a:gdLst/>
              <a:ahLst/>
              <a:cxnLst/>
              <a:rect l="l" t="t" r="r" b="b"/>
              <a:pathLst>
                <a:path w="159384" h="38100">
                  <a:moveTo>
                    <a:pt x="0" y="37735"/>
                  </a:moveTo>
                  <a:lnTo>
                    <a:pt x="3666" y="16922"/>
                  </a:lnTo>
                  <a:lnTo>
                    <a:pt x="143072" y="0"/>
                  </a:lnTo>
                  <a:lnTo>
                    <a:pt x="158949" y="18435"/>
                  </a:lnTo>
                  <a:lnTo>
                    <a:pt x="0" y="37735"/>
                  </a:lnTo>
                  <a:close/>
                </a:path>
              </a:pathLst>
            </a:custGeom>
            <a:solidFill>
              <a:srgbClr val="4545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6" name="object 256" descr=""/>
          <p:cNvSpPr/>
          <p:nvPr/>
        </p:nvSpPr>
        <p:spPr>
          <a:xfrm>
            <a:off x="16494112" y="2815818"/>
            <a:ext cx="358140" cy="400050"/>
          </a:xfrm>
          <a:custGeom>
            <a:avLst/>
            <a:gdLst/>
            <a:ahLst/>
            <a:cxnLst/>
            <a:rect l="l" t="t" r="r" b="b"/>
            <a:pathLst>
              <a:path w="358140" h="400050">
                <a:moveTo>
                  <a:pt x="182372" y="399567"/>
                </a:moveTo>
                <a:lnTo>
                  <a:pt x="180289" y="375831"/>
                </a:lnTo>
                <a:lnTo>
                  <a:pt x="25247" y="343090"/>
                </a:lnTo>
                <a:lnTo>
                  <a:pt x="5588" y="362242"/>
                </a:lnTo>
                <a:lnTo>
                  <a:pt x="182372" y="399567"/>
                </a:lnTo>
                <a:close/>
              </a:path>
              <a:path w="358140" h="400050">
                <a:moveTo>
                  <a:pt x="224231" y="270586"/>
                </a:moveTo>
                <a:lnTo>
                  <a:pt x="197319" y="229412"/>
                </a:lnTo>
                <a:lnTo>
                  <a:pt x="196100" y="228739"/>
                </a:lnTo>
                <a:lnTo>
                  <a:pt x="195326" y="227533"/>
                </a:lnTo>
                <a:lnTo>
                  <a:pt x="195211" y="226161"/>
                </a:lnTo>
                <a:lnTo>
                  <a:pt x="193929" y="211772"/>
                </a:lnTo>
                <a:lnTo>
                  <a:pt x="193878" y="211124"/>
                </a:lnTo>
                <a:lnTo>
                  <a:pt x="192506" y="211251"/>
                </a:lnTo>
                <a:lnTo>
                  <a:pt x="192506" y="295884"/>
                </a:lnTo>
                <a:lnTo>
                  <a:pt x="191681" y="303072"/>
                </a:lnTo>
                <a:lnTo>
                  <a:pt x="188290" y="309194"/>
                </a:lnTo>
                <a:lnTo>
                  <a:pt x="182880" y="313588"/>
                </a:lnTo>
                <a:lnTo>
                  <a:pt x="175907" y="315658"/>
                </a:lnTo>
                <a:lnTo>
                  <a:pt x="174853" y="315722"/>
                </a:lnTo>
                <a:lnTo>
                  <a:pt x="164960" y="315722"/>
                </a:lnTo>
                <a:lnTo>
                  <a:pt x="156997" y="308546"/>
                </a:lnTo>
                <a:lnTo>
                  <a:pt x="156171" y="299072"/>
                </a:lnTo>
                <a:lnTo>
                  <a:pt x="156984" y="291871"/>
                </a:lnTo>
                <a:lnTo>
                  <a:pt x="174332" y="279247"/>
                </a:lnTo>
                <a:lnTo>
                  <a:pt x="183680" y="279247"/>
                </a:lnTo>
                <a:lnTo>
                  <a:pt x="191655" y="286423"/>
                </a:lnTo>
                <a:lnTo>
                  <a:pt x="192506" y="295884"/>
                </a:lnTo>
                <a:lnTo>
                  <a:pt x="192506" y="211251"/>
                </a:lnTo>
                <a:lnTo>
                  <a:pt x="186575" y="211747"/>
                </a:lnTo>
                <a:lnTo>
                  <a:pt x="184238" y="211772"/>
                </a:lnTo>
                <a:lnTo>
                  <a:pt x="182448" y="210146"/>
                </a:lnTo>
                <a:lnTo>
                  <a:pt x="170853" y="77673"/>
                </a:lnTo>
                <a:lnTo>
                  <a:pt x="163639" y="71208"/>
                </a:lnTo>
                <a:lnTo>
                  <a:pt x="154241" y="71208"/>
                </a:lnTo>
                <a:lnTo>
                  <a:pt x="144716" y="72059"/>
                </a:lnTo>
                <a:lnTo>
                  <a:pt x="137985" y="80073"/>
                </a:lnTo>
                <a:lnTo>
                  <a:pt x="139280" y="94703"/>
                </a:lnTo>
                <a:lnTo>
                  <a:pt x="149529" y="99504"/>
                </a:lnTo>
                <a:lnTo>
                  <a:pt x="150444" y="100774"/>
                </a:lnTo>
                <a:lnTo>
                  <a:pt x="150558" y="102235"/>
                </a:lnTo>
                <a:lnTo>
                  <a:pt x="150863" y="105765"/>
                </a:lnTo>
                <a:lnTo>
                  <a:pt x="150228" y="107188"/>
                </a:lnTo>
                <a:lnTo>
                  <a:pt x="144805" y="110959"/>
                </a:lnTo>
                <a:lnTo>
                  <a:pt x="150774" y="113766"/>
                </a:lnTo>
                <a:lnTo>
                  <a:pt x="151688" y="115036"/>
                </a:lnTo>
                <a:lnTo>
                  <a:pt x="151803" y="116497"/>
                </a:lnTo>
                <a:lnTo>
                  <a:pt x="152133" y="120053"/>
                </a:lnTo>
                <a:lnTo>
                  <a:pt x="151460" y="121450"/>
                </a:lnTo>
                <a:lnTo>
                  <a:pt x="146050" y="125247"/>
                </a:lnTo>
                <a:lnTo>
                  <a:pt x="152044" y="128028"/>
                </a:lnTo>
                <a:lnTo>
                  <a:pt x="152933" y="129311"/>
                </a:lnTo>
                <a:lnTo>
                  <a:pt x="153377" y="134315"/>
                </a:lnTo>
                <a:lnTo>
                  <a:pt x="152704" y="135737"/>
                </a:lnTo>
                <a:lnTo>
                  <a:pt x="151511" y="136550"/>
                </a:lnTo>
                <a:lnTo>
                  <a:pt x="147294" y="139509"/>
                </a:lnTo>
                <a:lnTo>
                  <a:pt x="153289" y="142303"/>
                </a:lnTo>
                <a:lnTo>
                  <a:pt x="154178" y="143573"/>
                </a:lnTo>
                <a:lnTo>
                  <a:pt x="154622" y="148577"/>
                </a:lnTo>
                <a:lnTo>
                  <a:pt x="153949" y="149999"/>
                </a:lnTo>
                <a:lnTo>
                  <a:pt x="148551" y="153797"/>
                </a:lnTo>
                <a:lnTo>
                  <a:pt x="154533" y="156565"/>
                </a:lnTo>
                <a:lnTo>
                  <a:pt x="155422" y="157861"/>
                </a:lnTo>
                <a:lnTo>
                  <a:pt x="155867" y="162839"/>
                </a:lnTo>
                <a:lnTo>
                  <a:pt x="155194" y="164261"/>
                </a:lnTo>
                <a:lnTo>
                  <a:pt x="149809" y="168046"/>
                </a:lnTo>
                <a:lnTo>
                  <a:pt x="154470" y="170205"/>
                </a:lnTo>
                <a:lnTo>
                  <a:pt x="155765" y="170827"/>
                </a:lnTo>
                <a:lnTo>
                  <a:pt x="156667" y="172123"/>
                </a:lnTo>
                <a:lnTo>
                  <a:pt x="157111" y="177114"/>
                </a:lnTo>
                <a:lnTo>
                  <a:pt x="156464" y="178511"/>
                </a:lnTo>
                <a:lnTo>
                  <a:pt x="147180" y="185026"/>
                </a:lnTo>
                <a:lnTo>
                  <a:pt x="149377" y="210146"/>
                </a:lnTo>
                <a:lnTo>
                  <a:pt x="149618" y="213144"/>
                </a:lnTo>
                <a:lnTo>
                  <a:pt x="147955" y="215150"/>
                </a:lnTo>
                <a:lnTo>
                  <a:pt x="138518" y="215963"/>
                </a:lnTo>
                <a:lnTo>
                  <a:pt x="140055" y="233426"/>
                </a:lnTo>
                <a:lnTo>
                  <a:pt x="139522" y="234708"/>
                </a:lnTo>
                <a:lnTo>
                  <a:pt x="138518" y="235572"/>
                </a:lnTo>
                <a:lnTo>
                  <a:pt x="130136" y="244729"/>
                </a:lnTo>
                <a:lnTo>
                  <a:pt x="124193" y="255473"/>
                </a:lnTo>
                <a:lnTo>
                  <a:pt x="120916" y="267284"/>
                </a:lnTo>
                <a:lnTo>
                  <a:pt x="120510" y="279666"/>
                </a:lnTo>
                <a:lnTo>
                  <a:pt x="125857" y="298513"/>
                </a:lnTo>
                <a:lnTo>
                  <a:pt x="137299" y="313588"/>
                </a:lnTo>
                <a:lnTo>
                  <a:pt x="153314" y="323583"/>
                </a:lnTo>
                <a:lnTo>
                  <a:pt x="172339" y="327202"/>
                </a:lnTo>
                <a:lnTo>
                  <a:pt x="173850" y="327202"/>
                </a:lnTo>
                <a:lnTo>
                  <a:pt x="175387" y="327139"/>
                </a:lnTo>
                <a:lnTo>
                  <a:pt x="176911" y="327012"/>
                </a:lnTo>
                <a:lnTo>
                  <a:pt x="196723" y="321157"/>
                </a:lnTo>
                <a:lnTo>
                  <a:pt x="203428" y="315722"/>
                </a:lnTo>
                <a:lnTo>
                  <a:pt x="212242" y="308584"/>
                </a:lnTo>
                <a:lnTo>
                  <a:pt x="221919" y="291122"/>
                </a:lnTo>
                <a:lnTo>
                  <a:pt x="223253" y="279247"/>
                </a:lnTo>
                <a:lnTo>
                  <a:pt x="224231" y="270586"/>
                </a:lnTo>
                <a:close/>
              </a:path>
              <a:path w="358140" h="400050">
                <a:moveTo>
                  <a:pt x="355396" y="331622"/>
                </a:moveTo>
                <a:lnTo>
                  <a:pt x="332727" y="316166"/>
                </a:lnTo>
                <a:lnTo>
                  <a:pt x="185724" y="375348"/>
                </a:lnTo>
                <a:lnTo>
                  <a:pt x="187794" y="399084"/>
                </a:lnTo>
                <a:lnTo>
                  <a:pt x="355396" y="331622"/>
                </a:lnTo>
                <a:close/>
              </a:path>
              <a:path w="358140" h="400050">
                <a:moveTo>
                  <a:pt x="357873" y="326694"/>
                </a:moveTo>
                <a:lnTo>
                  <a:pt x="349338" y="264845"/>
                </a:lnTo>
                <a:lnTo>
                  <a:pt x="339712" y="218287"/>
                </a:lnTo>
                <a:lnTo>
                  <a:pt x="325386" y="167246"/>
                </a:lnTo>
                <a:lnTo>
                  <a:pt x="305549" y="116179"/>
                </a:lnTo>
                <a:lnTo>
                  <a:pt x="279361" y="69519"/>
                </a:lnTo>
                <a:lnTo>
                  <a:pt x="245999" y="31737"/>
                </a:lnTo>
                <a:lnTo>
                  <a:pt x="206527" y="7950"/>
                </a:lnTo>
                <a:lnTo>
                  <a:pt x="162394" y="0"/>
                </a:lnTo>
                <a:lnTo>
                  <a:pt x="158369" y="0"/>
                </a:lnTo>
                <a:lnTo>
                  <a:pt x="101092" y="14770"/>
                </a:lnTo>
                <a:lnTo>
                  <a:pt x="61290" y="47891"/>
                </a:lnTo>
                <a:lnTo>
                  <a:pt x="35001" y="90893"/>
                </a:lnTo>
                <a:lnTo>
                  <a:pt x="17310" y="141389"/>
                </a:lnTo>
                <a:lnTo>
                  <a:pt x="6642" y="195148"/>
                </a:lnTo>
                <a:lnTo>
                  <a:pt x="1409" y="247904"/>
                </a:lnTo>
                <a:lnTo>
                  <a:pt x="0" y="295427"/>
                </a:lnTo>
                <a:lnTo>
                  <a:pt x="838" y="333476"/>
                </a:lnTo>
                <a:lnTo>
                  <a:pt x="2324" y="357822"/>
                </a:lnTo>
                <a:lnTo>
                  <a:pt x="21475" y="339128"/>
                </a:lnTo>
                <a:lnTo>
                  <a:pt x="20040" y="321259"/>
                </a:lnTo>
                <a:lnTo>
                  <a:pt x="18757" y="282778"/>
                </a:lnTo>
                <a:lnTo>
                  <a:pt x="20472" y="230936"/>
                </a:lnTo>
                <a:lnTo>
                  <a:pt x="28054" y="172910"/>
                </a:lnTo>
                <a:lnTo>
                  <a:pt x="44386" y="115951"/>
                </a:lnTo>
                <a:lnTo>
                  <a:pt x="72301" y="67259"/>
                </a:lnTo>
                <a:lnTo>
                  <a:pt x="108102" y="37465"/>
                </a:lnTo>
                <a:lnTo>
                  <a:pt x="152336" y="24650"/>
                </a:lnTo>
                <a:lnTo>
                  <a:pt x="159677" y="24168"/>
                </a:lnTo>
                <a:lnTo>
                  <a:pt x="163283" y="24168"/>
                </a:lnTo>
                <a:lnTo>
                  <a:pt x="203022" y="31318"/>
                </a:lnTo>
                <a:lnTo>
                  <a:pt x="238518" y="52705"/>
                </a:lnTo>
                <a:lnTo>
                  <a:pt x="274459" y="95821"/>
                </a:lnTo>
                <a:lnTo>
                  <a:pt x="300431" y="149085"/>
                </a:lnTo>
                <a:lnTo>
                  <a:pt x="317969" y="204914"/>
                </a:lnTo>
                <a:lnTo>
                  <a:pt x="328663" y="255676"/>
                </a:lnTo>
                <a:lnTo>
                  <a:pt x="334073" y="293789"/>
                </a:lnTo>
                <a:lnTo>
                  <a:pt x="335775" y="311632"/>
                </a:lnTo>
                <a:lnTo>
                  <a:pt x="357873" y="326694"/>
                </a:lnTo>
                <a:close/>
              </a:path>
            </a:pathLst>
          </a:custGeom>
          <a:solidFill>
            <a:srgbClr val="A2A5A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57" name="object 257" descr=""/>
          <p:cNvGrpSpPr/>
          <p:nvPr/>
        </p:nvGrpSpPr>
        <p:grpSpPr>
          <a:xfrm>
            <a:off x="15377960" y="2270179"/>
            <a:ext cx="354965" cy="316865"/>
            <a:chOff x="15377960" y="2270179"/>
            <a:chExt cx="354965" cy="316865"/>
          </a:xfrm>
        </p:grpSpPr>
        <p:sp>
          <p:nvSpPr>
            <p:cNvPr id="258" name="object 258" descr=""/>
            <p:cNvSpPr/>
            <p:nvPr/>
          </p:nvSpPr>
          <p:spPr>
            <a:xfrm>
              <a:off x="15377960" y="2270187"/>
              <a:ext cx="354965" cy="316865"/>
            </a:xfrm>
            <a:custGeom>
              <a:avLst/>
              <a:gdLst/>
              <a:ahLst/>
              <a:cxnLst/>
              <a:rect l="l" t="t" r="r" b="b"/>
              <a:pathLst>
                <a:path w="354965" h="316864">
                  <a:moveTo>
                    <a:pt x="309270" y="215"/>
                  </a:moveTo>
                  <a:lnTo>
                    <a:pt x="299859" y="0"/>
                  </a:lnTo>
                  <a:lnTo>
                    <a:pt x="292912" y="0"/>
                  </a:lnTo>
                  <a:lnTo>
                    <a:pt x="252209" y="1130"/>
                  </a:lnTo>
                  <a:lnTo>
                    <a:pt x="199072" y="6083"/>
                  </a:lnTo>
                  <a:lnTo>
                    <a:pt x="140779" y="17145"/>
                  </a:lnTo>
                  <a:lnTo>
                    <a:pt x="84594" y="36614"/>
                  </a:lnTo>
                  <a:lnTo>
                    <a:pt x="37795" y="66814"/>
                  </a:lnTo>
                  <a:lnTo>
                    <a:pt x="10325" y="103568"/>
                  </a:lnTo>
                  <a:lnTo>
                    <a:pt x="0" y="147726"/>
                  </a:lnTo>
                  <a:lnTo>
                    <a:pt x="1397" y="170840"/>
                  </a:lnTo>
                  <a:lnTo>
                    <a:pt x="17449" y="212598"/>
                  </a:lnTo>
                  <a:lnTo>
                    <a:pt x="73710" y="262813"/>
                  </a:lnTo>
                  <a:lnTo>
                    <a:pt x="124701" y="285559"/>
                  </a:lnTo>
                  <a:lnTo>
                    <a:pt x="178854" y="300799"/>
                  </a:lnTo>
                  <a:lnTo>
                    <a:pt x="229958" y="310032"/>
                  </a:lnTo>
                  <a:lnTo>
                    <a:pt x="271818" y="314756"/>
                  </a:lnTo>
                  <a:lnTo>
                    <a:pt x="298246" y="316458"/>
                  </a:lnTo>
                  <a:lnTo>
                    <a:pt x="283895" y="297599"/>
                  </a:lnTo>
                  <a:lnTo>
                    <a:pt x="262458" y="296557"/>
                  </a:lnTo>
                  <a:lnTo>
                    <a:pt x="216877" y="291630"/>
                  </a:lnTo>
                  <a:lnTo>
                    <a:pt x="158648" y="279819"/>
                  </a:lnTo>
                  <a:lnTo>
                    <a:pt x="99275" y="258102"/>
                  </a:lnTo>
                  <a:lnTo>
                    <a:pt x="50266" y="223469"/>
                  </a:lnTo>
                  <a:lnTo>
                    <a:pt x="27940" y="188772"/>
                  </a:lnTo>
                  <a:lnTo>
                    <a:pt x="21450" y="148463"/>
                  </a:lnTo>
                  <a:lnTo>
                    <a:pt x="24142" y="127800"/>
                  </a:lnTo>
                  <a:lnTo>
                    <a:pt x="41160" y="91313"/>
                  </a:lnTo>
                  <a:lnTo>
                    <a:pt x="95338" y="49555"/>
                  </a:lnTo>
                  <a:lnTo>
                    <a:pt x="142722" y="32651"/>
                  </a:lnTo>
                  <a:lnTo>
                    <a:pt x="191833" y="22974"/>
                  </a:lnTo>
                  <a:lnTo>
                    <a:pt x="236893" y="18592"/>
                  </a:lnTo>
                  <a:lnTo>
                    <a:pt x="272148" y="17564"/>
                  </a:lnTo>
                  <a:lnTo>
                    <a:pt x="284010" y="17564"/>
                  </a:lnTo>
                  <a:lnTo>
                    <a:pt x="293662" y="18034"/>
                  </a:lnTo>
                  <a:lnTo>
                    <a:pt x="309270" y="215"/>
                  </a:lnTo>
                  <a:close/>
                </a:path>
                <a:path w="354965" h="316864">
                  <a:moveTo>
                    <a:pt x="354418" y="162521"/>
                  </a:moveTo>
                  <a:lnTo>
                    <a:pt x="333324" y="161798"/>
                  </a:lnTo>
                  <a:lnTo>
                    <a:pt x="287756" y="294690"/>
                  </a:lnTo>
                  <a:lnTo>
                    <a:pt x="302501" y="314058"/>
                  </a:lnTo>
                  <a:lnTo>
                    <a:pt x="354418" y="162521"/>
                  </a:lnTo>
                  <a:close/>
                </a:path>
              </a:pathLst>
            </a:custGeom>
            <a:solidFill>
              <a:srgbClr val="C3C4C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9" name="object 25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440349" y="2273085"/>
              <a:ext cx="292216" cy="201133"/>
            </a:xfrm>
            <a:prstGeom prst="rect">
              <a:avLst/>
            </a:prstGeom>
          </p:spPr>
        </p:pic>
      </p:grpSp>
      <p:sp>
        <p:nvSpPr>
          <p:cNvPr id="260" name="object 260" descr=""/>
          <p:cNvSpPr/>
          <p:nvPr/>
        </p:nvSpPr>
        <p:spPr>
          <a:xfrm>
            <a:off x="14586318" y="2841687"/>
            <a:ext cx="509270" cy="486409"/>
          </a:xfrm>
          <a:custGeom>
            <a:avLst/>
            <a:gdLst/>
            <a:ahLst/>
            <a:cxnLst/>
            <a:rect l="l" t="t" r="r" b="b"/>
            <a:pathLst>
              <a:path w="509269" h="486410">
                <a:moveTo>
                  <a:pt x="414426" y="253936"/>
                </a:moveTo>
                <a:lnTo>
                  <a:pt x="410895" y="227418"/>
                </a:lnTo>
                <a:lnTo>
                  <a:pt x="404952" y="216281"/>
                </a:lnTo>
                <a:lnTo>
                  <a:pt x="400812" y="208521"/>
                </a:lnTo>
                <a:lnTo>
                  <a:pt x="398183" y="206006"/>
                </a:lnTo>
                <a:lnTo>
                  <a:pt x="398183" y="241515"/>
                </a:lnTo>
                <a:lnTo>
                  <a:pt x="395833" y="250266"/>
                </a:lnTo>
                <a:lnTo>
                  <a:pt x="390385" y="257517"/>
                </a:lnTo>
                <a:lnTo>
                  <a:pt x="382320" y="262267"/>
                </a:lnTo>
                <a:lnTo>
                  <a:pt x="379768" y="263131"/>
                </a:lnTo>
                <a:lnTo>
                  <a:pt x="377190" y="263525"/>
                </a:lnTo>
                <a:lnTo>
                  <a:pt x="374637" y="263525"/>
                </a:lnTo>
                <a:lnTo>
                  <a:pt x="351040" y="238315"/>
                </a:lnTo>
                <a:lnTo>
                  <a:pt x="353390" y="229552"/>
                </a:lnTo>
                <a:lnTo>
                  <a:pt x="358838" y="222326"/>
                </a:lnTo>
                <a:lnTo>
                  <a:pt x="366928" y="217576"/>
                </a:lnTo>
                <a:lnTo>
                  <a:pt x="369455" y="216687"/>
                </a:lnTo>
                <a:lnTo>
                  <a:pt x="372059" y="216281"/>
                </a:lnTo>
                <a:lnTo>
                  <a:pt x="374586" y="216281"/>
                </a:lnTo>
                <a:lnTo>
                  <a:pt x="398183" y="241515"/>
                </a:lnTo>
                <a:lnTo>
                  <a:pt x="398183" y="206006"/>
                </a:lnTo>
                <a:lnTo>
                  <a:pt x="385889" y="194183"/>
                </a:lnTo>
                <a:lnTo>
                  <a:pt x="367512" y="185089"/>
                </a:lnTo>
                <a:lnTo>
                  <a:pt x="347078" y="181902"/>
                </a:lnTo>
                <a:lnTo>
                  <a:pt x="339813" y="181902"/>
                </a:lnTo>
                <a:lnTo>
                  <a:pt x="297688" y="203504"/>
                </a:lnTo>
                <a:lnTo>
                  <a:pt x="281406" y="234073"/>
                </a:lnTo>
                <a:lnTo>
                  <a:pt x="280149" y="235458"/>
                </a:lnTo>
                <a:lnTo>
                  <a:pt x="278485" y="236004"/>
                </a:lnTo>
                <a:lnTo>
                  <a:pt x="259969" y="242404"/>
                </a:lnTo>
                <a:lnTo>
                  <a:pt x="263944" y="253936"/>
                </a:lnTo>
                <a:lnTo>
                  <a:pt x="263855" y="254215"/>
                </a:lnTo>
                <a:lnTo>
                  <a:pt x="262496" y="257022"/>
                </a:lnTo>
                <a:lnTo>
                  <a:pt x="110032" y="309537"/>
                </a:lnTo>
                <a:lnTo>
                  <a:pt x="102730" y="313829"/>
                </a:lnTo>
                <a:lnTo>
                  <a:pt x="97802" y="320370"/>
                </a:lnTo>
                <a:lnTo>
                  <a:pt x="95681" y="328282"/>
                </a:lnTo>
                <a:lnTo>
                  <a:pt x="96799" y="336677"/>
                </a:lnTo>
                <a:lnTo>
                  <a:pt x="99834" y="345516"/>
                </a:lnTo>
                <a:lnTo>
                  <a:pt x="108140" y="351066"/>
                </a:lnTo>
                <a:lnTo>
                  <a:pt x="119291" y="351066"/>
                </a:lnTo>
                <a:lnTo>
                  <a:pt x="121640" y="350685"/>
                </a:lnTo>
                <a:lnTo>
                  <a:pt x="130810" y="347535"/>
                </a:lnTo>
                <a:lnTo>
                  <a:pt x="133604" y="333121"/>
                </a:lnTo>
                <a:lnTo>
                  <a:pt x="134950" y="331609"/>
                </a:lnTo>
                <a:lnTo>
                  <a:pt x="139852" y="329895"/>
                </a:lnTo>
                <a:lnTo>
                  <a:pt x="140436" y="329819"/>
                </a:lnTo>
                <a:lnTo>
                  <a:pt x="142278" y="329819"/>
                </a:lnTo>
                <a:lnTo>
                  <a:pt x="143510" y="330263"/>
                </a:lnTo>
                <a:lnTo>
                  <a:pt x="149504" y="335483"/>
                </a:lnTo>
                <a:lnTo>
                  <a:pt x="150596" y="329819"/>
                </a:lnTo>
                <a:lnTo>
                  <a:pt x="157962" y="323773"/>
                </a:lnTo>
                <a:lnTo>
                  <a:pt x="159816" y="323773"/>
                </a:lnTo>
                <a:lnTo>
                  <a:pt x="161048" y="324218"/>
                </a:lnTo>
                <a:lnTo>
                  <a:pt x="162026" y="325081"/>
                </a:lnTo>
                <a:lnTo>
                  <a:pt x="167055" y="329438"/>
                </a:lnTo>
                <a:lnTo>
                  <a:pt x="168148" y="323773"/>
                </a:lnTo>
                <a:lnTo>
                  <a:pt x="168668" y="321068"/>
                </a:lnTo>
                <a:lnTo>
                  <a:pt x="170002" y="319532"/>
                </a:lnTo>
                <a:lnTo>
                  <a:pt x="174917" y="317817"/>
                </a:lnTo>
                <a:lnTo>
                  <a:pt x="175514" y="317728"/>
                </a:lnTo>
                <a:lnTo>
                  <a:pt x="177355" y="317728"/>
                </a:lnTo>
                <a:lnTo>
                  <a:pt x="178574" y="318198"/>
                </a:lnTo>
                <a:lnTo>
                  <a:pt x="184569" y="323418"/>
                </a:lnTo>
                <a:lnTo>
                  <a:pt x="185686" y="317728"/>
                </a:lnTo>
                <a:lnTo>
                  <a:pt x="186220" y="314998"/>
                </a:lnTo>
                <a:lnTo>
                  <a:pt x="187553" y="313486"/>
                </a:lnTo>
                <a:lnTo>
                  <a:pt x="192455" y="311797"/>
                </a:lnTo>
                <a:lnTo>
                  <a:pt x="193052" y="311683"/>
                </a:lnTo>
                <a:lnTo>
                  <a:pt x="194881" y="311683"/>
                </a:lnTo>
                <a:lnTo>
                  <a:pt x="196113" y="312153"/>
                </a:lnTo>
                <a:lnTo>
                  <a:pt x="202120" y="317347"/>
                </a:lnTo>
                <a:lnTo>
                  <a:pt x="203238" y="311683"/>
                </a:lnTo>
                <a:lnTo>
                  <a:pt x="210578" y="305650"/>
                </a:lnTo>
                <a:lnTo>
                  <a:pt x="212420" y="305650"/>
                </a:lnTo>
                <a:lnTo>
                  <a:pt x="213664" y="306120"/>
                </a:lnTo>
                <a:lnTo>
                  <a:pt x="219659" y="311340"/>
                </a:lnTo>
                <a:lnTo>
                  <a:pt x="220751" y="305650"/>
                </a:lnTo>
                <a:lnTo>
                  <a:pt x="221284" y="302933"/>
                </a:lnTo>
                <a:lnTo>
                  <a:pt x="222618" y="301396"/>
                </a:lnTo>
                <a:lnTo>
                  <a:pt x="227545" y="299720"/>
                </a:lnTo>
                <a:lnTo>
                  <a:pt x="228117" y="299605"/>
                </a:lnTo>
                <a:lnTo>
                  <a:pt x="229958" y="299605"/>
                </a:lnTo>
                <a:lnTo>
                  <a:pt x="231178" y="300075"/>
                </a:lnTo>
                <a:lnTo>
                  <a:pt x="232181" y="300913"/>
                </a:lnTo>
                <a:lnTo>
                  <a:pt x="241820" y="309283"/>
                </a:lnTo>
                <a:lnTo>
                  <a:pt x="269938" y="299605"/>
                </a:lnTo>
                <a:lnTo>
                  <a:pt x="273621" y="298335"/>
                </a:lnTo>
                <a:lnTo>
                  <a:pt x="274193" y="298157"/>
                </a:lnTo>
                <a:lnTo>
                  <a:pt x="274777" y="298056"/>
                </a:lnTo>
                <a:lnTo>
                  <a:pt x="277545" y="298056"/>
                </a:lnTo>
                <a:lnTo>
                  <a:pt x="279615" y="299453"/>
                </a:lnTo>
                <a:lnTo>
                  <a:pt x="283413" y="310489"/>
                </a:lnTo>
                <a:lnTo>
                  <a:pt x="303822" y="303453"/>
                </a:lnTo>
                <a:lnTo>
                  <a:pt x="304393" y="303352"/>
                </a:lnTo>
                <a:lnTo>
                  <a:pt x="306057" y="303352"/>
                </a:lnTo>
                <a:lnTo>
                  <a:pt x="307149" y="303695"/>
                </a:lnTo>
                <a:lnTo>
                  <a:pt x="308063" y="304330"/>
                </a:lnTo>
                <a:lnTo>
                  <a:pt x="317119" y="309753"/>
                </a:lnTo>
                <a:lnTo>
                  <a:pt x="326783" y="313651"/>
                </a:lnTo>
                <a:lnTo>
                  <a:pt x="336892" y="316026"/>
                </a:lnTo>
                <a:lnTo>
                  <a:pt x="347230" y="316814"/>
                </a:lnTo>
                <a:lnTo>
                  <a:pt x="354584" y="316814"/>
                </a:lnTo>
                <a:lnTo>
                  <a:pt x="361975" y="315620"/>
                </a:lnTo>
                <a:lnTo>
                  <a:pt x="369100" y="313182"/>
                </a:lnTo>
                <a:lnTo>
                  <a:pt x="385787" y="303352"/>
                </a:lnTo>
                <a:lnTo>
                  <a:pt x="392163" y="299605"/>
                </a:lnTo>
                <a:lnTo>
                  <a:pt x="393331" y="298056"/>
                </a:lnTo>
                <a:lnTo>
                  <a:pt x="407733" y="278930"/>
                </a:lnTo>
                <a:lnTo>
                  <a:pt x="411861" y="263525"/>
                </a:lnTo>
                <a:lnTo>
                  <a:pt x="414426" y="253936"/>
                </a:lnTo>
                <a:close/>
              </a:path>
              <a:path w="509269" h="486410">
                <a:moveTo>
                  <a:pt x="498081" y="191122"/>
                </a:moveTo>
                <a:lnTo>
                  <a:pt x="360781" y="1536"/>
                </a:lnTo>
                <a:lnTo>
                  <a:pt x="348449" y="34899"/>
                </a:lnTo>
                <a:lnTo>
                  <a:pt x="468896" y="201180"/>
                </a:lnTo>
                <a:lnTo>
                  <a:pt x="498081" y="191122"/>
                </a:lnTo>
                <a:close/>
              </a:path>
              <a:path w="509269" h="486410">
                <a:moveTo>
                  <a:pt x="504317" y="437273"/>
                </a:moveTo>
                <a:lnTo>
                  <a:pt x="474878" y="419061"/>
                </a:lnTo>
                <a:lnTo>
                  <a:pt x="457530" y="424954"/>
                </a:lnTo>
                <a:lnTo>
                  <a:pt x="419976" y="436143"/>
                </a:lnTo>
                <a:lnTo>
                  <a:pt x="367499" y="448818"/>
                </a:lnTo>
                <a:lnTo>
                  <a:pt x="305384" y="459206"/>
                </a:lnTo>
                <a:lnTo>
                  <a:pt x="238887" y="463511"/>
                </a:lnTo>
                <a:lnTo>
                  <a:pt x="206654" y="462280"/>
                </a:lnTo>
                <a:lnTo>
                  <a:pt x="145249" y="451129"/>
                </a:lnTo>
                <a:lnTo>
                  <a:pt x="90652" y="424535"/>
                </a:lnTo>
                <a:lnTo>
                  <a:pt x="51282" y="380834"/>
                </a:lnTo>
                <a:lnTo>
                  <a:pt x="31546" y="323469"/>
                </a:lnTo>
                <a:lnTo>
                  <a:pt x="30543" y="294005"/>
                </a:lnTo>
                <a:lnTo>
                  <a:pt x="35674" y="264795"/>
                </a:lnTo>
                <a:lnTo>
                  <a:pt x="77216" y="191046"/>
                </a:lnTo>
                <a:lnTo>
                  <a:pt x="117868" y="151358"/>
                </a:lnTo>
                <a:lnTo>
                  <a:pt x="164630" y="117055"/>
                </a:lnTo>
                <a:lnTo>
                  <a:pt x="213271" y="88328"/>
                </a:lnTo>
                <a:lnTo>
                  <a:pt x="259537" y="65328"/>
                </a:lnTo>
                <a:lnTo>
                  <a:pt x="299224" y="48247"/>
                </a:lnTo>
                <a:lnTo>
                  <a:pt x="341807" y="32499"/>
                </a:lnTo>
                <a:lnTo>
                  <a:pt x="353809" y="0"/>
                </a:lnTo>
                <a:lnTo>
                  <a:pt x="300558" y="20675"/>
                </a:lnTo>
                <a:lnTo>
                  <a:pt x="261099" y="38176"/>
                </a:lnTo>
                <a:lnTo>
                  <a:pt x="216750" y="60236"/>
                </a:lnTo>
                <a:lnTo>
                  <a:pt x="170281" y="86690"/>
                </a:lnTo>
                <a:lnTo>
                  <a:pt x="124434" y="117360"/>
                </a:lnTo>
                <a:lnTo>
                  <a:pt x="81978" y="152107"/>
                </a:lnTo>
                <a:lnTo>
                  <a:pt x="45643" y="190741"/>
                </a:lnTo>
                <a:lnTo>
                  <a:pt x="18211" y="233095"/>
                </a:lnTo>
                <a:lnTo>
                  <a:pt x="0" y="297662"/>
                </a:lnTo>
                <a:lnTo>
                  <a:pt x="1104" y="330403"/>
                </a:lnTo>
                <a:lnTo>
                  <a:pt x="23037" y="394119"/>
                </a:lnTo>
                <a:lnTo>
                  <a:pt x="66802" y="442671"/>
                </a:lnTo>
                <a:lnTo>
                  <a:pt x="127927" y="472363"/>
                </a:lnTo>
                <a:lnTo>
                  <a:pt x="197700" y="484911"/>
                </a:lnTo>
                <a:lnTo>
                  <a:pt x="234556" y="486295"/>
                </a:lnTo>
                <a:lnTo>
                  <a:pt x="304012" y="482244"/>
                </a:lnTo>
                <a:lnTo>
                  <a:pt x="370268" y="472173"/>
                </a:lnTo>
                <a:lnTo>
                  <a:pt x="428777" y="459232"/>
                </a:lnTo>
                <a:lnTo>
                  <a:pt x="474980" y="446557"/>
                </a:lnTo>
                <a:lnTo>
                  <a:pt x="504317" y="437273"/>
                </a:lnTo>
                <a:close/>
              </a:path>
              <a:path w="509269" h="486410">
                <a:moveTo>
                  <a:pt x="508863" y="431761"/>
                </a:moveTo>
                <a:lnTo>
                  <a:pt x="500380" y="197802"/>
                </a:lnTo>
                <a:lnTo>
                  <a:pt x="471182" y="207860"/>
                </a:lnTo>
                <a:lnTo>
                  <a:pt x="478650" y="413067"/>
                </a:lnTo>
                <a:lnTo>
                  <a:pt x="508863" y="431761"/>
                </a:lnTo>
                <a:close/>
              </a:path>
            </a:pathLst>
          </a:custGeom>
          <a:solidFill>
            <a:srgbClr val="34343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1" name="object 261" descr=""/>
          <p:cNvGrpSpPr/>
          <p:nvPr/>
        </p:nvGrpSpPr>
        <p:grpSpPr>
          <a:xfrm>
            <a:off x="13586981" y="2313583"/>
            <a:ext cx="364490" cy="348615"/>
            <a:chOff x="13586981" y="2313583"/>
            <a:chExt cx="364490" cy="348615"/>
          </a:xfrm>
        </p:grpSpPr>
        <p:sp>
          <p:nvSpPr>
            <p:cNvPr id="262" name="object 262" descr=""/>
            <p:cNvSpPr/>
            <p:nvPr/>
          </p:nvSpPr>
          <p:spPr>
            <a:xfrm>
              <a:off x="13586982" y="2313583"/>
              <a:ext cx="361315" cy="348615"/>
            </a:xfrm>
            <a:custGeom>
              <a:avLst/>
              <a:gdLst/>
              <a:ahLst/>
              <a:cxnLst/>
              <a:rect l="l" t="t" r="r" b="b"/>
              <a:pathLst>
                <a:path w="361315" h="348614">
                  <a:moveTo>
                    <a:pt x="359537" y="209042"/>
                  </a:moveTo>
                  <a:lnTo>
                    <a:pt x="338429" y="202184"/>
                  </a:lnTo>
                  <a:lnTo>
                    <a:pt x="253911" y="323265"/>
                  </a:lnTo>
                  <a:lnTo>
                    <a:pt x="263169" y="347116"/>
                  </a:lnTo>
                  <a:lnTo>
                    <a:pt x="359537" y="209042"/>
                  </a:lnTo>
                  <a:close/>
                </a:path>
                <a:path w="361315" h="348614">
                  <a:moveTo>
                    <a:pt x="360959" y="31927"/>
                  </a:moveTo>
                  <a:lnTo>
                    <a:pt x="333438" y="23888"/>
                  </a:lnTo>
                  <a:lnTo>
                    <a:pt x="289001" y="13258"/>
                  </a:lnTo>
                  <a:lnTo>
                    <a:pt x="233578" y="3975"/>
                  </a:lnTo>
                  <a:lnTo>
                    <a:pt x="173139" y="0"/>
                  </a:lnTo>
                  <a:lnTo>
                    <a:pt x="144843" y="1079"/>
                  </a:lnTo>
                  <a:lnTo>
                    <a:pt x="91313" y="10934"/>
                  </a:lnTo>
                  <a:lnTo>
                    <a:pt x="46215" y="33540"/>
                  </a:lnTo>
                  <a:lnTo>
                    <a:pt x="15354" y="69011"/>
                  </a:lnTo>
                  <a:lnTo>
                    <a:pt x="381" y="115112"/>
                  </a:lnTo>
                  <a:lnTo>
                    <a:pt x="0" y="138671"/>
                  </a:lnTo>
                  <a:lnTo>
                    <a:pt x="4508" y="161963"/>
                  </a:lnTo>
                  <a:lnTo>
                    <a:pt x="46799" y="229019"/>
                  </a:lnTo>
                  <a:lnTo>
                    <a:pt x="91757" y="266776"/>
                  </a:lnTo>
                  <a:lnTo>
                    <a:pt x="142062" y="297878"/>
                  </a:lnTo>
                  <a:lnTo>
                    <a:pt x="191033" y="322021"/>
                  </a:lnTo>
                  <a:lnTo>
                    <a:pt x="231965" y="338924"/>
                  </a:lnTo>
                  <a:lnTo>
                    <a:pt x="258165" y="348310"/>
                  </a:lnTo>
                  <a:lnTo>
                    <a:pt x="249161" y="325081"/>
                  </a:lnTo>
                  <a:lnTo>
                    <a:pt x="227787" y="317830"/>
                  </a:lnTo>
                  <a:lnTo>
                    <a:pt x="183146" y="299643"/>
                  </a:lnTo>
                  <a:lnTo>
                    <a:pt x="127723" y="270827"/>
                  </a:lnTo>
                  <a:lnTo>
                    <a:pt x="74015" y="231673"/>
                  </a:lnTo>
                  <a:lnTo>
                    <a:pt x="34518" y="182473"/>
                  </a:lnTo>
                  <a:lnTo>
                    <a:pt x="21996" y="140919"/>
                  </a:lnTo>
                  <a:lnTo>
                    <a:pt x="22352" y="119722"/>
                  </a:lnTo>
                  <a:lnTo>
                    <a:pt x="35839" y="78206"/>
                  </a:lnTo>
                  <a:lnTo>
                    <a:pt x="63601" y="46291"/>
                  </a:lnTo>
                  <a:lnTo>
                    <a:pt x="103835" y="26060"/>
                  </a:lnTo>
                  <a:lnTo>
                    <a:pt x="150876" y="17284"/>
                  </a:lnTo>
                  <a:lnTo>
                    <a:pt x="175564" y="16332"/>
                  </a:lnTo>
                  <a:lnTo>
                    <a:pt x="233413" y="20561"/>
                  </a:lnTo>
                  <a:lnTo>
                    <a:pt x="284746" y="30035"/>
                  </a:lnTo>
                  <a:lnTo>
                    <a:pt x="322605" y="39928"/>
                  </a:lnTo>
                  <a:lnTo>
                    <a:pt x="340004" y="45402"/>
                  </a:lnTo>
                  <a:lnTo>
                    <a:pt x="360959" y="31927"/>
                  </a:lnTo>
                  <a:close/>
                </a:path>
              </a:pathLst>
            </a:custGeom>
            <a:solidFill>
              <a:srgbClr val="53565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3" name="object 263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3651989" y="2417025"/>
              <a:ext cx="232539" cy="117390"/>
            </a:xfrm>
            <a:prstGeom prst="rect">
              <a:avLst/>
            </a:prstGeom>
          </p:spPr>
        </p:pic>
        <p:sp>
          <p:nvSpPr>
            <p:cNvPr id="264" name="object 264" descr=""/>
            <p:cNvSpPr/>
            <p:nvPr/>
          </p:nvSpPr>
          <p:spPr>
            <a:xfrm>
              <a:off x="13926986" y="2349407"/>
              <a:ext cx="24765" cy="168910"/>
            </a:xfrm>
            <a:custGeom>
              <a:avLst/>
              <a:gdLst/>
              <a:ahLst/>
              <a:cxnLst/>
              <a:rect l="l" t="t" r="r" b="b"/>
              <a:pathLst>
                <a:path w="24765" h="168910">
                  <a:moveTo>
                    <a:pt x="21118" y="168374"/>
                  </a:moveTo>
                  <a:lnTo>
                    <a:pt x="0" y="161511"/>
                  </a:lnTo>
                  <a:lnTo>
                    <a:pt x="2774" y="13840"/>
                  </a:lnTo>
                  <a:lnTo>
                    <a:pt x="24290" y="0"/>
                  </a:lnTo>
                  <a:lnTo>
                    <a:pt x="21118" y="168374"/>
                  </a:lnTo>
                  <a:close/>
                </a:path>
              </a:pathLst>
            </a:custGeom>
            <a:solidFill>
              <a:srgbClr val="535659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65" name="object 265" descr="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5511642" y="4960203"/>
            <a:ext cx="373234" cy="181299"/>
          </a:xfrm>
          <a:prstGeom prst="rect">
            <a:avLst/>
          </a:prstGeom>
        </p:spPr>
      </p:pic>
      <p:sp>
        <p:nvSpPr>
          <p:cNvPr id="266" name="object 266" descr=""/>
          <p:cNvSpPr/>
          <p:nvPr/>
        </p:nvSpPr>
        <p:spPr>
          <a:xfrm>
            <a:off x="14486497" y="4522863"/>
            <a:ext cx="523875" cy="476250"/>
          </a:xfrm>
          <a:custGeom>
            <a:avLst/>
            <a:gdLst/>
            <a:ahLst/>
            <a:cxnLst/>
            <a:rect l="l" t="t" r="r" b="b"/>
            <a:pathLst>
              <a:path w="523875" h="476250">
                <a:moveTo>
                  <a:pt x="428091" y="233197"/>
                </a:moveTo>
                <a:lnTo>
                  <a:pt x="421792" y="215265"/>
                </a:lnTo>
                <a:lnTo>
                  <a:pt x="419912" y="209905"/>
                </a:lnTo>
                <a:lnTo>
                  <a:pt x="413258" y="201917"/>
                </a:lnTo>
                <a:lnTo>
                  <a:pt x="413258" y="235546"/>
                </a:lnTo>
                <a:lnTo>
                  <a:pt x="412851" y="245084"/>
                </a:lnTo>
                <a:lnTo>
                  <a:pt x="390766" y="263359"/>
                </a:lnTo>
                <a:lnTo>
                  <a:pt x="389521" y="263359"/>
                </a:lnTo>
                <a:lnTo>
                  <a:pt x="365785" y="243078"/>
                </a:lnTo>
                <a:lnTo>
                  <a:pt x="366191" y="233540"/>
                </a:lnTo>
                <a:lnTo>
                  <a:pt x="405053" y="220967"/>
                </a:lnTo>
                <a:lnTo>
                  <a:pt x="413258" y="235546"/>
                </a:lnTo>
                <a:lnTo>
                  <a:pt x="413258" y="201917"/>
                </a:lnTo>
                <a:lnTo>
                  <a:pt x="404647" y="191579"/>
                </a:lnTo>
                <a:lnTo>
                  <a:pt x="384175" y="179578"/>
                </a:lnTo>
                <a:lnTo>
                  <a:pt x="360362" y="175285"/>
                </a:lnTo>
                <a:lnTo>
                  <a:pt x="356806" y="175285"/>
                </a:lnTo>
                <a:lnTo>
                  <a:pt x="319811" y="188569"/>
                </a:lnTo>
                <a:lnTo>
                  <a:pt x="298157" y="214795"/>
                </a:lnTo>
                <a:lnTo>
                  <a:pt x="296672" y="215861"/>
                </a:lnTo>
                <a:lnTo>
                  <a:pt x="294970" y="216154"/>
                </a:lnTo>
                <a:lnTo>
                  <a:pt x="273875" y="219494"/>
                </a:lnTo>
                <a:lnTo>
                  <a:pt x="275818" y="231838"/>
                </a:lnTo>
                <a:lnTo>
                  <a:pt x="273824" y="234619"/>
                </a:lnTo>
                <a:lnTo>
                  <a:pt x="237070" y="240436"/>
                </a:lnTo>
                <a:lnTo>
                  <a:pt x="231724" y="254355"/>
                </a:lnTo>
                <a:lnTo>
                  <a:pt x="230124" y="255676"/>
                </a:lnTo>
                <a:lnTo>
                  <a:pt x="228206" y="255955"/>
                </a:lnTo>
                <a:lnTo>
                  <a:pt x="225501" y="256400"/>
                </a:lnTo>
                <a:lnTo>
                  <a:pt x="224929" y="256476"/>
                </a:lnTo>
                <a:lnTo>
                  <a:pt x="223037" y="256476"/>
                </a:lnTo>
                <a:lnTo>
                  <a:pt x="221513" y="255739"/>
                </a:lnTo>
                <a:lnTo>
                  <a:pt x="216204" y="249186"/>
                </a:lnTo>
                <a:lnTo>
                  <a:pt x="214223" y="254355"/>
                </a:lnTo>
                <a:lnTo>
                  <a:pt x="213067" y="257314"/>
                </a:lnTo>
                <a:lnTo>
                  <a:pt x="211493" y="258610"/>
                </a:lnTo>
                <a:lnTo>
                  <a:pt x="206590" y="259397"/>
                </a:lnTo>
                <a:lnTo>
                  <a:pt x="204393" y="259397"/>
                </a:lnTo>
                <a:lnTo>
                  <a:pt x="202857" y="258686"/>
                </a:lnTo>
                <a:lnTo>
                  <a:pt x="197573" y="252145"/>
                </a:lnTo>
                <a:lnTo>
                  <a:pt x="194437" y="260273"/>
                </a:lnTo>
                <a:lnTo>
                  <a:pt x="192836" y="261581"/>
                </a:lnTo>
                <a:lnTo>
                  <a:pt x="188226" y="262318"/>
                </a:lnTo>
                <a:lnTo>
                  <a:pt x="187642" y="262382"/>
                </a:lnTo>
                <a:lnTo>
                  <a:pt x="185762" y="262382"/>
                </a:lnTo>
                <a:lnTo>
                  <a:pt x="184200" y="261645"/>
                </a:lnTo>
                <a:lnTo>
                  <a:pt x="178917" y="255092"/>
                </a:lnTo>
                <a:lnTo>
                  <a:pt x="175869" y="263067"/>
                </a:lnTo>
                <a:lnTo>
                  <a:pt x="175755" y="263271"/>
                </a:lnTo>
                <a:lnTo>
                  <a:pt x="174205" y="264541"/>
                </a:lnTo>
                <a:lnTo>
                  <a:pt x="172300" y="264820"/>
                </a:lnTo>
                <a:lnTo>
                  <a:pt x="169595" y="265264"/>
                </a:lnTo>
                <a:lnTo>
                  <a:pt x="169011" y="265315"/>
                </a:lnTo>
                <a:lnTo>
                  <a:pt x="167119" y="265315"/>
                </a:lnTo>
                <a:lnTo>
                  <a:pt x="165569" y="264604"/>
                </a:lnTo>
                <a:lnTo>
                  <a:pt x="160286" y="258076"/>
                </a:lnTo>
                <a:lnTo>
                  <a:pt x="157149" y="266179"/>
                </a:lnTo>
                <a:lnTo>
                  <a:pt x="155562" y="267462"/>
                </a:lnTo>
                <a:lnTo>
                  <a:pt x="150939" y="268198"/>
                </a:lnTo>
                <a:lnTo>
                  <a:pt x="150647" y="268262"/>
                </a:lnTo>
                <a:lnTo>
                  <a:pt x="150380" y="268287"/>
                </a:lnTo>
                <a:lnTo>
                  <a:pt x="148501" y="268287"/>
                </a:lnTo>
                <a:lnTo>
                  <a:pt x="146939" y="267550"/>
                </a:lnTo>
                <a:lnTo>
                  <a:pt x="141655" y="260997"/>
                </a:lnTo>
                <a:lnTo>
                  <a:pt x="138518" y="269125"/>
                </a:lnTo>
                <a:lnTo>
                  <a:pt x="136931" y="270446"/>
                </a:lnTo>
                <a:lnTo>
                  <a:pt x="132308" y="271157"/>
                </a:lnTo>
                <a:lnTo>
                  <a:pt x="131737" y="271221"/>
                </a:lnTo>
                <a:lnTo>
                  <a:pt x="129844" y="271221"/>
                </a:lnTo>
                <a:lnTo>
                  <a:pt x="128282" y="270510"/>
                </a:lnTo>
                <a:lnTo>
                  <a:pt x="127266" y="269227"/>
                </a:lnTo>
                <a:lnTo>
                  <a:pt x="119075" y="259105"/>
                </a:lnTo>
                <a:lnTo>
                  <a:pt x="93713" y="285127"/>
                </a:lnTo>
                <a:lnTo>
                  <a:pt x="96304" y="292493"/>
                </a:lnTo>
                <a:lnTo>
                  <a:pt x="101130" y="298297"/>
                </a:lnTo>
                <a:lnTo>
                  <a:pt x="107607" y="302082"/>
                </a:lnTo>
                <a:lnTo>
                  <a:pt x="115138" y="303453"/>
                </a:lnTo>
                <a:lnTo>
                  <a:pt x="116281" y="303453"/>
                </a:lnTo>
                <a:lnTo>
                  <a:pt x="117411" y="303364"/>
                </a:lnTo>
                <a:lnTo>
                  <a:pt x="277672" y="277977"/>
                </a:lnTo>
                <a:lnTo>
                  <a:pt x="278244" y="277901"/>
                </a:lnTo>
                <a:lnTo>
                  <a:pt x="281127" y="277901"/>
                </a:lnTo>
                <a:lnTo>
                  <a:pt x="283413" y="279819"/>
                </a:lnTo>
                <a:lnTo>
                  <a:pt x="285330" y="291858"/>
                </a:lnTo>
                <a:lnTo>
                  <a:pt x="305003" y="288747"/>
                </a:lnTo>
                <a:lnTo>
                  <a:pt x="305587" y="288683"/>
                </a:lnTo>
                <a:lnTo>
                  <a:pt x="307327" y="288683"/>
                </a:lnTo>
                <a:lnTo>
                  <a:pt x="308775" y="289306"/>
                </a:lnTo>
                <a:lnTo>
                  <a:pt x="309816" y="290410"/>
                </a:lnTo>
                <a:lnTo>
                  <a:pt x="320598" y="299885"/>
                </a:lnTo>
                <a:lnTo>
                  <a:pt x="332879" y="306844"/>
                </a:lnTo>
                <a:lnTo>
                  <a:pt x="346265" y="311124"/>
                </a:lnTo>
                <a:lnTo>
                  <a:pt x="360324" y="312585"/>
                </a:lnTo>
                <a:lnTo>
                  <a:pt x="363867" y="312585"/>
                </a:lnTo>
                <a:lnTo>
                  <a:pt x="411073" y="288683"/>
                </a:lnTo>
                <a:lnTo>
                  <a:pt x="418769" y="277901"/>
                </a:lnTo>
                <a:lnTo>
                  <a:pt x="421894" y="271221"/>
                </a:lnTo>
                <a:lnTo>
                  <a:pt x="423252" y="268287"/>
                </a:lnTo>
                <a:lnTo>
                  <a:pt x="424649" y="265315"/>
                </a:lnTo>
                <a:lnTo>
                  <a:pt x="425551" y="263359"/>
                </a:lnTo>
                <a:lnTo>
                  <a:pt x="426935" y="260400"/>
                </a:lnTo>
                <a:lnTo>
                  <a:pt x="428091" y="233197"/>
                </a:lnTo>
                <a:close/>
              </a:path>
              <a:path w="523875" h="476250">
                <a:moveTo>
                  <a:pt x="485406" y="464794"/>
                </a:moveTo>
                <a:lnTo>
                  <a:pt x="459117" y="441350"/>
                </a:lnTo>
                <a:lnTo>
                  <a:pt x="444842" y="443585"/>
                </a:lnTo>
                <a:lnTo>
                  <a:pt x="414489" y="447408"/>
                </a:lnTo>
                <a:lnTo>
                  <a:pt x="371767" y="451015"/>
                </a:lnTo>
                <a:lnTo>
                  <a:pt x="320395" y="452602"/>
                </a:lnTo>
                <a:lnTo>
                  <a:pt x="274116" y="451154"/>
                </a:lnTo>
                <a:lnTo>
                  <a:pt x="226542" y="446112"/>
                </a:lnTo>
                <a:lnTo>
                  <a:pt x="179781" y="436486"/>
                </a:lnTo>
                <a:lnTo>
                  <a:pt x="135902" y="421271"/>
                </a:lnTo>
                <a:lnTo>
                  <a:pt x="97002" y="399478"/>
                </a:lnTo>
                <a:lnTo>
                  <a:pt x="54559" y="355130"/>
                </a:lnTo>
                <a:lnTo>
                  <a:pt x="33642" y="298170"/>
                </a:lnTo>
                <a:lnTo>
                  <a:pt x="31737" y="267208"/>
                </a:lnTo>
                <a:lnTo>
                  <a:pt x="35941" y="237490"/>
                </a:lnTo>
                <a:lnTo>
                  <a:pt x="62611" y="182194"/>
                </a:lnTo>
                <a:lnTo>
                  <a:pt x="100901" y="142557"/>
                </a:lnTo>
                <a:lnTo>
                  <a:pt x="148640" y="109982"/>
                </a:lnTo>
                <a:lnTo>
                  <a:pt x="201561" y="83883"/>
                </a:lnTo>
                <a:lnTo>
                  <a:pt x="255384" y="63677"/>
                </a:lnTo>
                <a:lnTo>
                  <a:pt x="305816" y="48818"/>
                </a:lnTo>
                <a:lnTo>
                  <a:pt x="348589" y="38709"/>
                </a:lnTo>
                <a:lnTo>
                  <a:pt x="394042" y="30454"/>
                </a:lnTo>
                <a:lnTo>
                  <a:pt x="411810" y="0"/>
                </a:lnTo>
                <a:lnTo>
                  <a:pt x="354799" y="11303"/>
                </a:lnTo>
                <a:lnTo>
                  <a:pt x="312166" y="21869"/>
                </a:lnTo>
                <a:lnTo>
                  <a:pt x="263842" y="36144"/>
                </a:lnTo>
                <a:lnTo>
                  <a:pt x="212598" y="54432"/>
                </a:lnTo>
                <a:lnTo>
                  <a:pt x="161239" y="77076"/>
                </a:lnTo>
                <a:lnTo>
                  <a:pt x="112560" y="104381"/>
                </a:lnTo>
                <a:lnTo>
                  <a:pt x="69329" y="136677"/>
                </a:lnTo>
                <a:lnTo>
                  <a:pt x="34353" y="174282"/>
                </a:lnTo>
                <a:lnTo>
                  <a:pt x="4686" y="235750"/>
                </a:lnTo>
                <a:lnTo>
                  <a:pt x="0" y="268770"/>
                </a:lnTo>
                <a:lnTo>
                  <a:pt x="2133" y="303136"/>
                </a:lnTo>
                <a:lnTo>
                  <a:pt x="25374" y="366445"/>
                </a:lnTo>
                <a:lnTo>
                  <a:pt x="72567" y="415734"/>
                </a:lnTo>
                <a:lnTo>
                  <a:pt x="117132" y="440550"/>
                </a:lnTo>
                <a:lnTo>
                  <a:pt x="167817" y="457847"/>
                </a:lnTo>
                <a:lnTo>
                  <a:pt x="222161" y="468795"/>
                </a:lnTo>
                <a:lnTo>
                  <a:pt x="277634" y="474522"/>
                </a:lnTo>
                <a:lnTo>
                  <a:pt x="331736" y="476173"/>
                </a:lnTo>
                <a:lnTo>
                  <a:pt x="382689" y="474865"/>
                </a:lnTo>
                <a:lnTo>
                  <a:pt x="427024" y="471741"/>
                </a:lnTo>
                <a:lnTo>
                  <a:pt x="462140" y="467982"/>
                </a:lnTo>
                <a:lnTo>
                  <a:pt x="485406" y="464794"/>
                </a:lnTo>
                <a:close/>
              </a:path>
              <a:path w="523875" h="476250">
                <a:moveTo>
                  <a:pt x="522617" y="217043"/>
                </a:moveTo>
                <a:lnTo>
                  <a:pt x="418515" y="2781"/>
                </a:lnTo>
                <a:lnTo>
                  <a:pt x="400291" y="34036"/>
                </a:lnTo>
                <a:lnTo>
                  <a:pt x="491591" y="221945"/>
                </a:lnTo>
                <a:lnTo>
                  <a:pt x="522617" y="217043"/>
                </a:lnTo>
                <a:close/>
              </a:path>
              <a:path w="523875" h="476250">
                <a:moveTo>
                  <a:pt x="523760" y="224155"/>
                </a:moveTo>
                <a:lnTo>
                  <a:pt x="492734" y="229057"/>
                </a:lnTo>
                <a:lnTo>
                  <a:pt x="463931" y="436016"/>
                </a:lnTo>
                <a:lnTo>
                  <a:pt x="490931" y="460095"/>
                </a:lnTo>
                <a:lnTo>
                  <a:pt x="523760" y="224155"/>
                </a:lnTo>
                <a:close/>
              </a:path>
            </a:pathLst>
          </a:custGeom>
          <a:solidFill>
            <a:srgbClr val="A7AAA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7" name="object 267" descr=""/>
          <p:cNvGrpSpPr/>
          <p:nvPr/>
        </p:nvGrpSpPr>
        <p:grpSpPr>
          <a:xfrm>
            <a:off x="17674313" y="3201016"/>
            <a:ext cx="340995" cy="382270"/>
            <a:chOff x="17674313" y="3201016"/>
            <a:chExt cx="340995" cy="382270"/>
          </a:xfrm>
        </p:grpSpPr>
        <p:sp>
          <p:nvSpPr>
            <p:cNvPr id="268" name="object 268" descr=""/>
            <p:cNvSpPr/>
            <p:nvPr/>
          </p:nvSpPr>
          <p:spPr>
            <a:xfrm>
              <a:off x="17674311" y="3201021"/>
              <a:ext cx="340995" cy="382270"/>
            </a:xfrm>
            <a:custGeom>
              <a:avLst/>
              <a:gdLst/>
              <a:ahLst/>
              <a:cxnLst/>
              <a:rect l="l" t="t" r="r" b="b"/>
              <a:pathLst>
                <a:path w="340994" h="382270">
                  <a:moveTo>
                    <a:pt x="166522" y="359130"/>
                  </a:moveTo>
                  <a:lnTo>
                    <a:pt x="23444" y="310083"/>
                  </a:lnTo>
                  <a:lnTo>
                    <a:pt x="2590" y="325945"/>
                  </a:lnTo>
                  <a:lnTo>
                    <a:pt x="165722" y="381876"/>
                  </a:lnTo>
                  <a:lnTo>
                    <a:pt x="166522" y="359130"/>
                  </a:lnTo>
                  <a:close/>
                </a:path>
                <a:path w="340994" h="382270">
                  <a:moveTo>
                    <a:pt x="340639" y="304723"/>
                  </a:moveTo>
                  <a:lnTo>
                    <a:pt x="338709" y="259384"/>
                  </a:lnTo>
                  <a:lnTo>
                    <a:pt x="332625" y="203784"/>
                  </a:lnTo>
                  <a:lnTo>
                    <a:pt x="320332" y="144449"/>
                  </a:lnTo>
                  <a:lnTo>
                    <a:pt x="299732" y="87934"/>
                  </a:lnTo>
                  <a:lnTo>
                    <a:pt x="268782" y="40779"/>
                  </a:lnTo>
                  <a:lnTo>
                    <a:pt x="229196" y="11201"/>
                  </a:lnTo>
                  <a:lnTo>
                    <a:pt x="181660" y="88"/>
                  </a:lnTo>
                  <a:lnTo>
                    <a:pt x="176898" y="0"/>
                  </a:lnTo>
                  <a:lnTo>
                    <a:pt x="153403" y="2171"/>
                  </a:lnTo>
                  <a:lnTo>
                    <a:pt x="110845" y="19507"/>
                  </a:lnTo>
                  <a:lnTo>
                    <a:pt x="57746" y="79476"/>
                  </a:lnTo>
                  <a:lnTo>
                    <a:pt x="33274" y="134404"/>
                  </a:lnTo>
                  <a:lnTo>
                    <a:pt x="16865" y="192735"/>
                  </a:lnTo>
                  <a:lnTo>
                    <a:pt x="6921" y="247789"/>
                  </a:lnTo>
                  <a:lnTo>
                    <a:pt x="1841" y="292900"/>
                  </a:lnTo>
                  <a:lnTo>
                    <a:pt x="0" y="321373"/>
                  </a:lnTo>
                  <a:lnTo>
                    <a:pt x="20320" y="305917"/>
                  </a:lnTo>
                  <a:lnTo>
                    <a:pt x="21043" y="288810"/>
                  </a:lnTo>
                  <a:lnTo>
                    <a:pt x="24295" y="252209"/>
                  </a:lnTo>
                  <a:lnTo>
                    <a:pt x="31953" y="203276"/>
                  </a:lnTo>
                  <a:lnTo>
                    <a:pt x="45897" y="149199"/>
                  </a:lnTo>
                  <a:lnTo>
                    <a:pt x="67983" y="97116"/>
                  </a:lnTo>
                  <a:lnTo>
                    <a:pt x="100101" y="54216"/>
                  </a:lnTo>
                  <a:lnTo>
                    <a:pt x="135585" y="30911"/>
                  </a:lnTo>
                  <a:lnTo>
                    <a:pt x="176555" y="23101"/>
                  </a:lnTo>
                  <a:lnTo>
                    <a:pt x="180860" y="23164"/>
                  </a:lnTo>
                  <a:lnTo>
                    <a:pt x="223647" y="33185"/>
                  </a:lnTo>
                  <a:lnTo>
                    <a:pt x="259257" y="59804"/>
                  </a:lnTo>
                  <a:lnTo>
                    <a:pt x="288302" y="104825"/>
                  </a:lnTo>
                  <a:lnTo>
                    <a:pt x="306705" y="158305"/>
                  </a:lnTo>
                  <a:lnTo>
                    <a:pt x="316839" y="213233"/>
                  </a:lnTo>
                  <a:lnTo>
                    <a:pt x="321068" y="262572"/>
                  </a:lnTo>
                  <a:lnTo>
                    <a:pt x="321767" y="299313"/>
                  </a:lnTo>
                  <a:lnTo>
                    <a:pt x="321297" y="316420"/>
                  </a:lnTo>
                  <a:lnTo>
                    <a:pt x="340487" y="333248"/>
                  </a:lnTo>
                  <a:lnTo>
                    <a:pt x="340639" y="304723"/>
                  </a:lnTo>
                  <a:close/>
                </a:path>
              </a:pathLst>
            </a:custGeom>
            <a:solidFill>
              <a:srgbClr val="4546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9" name="object 269" descr="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7795380" y="3268496"/>
              <a:ext cx="216507" cy="314572"/>
            </a:xfrm>
            <a:prstGeom prst="rect">
              <a:avLst/>
            </a:prstGeom>
          </p:spPr>
        </p:pic>
      </p:grpSp>
      <p:grpSp>
        <p:nvGrpSpPr>
          <p:cNvPr id="270" name="object 270" descr=""/>
          <p:cNvGrpSpPr/>
          <p:nvPr/>
        </p:nvGrpSpPr>
        <p:grpSpPr>
          <a:xfrm>
            <a:off x="18101757" y="831494"/>
            <a:ext cx="186690" cy="341630"/>
            <a:chOff x="18101757" y="831494"/>
            <a:chExt cx="186690" cy="341630"/>
          </a:xfrm>
        </p:grpSpPr>
        <p:sp>
          <p:nvSpPr>
            <p:cNvPr id="271" name="object 271" descr=""/>
            <p:cNvSpPr/>
            <p:nvPr/>
          </p:nvSpPr>
          <p:spPr>
            <a:xfrm>
              <a:off x="18102884" y="831506"/>
              <a:ext cx="185420" cy="341630"/>
            </a:xfrm>
            <a:custGeom>
              <a:avLst/>
              <a:gdLst/>
              <a:ahLst/>
              <a:cxnLst/>
              <a:rect l="l" t="t" r="r" b="b"/>
              <a:pathLst>
                <a:path w="185419" h="341630">
                  <a:moveTo>
                    <a:pt x="95313" y="316649"/>
                  </a:moveTo>
                  <a:lnTo>
                    <a:pt x="21653" y="188658"/>
                  </a:lnTo>
                  <a:lnTo>
                    <a:pt x="0" y="193662"/>
                  </a:lnTo>
                  <a:lnTo>
                    <a:pt x="83972" y="339598"/>
                  </a:lnTo>
                  <a:lnTo>
                    <a:pt x="95313" y="316649"/>
                  </a:lnTo>
                  <a:close/>
                </a:path>
                <a:path w="185419" h="341630">
                  <a:moveTo>
                    <a:pt x="185115" y="292163"/>
                  </a:moveTo>
                  <a:lnTo>
                    <a:pt x="167830" y="299300"/>
                  </a:lnTo>
                  <a:lnTo>
                    <a:pt x="121767" y="313524"/>
                  </a:lnTo>
                  <a:lnTo>
                    <a:pt x="99860" y="318897"/>
                  </a:lnTo>
                  <a:lnTo>
                    <a:pt x="88849" y="341236"/>
                  </a:lnTo>
                  <a:lnTo>
                    <a:pt x="115785" y="334175"/>
                  </a:lnTo>
                  <a:lnTo>
                    <a:pt x="158038" y="320903"/>
                  </a:lnTo>
                  <a:lnTo>
                    <a:pt x="185115" y="310375"/>
                  </a:lnTo>
                  <a:lnTo>
                    <a:pt x="185115" y="292163"/>
                  </a:lnTo>
                  <a:close/>
                </a:path>
                <a:path w="185419" h="341630">
                  <a:moveTo>
                    <a:pt x="185115" y="850"/>
                  </a:moveTo>
                  <a:lnTo>
                    <a:pt x="114541" y="2057"/>
                  </a:lnTo>
                  <a:lnTo>
                    <a:pt x="70853" y="6908"/>
                  </a:lnTo>
                  <a:lnTo>
                    <a:pt x="14033" y="17094"/>
                  </a:lnTo>
                  <a:lnTo>
                    <a:pt x="33731" y="32359"/>
                  </a:lnTo>
                  <a:lnTo>
                    <a:pt x="47459" y="29248"/>
                  </a:lnTo>
                  <a:lnTo>
                    <a:pt x="77114" y="23787"/>
                  </a:lnTo>
                  <a:lnTo>
                    <a:pt x="118110" y="18605"/>
                  </a:lnTo>
                  <a:lnTo>
                    <a:pt x="165849" y="16294"/>
                  </a:lnTo>
                  <a:lnTo>
                    <a:pt x="185115" y="17081"/>
                  </a:lnTo>
                  <a:lnTo>
                    <a:pt x="185115" y="16294"/>
                  </a:lnTo>
                  <a:lnTo>
                    <a:pt x="185115" y="850"/>
                  </a:lnTo>
                  <a:close/>
                </a:path>
              </a:pathLst>
            </a:custGeom>
            <a:solidFill>
              <a:srgbClr val="4E50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2" name="object 272" descr="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8168225" y="949664"/>
              <a:ext cx="119774" cy="97044"/>
            </a:xfrm>
            <a:prstGeom prst="rect">
              <a:avLst/>
            </a:prstGeom>
          </p:spPr>
        </p:pic>
        <p:sp>
          <p:nvSpPr>
            <p:cNvPr id="273" name="object 273" descr=""/>
            <p:cNvSpPr/>
            <p:nvPr/>
          </p:nvSpPr>
          <p:spPr>
            <a:xfrm>
              <a:off x="18101757" y="852193"/>
              <a:ext cx="31750" cy="168275"/>
            </a:xfrm>
            <a:custGeom>
              <a:avLst/>
              <a:gdLst/>
              <a:ahLst/>
              <a:cxnLst/>
              <a:rect l="l" t="t" r="r" b="b"/>
              <a:pathLst>
                <a:path w="31750" h="168275">
                  <a:moveTo>
                    <a:pt x="0" y="167993"/>
                  </a:moveTo>
                  <a:lnTo>
                    <a:pt x="11500" y="0"/>
                  </a:lnTo>
                  <a:lnTo>
                    <a:pt x="31732" y="15660"/>
                  </a:lnTo>
                  <a:lnTo>
                    <a:pt x="21624" y="163017"/>
                  </a:lnTo>
                  <a:lnTo>
                    <a:pt x="0" y="167993"/>
                  </a:lnTo>
                  <a:close/>
                </a:path>
              </a:pathLst>
            </a:custGeom>
            <a:solidFill>
              <a:srgbClr val="4E505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4" name="object 274" descr=""/>
          <p:cNvGrpSpPr/>
          <p:nvPr/>
        </p:nvGrpSpPr>
        <p:grpSpPr>
          <a:xfrm>
            <a:off x="12980127" y="4066749"/>
            <a:ext cx="351155" cy="362585"/>
            <a:chOff x="12980127" y="4066749"/>
            <a:chExt cx="351155" cy="362585"/>
          </a:xfrm>
        </p:grpSpPr>
        <p:sp>
          <p:nvSpPr>
            <p:cNvPr id="275" name="object 275" descr=""/>
            <p:cNvSpPr/>
            <p:nvPr/>
          </p:nvSpPr>
          <p:spPr>
            <a:xfrm>
              <a:off x="12980124" y="4066755"/>
              <a:ext cx="351155" cy="362585"/>
            </a:xfrm>
            <a:custGeom>
              <a:avLst/>
              <a:gdLst/>
              <a:ahLst/>
              <a:cxnLst/>
              <a:rect l="l" t="t" r="r" b="b"/>
              <a:pathLst>
                <a:path w="351155" h="362585">
                  <a:moveTo>
                    <a:pt x="257810" y="0"/>
                  </a:moveTo>
                  <a:lnTo>
                    <a:pt x="104736" y="47053"/>
                  </a:lnTo>
                  <a:lnTo>
                    <a:pt x="116560" y="64579"/>
                  </a:lnTo>
                  <a:lnTo>
                    <a:pt x="250812" y="23304"/>
                  </a:lnTo>
                  <a:lnTo>
                    <a:pt x="257810" y="0"/>
                  </a:lnTo>
                  <a:close/>
                </a:path>
                <a:path w="351155" h="362585">
                  <a:moveTo>
                    <a:pt x="350862" y="215277"/>
                  </a:moveTo>
                  <a:lnTo>
                    <a:pt x="339280" y="160642"/>
                  </a:lnTo>
                  <a:lnTo>
                    <a:pt x="319773" y="107861"/>
                  </a:lnTo>
                  <a:lnTo>
                    <a:pt x="297205" y="61074"/>
                  </a:lnTo>
                  <a:lnTo>
                    <a:pt x="276415" y="24409"/>
                  </a:lnTo>
                  <a:lnTo>
                    <a:pt x="262267" y="2019"/>
                  </a:lnTo>
                  <a:lnTo>
                    <a:pt x="255435" y="24726"/>
                  </a:lnTo>
                  <a:lnTo>
                    <a:pt x="267195" y="42684"/>
                  </a:lnTo>
                  <a:lnTo>
                    <a:pt x="290017" y="82461"/>
                  </a:lnTo>
                  <a:lnTo>
                    <a:pt x="314693" y="136525"/>
                  </a:lnTo>
                  <a:lnTo>
                    <a:pt x="332028" y="197332"/>
                  </a:lnTo>
                  <a:lnTo>
                    <a:pt x="332841" y="257352"/>
                  </a:lnTo>
                  <a:lnTo>
                    <a:pt x="327101" y="277761"/>
                  </a:lnTo>
                  <a:lnTo>
                    <a:pt x="305193" y="311531"/>
                  </a:lnTo>
                  <a:lnTo>
                    <a:pt x="270789" y="334733"/>
                  </a:lnTo>
                  <a:lnTo>
                    <a:pt x="231292" y="342404"/>
                  </a:lnTo>
                  <a:lnTo>
                    <a:pt x="210248" y="340080"/>
                  </a:lnTo>
                  <a:lnTo>
                    <a:pt x="154914" y="316839"/>
                  </a:lnTo>
                  <a:lnTo>
                    <a:pt x="105041" y="277990"/>
                  </a:lnTo>
                  <a:lnTo>
                    <a:pt x="64160" y="234848"/>
                  </a:lnTo>
                  <a:lnTo>
                    <a:pt x="35839" y="198793"/>
                  </a:lnTo>
                  <a:lnTo>
                    <a:pt x="23596" y="181140"/>
                  </a:lnTo>
                  <a:lnTo>
                    <a:pt x="0" y="178993"/>
                  </a:lnTo>
                  <a:lnTo>
                    <a:pt x="41643" y="233514"/>
                  </a:lnTo>
                  <a:lnTo>
                    <a:pt x="76555" y="271970"/>
                  </a:lnTo>
                  <a:lnTo>
                    <a:pt x="118160" y="309829"/>
                  </a:lnTo>
                  <a:lnTo>
                    <a:pt x="164465" y="341045"/>
                  </a:lnTo>
                  <a:lnTo>
                    <a:pt x="213436" y="359562"/>
                  </a:lnTo>
                  <a:lnTo>
                    <a:pt x="236855" y="362140"/>
                  </a:lnTo>
                  <a:lnTo>
                    <a:pt x="259321" y="360159"/>
                  </a:lnTo>
                  <a:lnTo>
                    <a:pt x="301091" y="342557"/>
                  </a:lnTo>
                  <a:lnTo>
                    <a:pt x="333057" y="310413"/>
                  </a:lnTo>
                  <a:lnTo>
                    <a:pt x="349669" y="267639"/>
                  </a:lnTo>
                  <a:lnTo>
                    <a:pt x="350862" y="215277"/>
                  </a:lnTo>
                  <a:close/>
                </a:path>
              </a:pathLst>
            </a:custGeom>
            <a:solidFill>
              <a:srgbClr val="3333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6" name="object 276" descr="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3100808" y="4160677"/>
              <a:ext cx="155737" cy="199831"/>
            </a:xfrm>
            <a:prstGeom prst="rect">
              <a:avLst/>
            </a:prstGeom>
          </p:spPr>
        </p:pic>
      </p:grpSp>
      <p:sp>
        <p:nvSpPr>
          <p:cNvPr id="277" name="object 277" descr=""/>
          <p:cNvSpPr/>
          <p:nvPr/>
        </p:nvSpPr>
        <p:spPr>
          <a:xfrm>
            <a:off x="16833037" y="4028325"/>
            <a:ext cx="458470" cy="480695"/>
          </a:xfrm>
          <a:custGeom>
            <a:avLst/>
            <a:gdLst/>
            <a:ahLst/>
            <a:cxnLst/>
            <a:rect l="l" t="t" r="r" b="b"/>
            <a:pathLst>
              <a:path w="458469" h="480695">
                <a:moveTo>
                  <a:pt x="192417" y="446455"/>
                </a:moveTo>
                <a:lnTo>
                  <a:pt x="32981" y="335102"/>
                </a:lnTo>
                <a:lnTo>
                  <a:pt x="1574" y="347319"/>
                </a:lnTo>
                <a:lnTo>
                  <a:pt x="183375" y="474281"/>
                </a:lnTo>
                <a:lnTo>
                  <a:pt x="192417" y="446455"/>
                </a:lnTo>
                <a:close/>
              </a:path>
              <a:path w="458469" h="480695">
                <a:moveTo>
                  <a:pt x="328460" y="109169"/>
                </a:moveTo>
                <a:lnTo>
                  <a:pt x="310400" y="90652"/>
                </a:lnTo>
                <a:lnTo>
                  <a:pt x="299796" y="90652"/>
                </a:lnTo>
                <a:lnTo>
                  <a:pt x="291884" y="96100"/>
                </a:lnTo>
                <a:lnTo>
                  <a:pt x="249834" y="225552"/>
                </a:lnTo>
                <a:lnTo>
                  <a:pt x="249834" y="354584"/>
                </a:lnTo>
                <a:lnTo>
                  <a:pt x="248818" y="363397"/>
                </a:lnTo>
                <a:lnTo>
                  <a:pt x="245529" y="369811"/>
                </a:lnTo>
                <a:lnTo>
                  <a:pt x="240563" y="374688"/>
                </a:lnTo>
                <a:lnTo>
                  <a:pt x="234403" y="377799"/>
                </a:lnTo>
                <a:lnTo>
                  <a:pt x="227520" y="378879"/>
                </a:lnTo>
                <a:lnTo>
                  <a:pt x="225234" y="378879"/>
                </a:lnTo>
                <a:lnTo>
                  <a:pt x="205244" y="358406"/>
                </a:lnTo>
                <a:lnTo>
                  <a:pt x="206248" y="349580"/>
                </a:lnTo>
                <a:lnTo>
                  <a:pt x="209537" y="343179"/>
                </a:lnTo>
                <a:lnTo>
                  <a:pt x="214503" y="338289"/>
                </a:lnTo>
                <a:lnTo>
                  <a:pt x="220662" y="335191"/>
                </a:lnTo>
                <a:lnTo>
                  <a:pt x="227545" y="334098"/>
                </a:lnTo>
                <a:lnTo>
                  <a:pt x="229831" y="334098"/>
                </a:lnTo>
                <a:lnTo>
                  <a:pt x="249834" y="354584"/>
                </a:lnTo>
                <a:lnTo>
                  <a:pt x="249834" y="225552"/>
                </a:lnTo>
                <a:lnTo>
                  <a:pt x="242760" y="247319"/>
                </a:lnTo>
                <a:lnTo>
                  <a:pt x="242049" y="249453"/>
                </a:lnTo>
                <a:lnTo>
                  <a:pt x="240093" y="250812"/>
                </a:lnTo>
                <a:lnTo>
                  <a:pt x="237451" y="250812"/>
                </a:lnTo>
                <a:lnTo>
                  <a:pt x="236943" y="250710"/>
                </a:lnTo>
                <a:lnTo>
                  <a:pt x="227990" y="247802"/>
                </a:lnTo>
                <a:lnTo>
                  <a:pt x="221754" y="267042"/>
                </a:lnTo>
                <a:lnTo>
                  <a:pt x="220459" y="268287"/>
                </a:lnTo>
                <a:lnTo>
                  <a:pt x="218846" y="268732"/>
                </a:lnTo>
                <a:lnTo>
                  <a:pt x="204241" y="274866"/>
                </a:lnTo>
                <a:lnTo>
                  <a:pt x="191782" y="284200"/>
                </a:lnTo>
                <a:lnTo>
                  <a:pt x="181965" y="296252"/>
                </a:lnTo>
                <a:lnTo>
                  <a:pt x="175272" y="310553"/>
                </a:lnTo>
                <a:lnTo>
                  <a:pt x="172377" y="335737"/>
                </a:lnTo>
                <a:lnTo>
                  <a:pt x="179146" y="359295"/>
                </a:lnTo>
                <a:lnTo>
                  <a:pt x="194233" y="378612"/>
                </a:lnTo>
                <a:lnTo>
                  <a:pt x="216306" y="391083"/>
                </a:lnTo>
                <a:lnTo>
                  <a:pt x="222834" y="393204"/>
                </a:lnTo>
                <a:lnTo>
                  <a:pt x="229476" y="394208"/>
                </a:lnTo>
                <a:lnTo>
                  <a:pt x="236004" y="394208"/>
                </a:lnTo>
                <a:lnTo>
                  <a:pt x="255638" y="391096"/>
                </a:lnTo>
                <a:lnTo>
                  <a:pt x="273227" y="382244"/>
                </a:lnTo>
                <a:lnTo>
                  <a:pt x="276644" y="378879"/>
                </a:lnTo>
                <a:lnTo>
                  <a:pt x="287401" y="368325"/>
                </a:lnTo>
                <a:lnTo>
                  <a:pt x="296811" y="350050"/>
                </a:lnTo>
                <a:lnTo>
                  <a:pt x="299618" y="335737"/>
                </a:lnTo>
                <a:lnTo>
                  <a:pt x="299694" y="334098"/>
                </a:lnTo>
                <a:lnTo>
                  <a:pt x="299085" y="320090"/>
                </a:lnTo>
                <a:lnTo>
                  <a:pt x="294957" y="305612"/>
                </a:lnTo>
                <a:lnTo>
                  <a:pt x="287439" y="292341"/>
                </a:lnTo>
                <a:lnTo>
                  <a:pt x="286486" y="291058"/>
                </a:lnTo>
                <a:lnTo>
                  <a:pt x="286219" y="289344"/>
                </a:lnTo>
                <a:lnTo>
                  <a:pt x="292849" y="268884"/>
                </a:lnTo>
                <a:lnTo>
                  <a:pt x="281787" y="265315"/>
                </a:lnTo>
                <a:lnTo>
                  <a:pt x="280352" y="262470"/>
                </a:lnTo>
                <a:lnTo>
                  <a:pt x="284137" y="250812"/>
                </a:lnTo>
                <a:lnTo>
                  <a:pt x="291058" y="229501"/>
                </a:lnTo>
                <a:lnTo>
                  <a:pt x="281749" y="219176"/>
                </a:lnTo>
                <a:lnTo>
                  <a:pt x="281355" y="217309"/>
                </a:lnTo>
                <a:lnTo>
                  <a:pt x="283260" y="211442"/>
                </a:lnTo>
                <a:lnTo>
                  <a:pt x="284683" y="210159"/>
                </a:lnTo>
                <a:lnTo>
                  <a:pt x="286435" y="209804"/>
                </a:lnTo>
                <a:lnTo>
                  <a:pt x="292608" y="208483"/>
                </a:lnTo>
                <a:lnTo>
                  <a:pt x="287197" y="202476"/>
                </a:lnTo>
                <a:lnTo>
                  <a:pt x="286766" y="200583"/>
                </a:lnTo>
                <a:lnTo>
                  <a:pt x="287350" y="198869"/>
                </a:lnTo>
                <a:lnTo>
                  <a:pt x="288671" y="194716"/>
                </a:lnTo>
                <a:lnTo>
                  <a:pt x="290093" y="193459"/>
                </a:lnTo>
                <a:lnTo>
                  <a:pt x="298030" y="191770"/>
                </a:lnTo>
                <a:lnTo>
                  <a:pt x="292608" y="185737"/>
                </a:lnTo>
                <a:lnTo>
                  <a:pt x="292201" y="183883"/>
                </a:lnTo>
                <a:lnTo>
                  <a:pt x="294119" y="178015"/>
                </a:lnTo>
                <a:lnTo>
                  <a:pt x="295541" y="176720"/>
                </a:lnTo>
                <a:lnTo>
                  <a:pt x="297294" y="176364"/>
                </a:lnTo>
                <a:lnTo>
                  <a:pt x="303466" y="175044"/>
                </a:lnTo>
                <a:lnTo>
                  <a:pt x="298056" y="169037"/>
                </a:lnTo>
                <a:lnTo>
                  <a:pt x="297624" y="167157"/>
                </a:lnTo>
                <a:lnTo>
                  <a:pt x="299529" y="161302"/>
                </a:lnTo>
                <a:lnTo>
                  <a:pt x="300951" y="160020"/>
                </a:lnTo>
                <a:lnTo>
                  <a:pt x="308889" y="158330"/>
                </a:lnTo>
                <a:lnTo>
                  <a:pt x="303466" y="152311"/>
                </a:lnTo>
                <a:lnTo>
                  <a:pt x="303072" y="150444"/>
                </a:lnTo>
                <a:lnTo>
                  <a:pt x="304977" y="144589"/>
                </a:lnTo>
                <a:lnTo>
                  <a:pt x="306400" y="143294"/>
                </a:lnTo>
                <a:lnTo>
                  <a:pt x="314299" y="141630"/>
                </a:lnTo>
                <a:lnTo>
                  <a:pt x="310108" y="136918"/>
                </a:lnTo>
                <a:lnTo>
                  <a:pt x="308914" y="135610"/>
                </a:lnTo>
                <a:lnTo>
                  <a:pt x="308508" y="133718"/>
                </a:lnTo>
                <a:lnTo>
                  <a:pt x="309041" y="132016"/>
                </a:lnTo>
                <a:lnTo>
                  <a:pt x="310400" y="127889"/>
                </a:lnTo>
                <a:lnTo>
                  <a:pt x="311823" y="126593"/>
                </a:lnTo>
                <a:lnTo>
                  <a:pt x="325412" y="123685"/>
                </a:lnTo>
                <a:lnTo>
                  <a:pt x="327533" y="117132"/>
                </a:lnTo>
                <a:lnTo>
                  <a:pt x="328460" y="109169"/>
                </a:lnTo>
                <a:close/>
              </a:path>
              <a:path w="458469" h="480695">
                <a:moveTo>
                  <a:pt x="411429" y="480529"/>
                </a:moveTo>
                <a:lnTo>
                  <a:pt x="393230" y="452183"/>
                </a:lnTo>
                <a:lnTo>
                  <a:pt x="198793" y="448513"/>
                </a:lnTo>
                <a:lnTo>
                  <a:pt x="189750" y="476351"/>
                </a:lnTo>
                <a:lnTo>
                  <a:pt x="411429" y="480529"/>
                </a:lnTo>
                <a:close/>
              </a:path>
              <a:path w="458469" h="480695">
                <a:moveTo>
                  <a:pt x="457987" y="255270"/>
                </a:moveTo>
                <a:lnTo>
                  <a:pt x="457568" y="196519"/>
                </a:lnTo>
                <a:lnTo>
                  <a:pt x="449465" y="140131"/>
                </a:lnTo>
                <a:lnTo>
                  <a:pt x="431596" y="89230"/>
                </a:lnTo>
                <a:lnTo>
                  <a:pt x="393153" y="38646"/>
                </a:lnTo>
                <a:lnTo>
                  <a:pt x="338328" y="8039"/>
                </a:lnTo>
                <a:lnTo>
                  <a:pt x="289052" y="0"/>
                </a:lnTo>
                <a:lnTo>
                  <a:pt x="270357" y="1181"/>
                </a:lnTo>
                <a:lnTo>
                  <a:pt x="233400" y="10642"/>
                </a:lnTo>
                <a:lnTo>
                  <a:pt x="170840" y="49580"/>
                </a:lnTo>
                <a:lnTo>
                  <a:pt x="131140" y="90424"/>
                </a:lnTo>
                <a:lnTo>
                  <a:pt x="96291" y="137718"/>
                </a:lnTo>
                <a:lnTo>
                  <a:pt x="66421" y="187744"/>
                </a:lnTo>
                <a:lnTo>
                  <a:pt x="41694" y="236778"/>
                </a:lnTo>
                <a:lnTo>
                  <a:pt x="22275" y="281101"/>
                </a:lnTo>
                <a:lnTo>
                  <a:pt x="8331" y="316979"/>
                </a:lnTo>
                <a:lnTo>
                  <a:pt x="0" y="340715"/>
                </a:lnTo>
                <a:lnTo>
                  <a:pt x="30581" y="328841"/>
                </a:lnTo>
                <a:lnTo>
                  <a:pt x="35928" y="312572"/>
                </a:lnTo>
                <a:lnTo>
                  <a:pt x="48653" y="278269"/>
                </a:lnTo>
                <a:lnTo>
                  <a:pt x="68656" y="231927"/>
                </a:lnTo>
                <a:lnTo>
                  <a:pt x="95758" y="179527"/>
                </a:lnTo>
                <a:lnTo>
                  <a:pt x="129832" y="127088"/>
                </a:lnTo>
                <a:lnTo>
                  <a:pt x="170751" y="80594"/>
                </a:lnTo>
                <a:lnTo>
                  <a:pt x="218351" y="46050"/>
                </a:lnTo>
                <a:lnTo>
                  <a:pt x="267944" y="30124"/>
                </a:lnTo>
                <a:lnTo>
                  <a:pt x="284772" y="29057"/>
                </a:lnTo>
                <a:lnTo>
                  <a:pt x="295808" y="29514"/>
                </a:lnTo>
                <a:lnTo>
                  <a:pt x="355638" y="47802"/>
                </a:lnTo>
                <a:lnTo>
                  <a:pt x="397662" y="84378"/>
                </a:lnTo>
                <a:lnTo>
                  <a:pt x="431292" y="165290"/>
                </a:lnTo>
                <a:lnTo>
                  <a:pt x="437070" y="226949"/>
                </a:lnTo>
                <a:lnTo>
                  <a:pt x="433832" y="289420"/>
                </a:lnTo>
                <a:lnTo>
                  <a:pt x="424967" y="347738"/>
                </a:lnTo>
                <a:lnTo>
                  <a:pt x="413905" y="396989"/>
                </a:lnTo>
                <a:lnTo>
                  <a:pt x="404050" y="432219"/>
                </a:lnTo>
                <a:lnTo>
                  <a:pt x="398818" y="448513"/>
                </a:lnTo>
                <a:lnTo>
                  <a:pt x="416585" y="476135"/>
                </a:lnTo>
                <a:lnTo>
                  <a:pt x="423799" y="452031"/>
                </a:lnTo>
                <a:lnTo>
                  <a:pt x="433603" y="414782"/>
                </a:lnTo>
                <a:lnTo>
                  <a:pt x="443941" y="367512"/>
                </a:lnTo>
                <a:lnTo>
                  <a:pt x="452755" y="313309"/>
                </a:lnTo>
                <a:lnTo>
                  <a:pt x="457987" y="255270"/>
                </a:lnTo>
                <a:close/>
              </a:path>
            </a:pathLst>
          </a:custGeom>
          <a:solidFill>
            <a:srgbClr val="81838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8" name="object 278" descr=""/>
          <p:cNvGrpSpPr/>
          <p:nvPr/>
        </p:nvGrpSpPr>
        <p:grpSpPr>
          <a:xfrm>
            <a:off x="17968537" y="2182591"/>
            <a:ext cx="320040" cy="367030"/>
            <a:chOff x="17968537" y="2182591"/>
            <a:chExt cx="320040" cy="367030"/>
          </a:xfrm>
        </p:grpSpPr>
        <p:sp>
          <p:nvSpPr>
            <p:cNvPr id="279" name="object 279" descr=""/>
            <p:cNvSpPr/>
            <p:nvPr/>
          </p:nvSpPr>
          <p:spPr>
            <a:xfrm>
              <a:off x="17968532" y="2182596"/>
              <a:ext cx="320040" cy="367030"/>
            </a:xfrm>
            <a:custGeom>
              <a:avLst/>
              <a:gdLst/>
              <a:ahLst/>
              <a:cxnLst/>
              <a:rect l="l" t="t" r="r" b="b"/>
              <a:pathLst>
                <a:path w="320040" h="367030">
                  <a:moveTo>
                    <a:pt x="319468" y="20688"/>
                  </a:moveTo>
                  <a:lnTo>
                    <a:pt x="316725" y="25019"/>
                  </a:lnTo>
                  <a:lnTo>
                    <a:pt x="319468" y="31178"/>
                  </a:lnTo>
                  <a:lnTo>
                    <a:pt x="319468" y="20688"/>
                  </a:lnTo>
                  <a:close/>
                </a:path>
                <a:path w="320040" h="367030">
                  <a:moveTo>
                    <a:pt x="319468" y="0"/>
                  </a:moveTo>
                  <a:lnTo>
                    <a:pt x="263702" y="9867"/>
                  </a:lnTo>
                  <a:lnTo>
                    <a:pt x="216471" y="21386"/>
                  </a:lnTo>
                  <a:lnTo>
                    <a:pt x="164833" y="37846"/>
                  </a:lnTo>
                  <a:lnTo>
                    <a:pt x="113347" y="59956"/>
                  </a:lnTo>
                  <a:lnTo>
                    <a:pt x="66598" y="88392"/>
                  </a:lnTo>
                  <a:lnTo>
                    <a:pt x="29184" y="123837"/>
                  </a:lnTo>
                  <a:lnTo>
                    <a:pt x="4521" y="170700"/>
                  </a:lnTo>
                  <a:lnTo>
                    <a:pt x="0" y="196176"/>
                  </a:lnTo>
                  <a:lnTo>
                    <a:pt x="711" y="222885"/>
                  </a:lnTo>
                  <a:lnTo>
                    <a:pt x="17030" y="272592"/>
                  </a:lnTo>
                  <a:lnTo>
                    <a:pt x="52298" y="312089"/>
                  </a:lnTo>
                  <a:lnTo>
                    <a:pt x="91198" y="334860"/>
                  </a:lnTo>
                  <a:lnTo>
                    <a:pt x="136169" y="350481"/>
                  </a:lnTo>
                  <a:lnTo>
                    <a:pt x="184302" y="360146"/>
                  </a:lnTo>
                  <a:lnTo>
                    <a:pt x="232727" y="365074"/>
                  </a:lnTo>
                  <a:lnTo>
                    <a:pt x="278536" y="366445"/>
                  </a:lnTo>
                  <a:lnTo>
                    <a:pt x="309206" y="365874"/>
                  </a:lnTo>
                  <a:lnTo>
                    <a:pt x="319468" y="365340"/>
                  </a:lnTo>
                  <a:lnTo>
                    <a:pt x="319468" y="347776"/>
                  </a:lnTo>
                  <a:lnTo>
                    <a:pt x="319468" y="345630"/>
                  </a:lnTo>
                  <a:lnTo>
                    <a:pt x="297815" y="347027"/>
                  </a:lnTo>
                  <a:lnTo>
                    <a:pt x="265722" y="347776"/>
                  </a:lnTo>
                  <a:lnTo>
                    <a:pt x="216446" y="345821"/>
                  </a:lnTo>
                  <a:lnTo>
                    <a:pt x="164579" y="338594"/>
                  </a:lnTo>
                  <a:lnTo>
                    <a:pt x="114782" y="324053"/>
                  </a:lnTo>
                  <a:lnTo>
                    <a:pt x="71691" y="300164"/>
                  </a:lnTo>
                  <a:lnTo>
                    <a:pt x="39966" y="264617"/>
                  </a:lnTo>
                  <a:lnTo>
                    <a:pt x="25298" y="219862"/>
                  </a:lnTo>
                  <a:lnTo>
                    <a:pt x="24638" y="195821"/>
                  </a:lnTo>
                  <a:lnTo>
                    <a:pt x="28702" y="172897"/>
                  </a:lnTo>
                  <a:lnTo>
                    <a:pt x="50876" y="130746"/>
                  </a:lnTo>
                  <a:lnTo>
                    <a:pt x="93649" y="92443"/>
                  </a:lnTo>
                  <a:lnTo>
                    <a:pt x="147154" y="63995"/>
                  </a:lnTo>
                  <a:lnTo>
                    <a:pt x="203568" y="44069"/>
                  </a:lnTo>
                  <a:lnTo>
                    <a:pt x="255054" y="31318"/>
                  </a:lnTo>
                  <a:lnTo>
                    <a:pt x="293801" y="24434"/>
                  </a:lnTo>
                  <a:lnTo>
                    <a:pt x="311975" y="22059"/>
                  </a:lnTo>
                  <a:lnTo>
                    <a:pt x="319468" y="10210"/>
                  </a:lnTo>
                  <a:lnTo>
                    <a:pt x="319468" y="0"/>
                  </a:lnTo>
                  <a:close/>
                </a:path>
              </a:pathLst>
            </a:custGeom>
            <a:solidFill>
              <a:srgbClr val="6567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0" name="object 280" descr="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8039624" y="2316000"/>
              <a:ext cx="248375" cy="106534"/>
            </a:xfrm>
            <a:prstGeom prst="rect">
              <a:avLst/>
            </a:prstGeom>
          </p:spPr>
        </p:pic>
      </p:grpSp>
      <p:pic>
        <p:nvPicPr>
          <p:cNvPr id="281" name="object 281" descr="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7559442" y="5041394"/>
            <a:ext cx="431463" cy="100109"/>
          </a:xfrm>
          <a:prstGeom prst="rect">
            <a:avLst/>
          </a:prstGeom>
        </p:spPr>
      </p:pic>
      <p:grpSp>
        <p:nvGrpSpPr>
          <p:cNvPr id="282" name="object 282" descr=""/>
          <p:cNvGrpSpPr/>
          <p:nvPr/>
        </p:nvGrpSpPr>
        <p:grpSpPr>
          <a:xfrm>
            <a:off x="15271639" y="285241"/>
            <a:ext cx="417830" cy="407034"/>
            <a:chOff x="15271639" y="285241"/>
            <a:chExt cx="417830" cy="407034"/>
          </a:xfrm>
        </p:grpSpPr>
        <p:sp>
          <p:nvSpPr>
            <p:cNvPr id="283" name="object 283" descr=""/>
            <p:cNvSpPr/>
            <p:nvPr/>
          </p:nvSpPr>
          <p:spPr>
            <a:xfrm>
              <a:off x="15271636" y="285495"/>
              <a:ext cx="417830" cy="407034"/>
            </a:xfrm>
            <a:custGeom>
              <a:avLst/>
              <a:gdLst/>
              <a:ahLst/>
              <a:cxnLst/>
              <a:rect l="l" t="t" r="r" b="b"/>
              <a:pathLst>
                <a:path w="417830" h="407034">
                  <a:moveTo>
                    <a:pt x="74472" y="134531"/>
                  </a:moveTo>
                  <a:lnTo>
                    <a:pt x="54241" y="120904"/>
                  </a:lnTo>
                  <a:lnTo>
                    <a:pt x="0" y="297573"/>
                  </a:lnTo>
                  <a:lnTo>
                    <a:pt x="26873" y="289496"/>
                  </a:lnTo>
                  <a:lnTo>
                    <a:pt x="74472" y="134531"/>
                  </a:lnTo>
                  <a:close/>
                </a:path>
                <a:path w="417830" h="407034">
                  <a:moveTo>
                    <a:pt x="417728" y="273380"/>
                  </a:moveTo>
                  <a:lnTo>
                    <a:pt x="397484" y="197764"/>
                  </a:lnTo>
                  <a:lnTo>
                    <a:pt x="368744" y="151206"/>
                  </a:lnTo>
                  <a:lnTo>
                    <a:pt x="332905" y="108127"/>
                  </a:lnTo>
                  <a:lnTo>
                    <a:pt x="294360" y="70002"/>
                  </a:lnTo>
                  <a:lnTo>
                    <a:pt x="257505" y="38290"/>
                  </a:lnTo>
                  <a:lnTo>
                    <a:pt x="226745" y="14465"/>
                  </a:lnTo>
                  <a:lnTo>
                    <a:pt x="206451" y="0"/>
                  </a:lnTo>
                  <a:lnTo>
                    <a:pt x="208953" y="27254"/>
                  </a:lnTo>
                  <a:lnTo>
                    <a:pt x="224078" y="37617"/>
                  </a:lnTo>
                  <a:lnTo>
                    <a:pt x="255473" y="61366"/>
                  </a:lnTo>
                  <a:lnTo>
                    <a:pt x="295567" y="96100"/>
                  </a:lnTo>
                  <a:lnTo>
                    <a:pt x="336778" y="139471"/>
                  </a:lnTo>
                  <a:lnTo>
                    <a:pt x="371538" y="189115"/>
                  </a:lnTo>
                  <a:lnTo>
                    <a:pt x="392264" y="242646"/>
                  </a:lnTo>
                  <a:lnTo>
                    <a:pt x="394957" y="266954"/>
                  </a:lnTo>
                  <a:lnTo>
                    <a:pt x="392899" y="290283"/>
                  </a:lnTo>
                  <a:lnTo>
                    <a:pt x="374611" y="333692"/>
                  </a:lnTo>
                  <a:lnTo>
                    <a:pt x="341249" y="366903"/>
                  </a:lnTo>
                  <a:lnTo>
                    <a:pt x="296875" y="384162"/>
                  </a:lnTo>
                  <a:lnTo>
                    <a:pt x="266763" y="386791"/>
                  </a:lnTo>
                  <a:lnTo>
                    <a:pt x="202336" y="377748"/>
                  </a:lnTo>
                  <a:lnTo>
                    <a:pt x="139738" y="356006"/>
                  </a:lnTo>
                  <a:lnTo>
                    <a:pt x="85509" y="329590"/>
                  </a:lnTo>
                  <a:lnTo>
                    <a:pt x="46240" y="306527"/>
                  </a:lnTo>
                  <a:lnTo>
                    <a:pt x="28511" y="294830"/>
                  </a:lnTo>
                  <a:lnTo>
                    <a:pt x="2324" y="302717"/>
                  </a:lnTo>
                  <a:lnTo>
                    <a:pt x="61429" y="338201"/>
                  </a:lnTo>
                  <a:lnTo>
                    <a:pt x="108242" y="361848"/>
                  </a:lnTo>
                  <a:lnTo>
                    <a:pt x="161823" y="383895"/>
                  </a:lnTo>
                  <a:lnTo>
                    <a:pt x="218655" y="400164"/>
                  </a:lnTo>
                  <a:lnTo>
                    <a:pt x="275170" y="406514"/>
                  </a:lnTo>
                  <a:lnTo>
                    <a:pt x="283730" y="406336"/>
                  </a:lnTo>
                  <a:lnTo>
                    <a:pt x="334873" y="396252"/>
                  </a:lnTo>
                  <a:lnTo>
                    <a:pt x="378167" y="368160"/>
                  </a:lnTo>
                  <a:lnTo>
                    <a:pt x="407911" y="324065"/>
                  </a:lnTo>
                  <a:lnTo>
                    <a:pt x="415442" y="299313"/>
                  </a:lnTo>
                  <a:lnTo>
                    <a:pt x="417728" y="273380"/>
                  </a:lnTo>
                  <a:close/>
                </a:path>
              </a:pathLst>
            </a:custGeom>
            <a:solidFill>
              <a:srgbClr val="94949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4" name="object 284" descr="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5329021" y="285241"/>
              <a:ext cx="278842" cy="316954"/>
            </a:xfrm>
            <a:prstGeom prst="rect">
              <a:avLst/>
            </a:prstGeom>
          </p:spPr>
        </p:pic>
      </p:grpSp>
      <p:grpSp>
        <p:nvGrpSpPr>
          <p:cNvPr id="285" name="object 285" descr=""/>
          <p:cNvGrpSpPr/>
          <p:nvPr/>
        </p:nvGrpSpPr>
        <p:grpSpPr>
          <a:xfrm>
            <a:off x="15926333" y="2194055"/>
            <a:ext cx="427990" cy="421640"/>
            <a:chOff x="15926333" y="2194055"/>
            <a:chExt cx="427990" cy="421640"/>
          </a:xfrm>
        </p:grpSpPr>
        <p:sp>
          <p:nvSpPr>
            <p:cNvPr id="286" name="object 286" descr=""/>
            <p:cNvSpPr/>
            <p:nvPr/>
          </p:nvSpPr>
          <p:spPr>
            <a:xfrm>
              <a:off x="15926321" y="2194064"/>
              <a:ext cx="427990" cy="421005"/>
            </a:xfrm>
            <a:custGeom>
              <a:avLst/>
              <a:gdLst/>
              <a:ahLst/>
              <a:cxnLst/>
              <a:rect l="l" t="t" r="r" b="b"/>
              <a:pathLst>
                <a:path w="427990" h="421005">
                  <a:moveTo>
                    <a:pt x="425627" y="130835"/>
                  </a:moveTo>
                  <a:lnTo>
                    <a:pt x="376364" y="94653"/>
                  </a:lnTo>
                  <a:lnTo>
                    <a:pt x="337197" y="69507"/>
                  </a:lnTo>
                  <a:lnTo>
                    <a:pt x="291528" y="44119"/>
                  </a:lnTo>
                  <a:lnTo>
                    <a:pt x="241731" y="21844"/>
                  </a:lnTo>
                  <a:lnTo>
                    <a:pt x="190169" y="6019"/>
                  </a:lnTo>
                  <a:lnTo>
                    <a:pt x="139255" y="0"/>
                  </a:lnTo>
                  <a:lnTo>
                    <a:pt x="133667" y="0"/>
                  </a:lnTo>
                  <a:lnTo>
                    <a:pt x="95300" y="5918"/>
                  </a:lnTo>
                  <a:lnTo>
                    <a:pt x="48729" y="30657"/>
                  </a:lnTo>
                  <a:lnTo>
                    <a:pt x="14516" y="72923"/>
                  </a:lnTo>
                  <a:lnTo>
                    <a:pt x="0" y="123659"/>
                  </a:lnTo>
                  <a:lnTo>
                    <a:pt x="622" y="151447"/>
                  </a:lnTo>
                  <a:lnTo>
                    <a:pt x="13868" y="202450"/>
                  </a:lnTo>
                  <a:lnTo>
                    <a:pt x="38989" y="252437"/>
                  </a:lnTo>
                  <a:lnTo>
                    <a:pt x="71653" y="299491"/>
                  </a:lnTo>
                  <a:lnTo>
                    <a:pt x="107505" y="341757"/>
                  </a:lnTo>
                  <a:lnTo>
                    <a:pt x="142214" y="377329"/>
                  </a:lnTo>
                  <a:lnTo>
                    <a:pt x="171424" y="404329"/>
                  </a:lnTo>
                  <a:lnTo>
                    <a:pt x="190804" y="420878"/>
                  </a:lnTo>
                  <a:lnTo>
                    <a:pt x="190690" y="392912"/>
                  </a:lnTo>
                  <a:lnTo>
                    <a:pt x="176212" y="381012"/>
                  </a:lnTo>
                  <a:lnTo>
                    <a:pt x="146354" y="354037"/>
                  </a:lnTo>
                  <a:lnTo>
                    <a:pt x="108610" y="315087"/>
                  </a:lnTo>
                  <a:lnTo>
                    <a:pt x="70510" y="267246"/>
                  </a:lnTo>
                  <a:lnTo>
                    <a:pt x="39535" y="213588"/>
                  </a:lnTo>
                  <a:lnTo>
                    <a:pt x="23190" y="157213"/>
                  </a:lnTo>
                  <a:lnTo>
                    <a:pt x="22618" y="132232"/>
                  </a:lnTo>
                  <a:lnTo>
                    <a:pt x="26797" y="108661"/>
                  </a:lnTo>
                  <a:lnTo>
                    <a:pt x="49263" y="66103"/>
                  </a:lnTo>
                  <a:lnTo>
                    <a:pt x="86220" y="35255"/>
                  </a:lnTo>
                  <a:lnTo>
                    <a:pt x="132956" y="21628"/>
                  </a:lnTo>
                  <a:lnTo>
                    <a:pt x="142900" y="20916"/>
                  </a:lnTo>
                  <a:lnTo>
                    <a:pt x="147942" y="20916"/>
                  </a:lnTo>
                  <a:lnTo>
                    <a:pt x="204419" y="29019"/>
                  </a:lnTo>
                  <a:lnTo>
                    <a:pt x="260337" y="49403"/>
                  </a:lnTo>
                  <a:lnTo>
                    <a:pt x="311683" y="76212"/>
                  </a:lnTo>
                  <a:lnTo>
                    <a:pt x="354457" y="103581"/>
                  </a:lnTo>
                  <a:lnTo>
                    <a:pt x="398246" y="136512"/>
                  </a:lnTo>
                  <a:lnTo>
                    <a:pt x="425627" y="130835"/>
                  </a:lnTo>
                  <a:close/>
                </a:path>
                <a:path w="427990" h="421005">
                  <a:moveTo>
                    <a:pt x="427532" y="136245"/>
                  </a:moveTo>
                  <a:lnTo>
                    <a:pt x="399453" y="142087"/>
                  </a:lnTo>
                  <a:lnTo>
                    <a:pt x="337185" y="295643"/>
                  </a:lnTo>
                  <a:lnTo>
                    <a:pt x="356552" y="311327"/>
                  </a:lnTo>
                  <a:lnTo>
                    <a:pt x="427532" y="136245"/>
                  </a:lnTo>
                  <a:close/>
                </a:path>
              </a:pathLst>
            </a:custGeom>
            <a:solidFill>
              <a:srgbClr val="666A6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7" name="object 28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011407" y="2282285"/>
              <a:ext cx="267891" cy="333405"/>
            </a:xfrm>
            <a:prstGeom prst="rect">
              <a:avLst/>
            </a:prstGeom>
          </p:spPr>
        </p:pic>
      </p:grpSp>
      <p:sp>
        <p:nvSpPr>
          <p:cNvPr id="288" name="object 288" descr=""/>
          <p:cNvSpPr/>
          <p:nvPr/>
        </p:nvSpPr>
        <p:spPr>
          <a:xfrm>
            <a:off x="17624375" y="3947807"/>
            <a:ext cx="567055" cy="560705"/>
          </a:xfrm>
          <a:custGeom>
            <a:avLst/>
            <a:gdLst/>
            <a:ahLst/>
            <a:cxnLst/>
            <a:rect l="l" t="t" r="r" b="b"/>
            <a:pathLst>
              <a:path w="567055" h="560704">
                <a:moveTo>
                  <a:pt x="403644" y="255231"/>
                </a:moveTo>
                <a:lnTo>
                  <a:pt x="403542" y="254215"/>
                </a:lnTo>
                <a:lnTo>
                  <a:pt x="400761" y="227698"/>
                </a:lnTo>
                <a:lnTo>
                  <a:pt x="387680" y="203669"/>
                </a:lnTo>
                <a:lnTo>
                  <a:pt x="387070" y="202526"/>
                </a:lnTo>
                <a:lnTo>
                  <a:pt x="380771" y="196545"/>
                </a:lnTo>
                <a:lnTo>
                  <a:pt x="380771" y="231152"/>
                </a:lnTo>
                <a:lnTo>
                  <a:pt x="378104" y="240474"/>
                </a:lnTo>
                <a:lnTo>
                  <a:pt x="371856" y="248310"/>
                </a:lnTo>
                <a:lnTo>
                  <a:pt x="367118" y="252285"/>
                </a:lnTo>
                <a:lnTo>
                  <a:pt x="361365" y="254215"/>
                </a:lnTo>
                <a:lnTo>
                  <a:pt x="348399" y="254215"/>
                </a:lnTo>
                <a:lnTo>
                  <a:pt x="341236" y="251155"/>
                </a:lnTo>
                <a:lnTo>
                  <a:pt x="336232" y="245198"/>
                </a:lnTo>
                <a:lnTo>
                  <a:pt x="331444" y="236385"/>
                </a:lnTo>
                <a:lnTo>
                  <a:pt x="330428" y="226745"/>
                </a:lnTo>
                <a:lnTo>
                  <a:pt x="333095" y="217424"/>
                </a:lnTo>
                <a:lnTo>
                  <a:pt x="339344" y="209575"/>
                </a:lnTo>
                <a:lnTo>
                  <a:pt x="344081" y="205600"/>
                </a:lnTo>
                <a:lnTo>
                  <a:pt x="349846" y="203669"/>
                </a:lnTo>
                <a:lnTo>
                  <a:pt x="362813" y="203669"/>
                </a:lnTo>
                <a:lnTo>
                  <a:pt x="369989" y="206730"/>
                </a:lnTo>
                <a:lnTo>
                  <a:pt x="374967" y="212686"/>
                </a:lnTo>
                <a:lnTo>
                  <a:pt x="379768" y="221500"/>
                </a:lnTo>
                <a:lnTo>
                  <a:pt x="380771" y="231152"/>
                </a:lnTo>
                <a:lnTo>
                  <a:pt x="380771" y="196545"/>
                </a:lnTo>
                <a:lnTo>
                  <a:pt x="375297" y="191338"/>
                </a:lnTo>
                <a:lnTo>
                  <a:pt x="361772" y="183273"/>
                </a:lnTo>
                <a:lnTo>
                  <a:pt x="347065" y="178409"/>
                </a:lnTo>
                <a:lnTo>
                  <a:pt x="331724" y="176771"/>
                </a:lnTo>
                <a:lnTo>
                  <a:pt x="319468" y="177812"/>
                </a:lnTo>
                <a:lnTo>
                  <a:pt x="273634" y="206184"/>
                </a:lnTo>
                <a:lnTo>
                  <a:pt x="259918" y="252285"/>
                </a:lnTo>
                <a:lnTo>
                  <a:pt x="259981" y="256349"/>
                </a:lnTo>
                <a:lnTo>
                  <a:pt x="259232" y="258140"/>
                </a:lnTo>
                <a:lnTo>
                  <a:pt x="240614" y="273748"/>
                </a:lnTo>
                <a:lnTo>
                  <a:pt x="249059" y="283806"/>
                </a:lnTo>
                <a:lnTo>
                  <a:pt x="248742" y="287413"/>
                </a:lnTo>
                <a:lnTo>
                  <a:pt x="218770" y="312547"/>
                </a:lnTo>
                <a:lnTo>
                  <a:pt x="221500" y="328041"/>
                </a:lnTo>
                <a:lnTo>
                  <a:pt x="220764" y="330060"/>
                </a:lnTo>
                <a:lnTo>
                  <a:pt x="215938" y="334098"/>
                </a:lnTo>
                <a:lnTo>
                  <a:pt x="214655" y="334543"/>
                </a:lnTo>
                <a:lnTo>
                  <a:pt x="212686" y="334543"/>
                </a:lnTo>
                <a:lnTo>
                  <a:pt x="212039" y="334454"/>
                </a:lnTo>
                <a:lnTo>
                  <a:pt x="204711" y="331787"/>
                </a:lnTo>
                <a:lnTo>
                  <a:pt x="205955" y="338785"/>
                </a:lnTo>
                <a:lnTo>
                  <a:pt x="199440" y="347319"/>
                </a:lnTo>
                <a:lnTo>
                  <a:pt x="197472" y="347319"/>
                </a:lnTo>
                <a:lnTo>
                  <a:pt x="196824" y="347205"/>
                </a:lnTo>
                <a:lnTo>
                  <a:pt x="189496" y="344538"/>
                </a:lnTo>
                <a:lnTo>
                  <a:pt x="191096" y="353555"/>
                </a:lnTo>
                <a:lnTo>
                  <a:pt x="190360" y="355574"/>
                </a:lnTo>
                <a:lnTo>
                  <a:pt x="185547" y="359625"/>
                </a:lnTo>
                <a:lnTo>
                  <a:pt x="184238" y="360083"/>
                </a:lnTo>
                <a:lnTo>
                  <a:pt x="182283" y="360083"/>
                </a:lnTo>
                <a:lnTo>
                  <a:pt x="181610" y="359981"/>
                </a:lnTo>
                <a:lnTo>
                  <a:pt x="181000" y="359727"/>
                </a:lnTo>
                <a:lnTo>
                  <a:pt x="174282" y="357314"/>
                </a:lnTo>
                <a:lnTo>
                  <a:pt x="175895" y="366306"/>
                </a:lnTo>
                <a:lnTo>
                  <a:pt x="175158" y="368350"/>
                </a:lnTo>
                <a:lnTo>
                  <a:pt x="170332" y="372389"/>
                </a:lnTo>
                <a:lnTo>
                  <a:pt x="169049" y="372846"/>
                </a:lnTo>
                <a:lnTo>
                  <a:pt x="167068" y="372846"/>
                </a:lnTo>
                <a:lnTo>
                  <a:pt x="166433" y="372732"/>
                </a:lnTo>
                <a:lnTo>
                  <a:pt x="165785" y="372503"/>
                </a:lnTo>
                <a:lnTo>
                  <a:pt x="159092" y="370065"/>
                </a:lnTo>
                <a:lnTo>
                  <a:pt x="160680" y="379082"/>
                </a:lnTo>
                <a:lnTo>
                  <a:pt x="159943" y="381127"/>
                </a:lnTo>
                <a:lnTo>
                  <a:pt x="155117" y="385140"/>
                </a:lnTo>
                <a:lnTo>
                  <a:pt x="153835" y="385610"/>
                </a:lnTo>
                <a:lnTo>
                  <a:pt x="151879" y="385610"/>
                </a:lnTo>
                <a:lnTo>
                  <a:pt x="151218" y="385495"/>
                </a:lnTo>
                <a:lnTo>
                  <a:pt x="150596" y="385254"/>
                </a:lnTo>
                <a:lnTo>
                  <a:pt x="143891" y="382828"/>
                </a:lnTo>
                <a:lnTo>
                  <a:pt x="145491" y="391833"/>
                </a:lnTo>
                <a:lnTo>
                  <a:pt x="144729" y="393877"/>
                </a:lnTo>
                <a:lnTo>
                  <a:pt x="140957" y="397027"/>
                </a:lnTo>
                <a:lnTo>
                  <a:pt x="139928" y="397916"/>
                </a:lnTo>
                <a:lnTo>
                  <a:pt x="138620" y="398360"/>
                </a:lnTo>
                <a:lnTo>
                  <a:pt x="136664" y="398360"/>
                </a:lnTo>
                <a:lnTo>
                  <a:pt x="136004" y="398246"/>
                </a:lnTo>
                <a:lnTo>
                  <a:pt x="122529" y="393344"/>
                </a:lnTo>
                <a:lnTo>
                  <a:pt x="116547" y="398360"/>
                </a:lnTo>
                <a:lnTo>
                  <a:pt x="110909" y="405447"/>
                </a:lnTo>
                <a:lnTo>
                  <a:pt x="108496" y="413867"/>
                </a:lnTo>
                <a:lnTo>
                  <a:pt x="109410" y="422592"/>
                </a:lnTo>
                <a:lnTo>
                  <a:pt x="113728" y="430542"/>
                </a:lnTo>
                <a:lnTo>
                  <a:pt x="118262" y="435914"/>
                </a:lnTo>
                <a:lnTo>
                  <a:pt x="124726" y="438696"/>
                </a:lnTo>
                <a:lnTo>
                  <a:pt x="136423" y="438696"/>
                </a:lnTo>
                <a:lnTo>
                  <a:pt x="141643" y="436943"/>
                </a:lnTo>
                <a:lnTo>
                  <a:pt x="187591" y="398360"/>
                </a:lnTo>
                <a:lnTo>
                  <a:pt x="202793" y="385610"/>
                </a:lnTo>
                <a:lnTo>
                  <a:pt x="218008" y="372846"/>
                </a:lnTo>
                <a:lnTo>
                  <a:pt x="233210" y="360083"/>
                </a:lnTo>
                <a:lnTo>
                  <a:pt x="248424" y="347319"/>
                </a:lnTo>
                <a:lnTo>
                  <a:pt x="263639" y="334543"/>
                </a:lnTo>
                <a:lnTo>
                  <a:pt x="276771" y="323532"/>
                </a:lnTo>
                <a:lnTo>
                  <a:pt x="278053" y="323088"/>
                </a:lnTo>
                <a:lnTo>
                  <a:pt x="280962" y="323088"/>
                </a:lnTo>
                <a:lnTo>
                  <a:pt x="282587" y="323773"/>
                </a:lnTo>
                <a:lnTo>
                  <a:pt x="283692" y="325120"/>
                </a:lnTo>
                <a:lnTo>
                  <a:pt x="290131" y="332790"/>
                </a:lnTo>
                <a:lnTo>
                  <a:pt x="301688" y="323088"/>
                </a:lnTo>
                <a:lnTo>
                  <a:pt x="307213" y="318439"/>
                </a:lnTo>
                <a:lnTo>
                  <a:pt x="308521" y="317969"/>
                </a:lnTo>
                <a:lnTo>
                  <a:pt x="310362" y="317969"/>
                </a:lnTo>
                <a:lnTo>
                  <a:pt x="310896" y="318058"/>
                </a:lnTo>
                <a:lnTo>
                  <a:pt x="318135" y="320167"/>
                </a:lnTo>
                <a:lnTo>
                  <a:pt x="324993" y="321132"/>
                </a:lnTo>
                <a:lnTo>
                  <a:pt x="331812" y="321132"/>
                </a:lnTo>
                <a:lnTo>
                  <a:pt x="344284" y="320040"/>
                </a:lnTo>
                <a:lnTo>
                  <a:pt x="352069" y="317969"/>
                </a:lnTo>
                <a:lnTo>
                  <a:pt x="356349" y="316839"/>
                </a:lnTo>
                <a:lnTo>
                  <a:pt x="367741" y="311543"/>
                </a:lnTo>
                <a:lnTo>
                  <a:pt x="378180" y="304241"/>
                </a:lnTo>
                <a:lnTo>
                  <a:pt x="396036" y="281851"/>
                </a:lnTo>
                <a:lnTo>
                  <a:pt x="403644" y="255231"/>
                </a:lnTo>
                <a:close/>
              </a:path>
              <a:path w="567055" h="560704">
                <a:moveTo>
                  <a:pt x="463537" y="136766"/>
                </a:moveTo>
                <a:lnTo>
                  <a:pt x="253644" y="0"/>
                </a:lnTo>
                <a:lnTo>
                  <a:pt x="254139" y="38074"/>
                </a:lnTo>
                <a:lnTo>
                  <a:pt x="438226" y="158000"/>
                </a:lnTo>
                <a:lnTo>
                  <a:pt x="463537" y="136766"/>
                </a:lnTo>
                <a:close/>
              </a:path>
              <a:path w="567055" h="560704">
                <a:moveTo>
                  <a:pt x="564159" y="380276"/>
                </a:moveTo>
                <a:lnTo>
                  <a:pt x="527735" y="373367"/>
                </a:lnTo>
                <a:lnTo>
                  <a:pt x="516470" y="382828"/>
                </a:lnTo>
                <a:lnTo>
                  <a:pt x="492048" y="402094"/>
                </a:lnTo>
                <a:lnTo>
                  <a:pt x="456704" y="427723"/>
                </a:lnTo>
                <a:lnTo>
                  <a:pt x="412686" y="456349"/>
                </a:lnTo>
                <a:lnTo>
                  <a:pt x="362242" y="484530"/>
                </a:lnTo>
                <a:lnTo>
                  <a:pt x="307594" y="508889"/>
                </a:lnTo>
                <a:lnTo>
                  <a:pt x="250990" y="525995"/>
                </a:lnTo>
                <a:lnTo>
                  <a:pt x="194665" y="532460"/>
                </a:lnTo>
                <a:lnTo>
                  <a:pt x="189280" y="532460"/>
                </a:lnTo>
                <a:lnTo>
                  <a:pt x="145961" y="526262"/>
                </a:lnTo>
                <a:lnTo>
                  <a:pt x="89877" y="497700"/>
                </a:lnTo>
                <a:lnTo>
                  <a:pt x="48158" y="447954"/>
                </a:lnTo>
                <a:lnTo>
                  <a:pt x="29768" y="387743"/>
                </a:lnTo>
                <a:lnTo>
                  <a:pt x="29946" y="354596"/>
                </a:lnTo>
                <a:lnTo>
                  <a:pt x="43014" y="298107"/>
                </a:lnTo>
                <a:lnTo>
                  <a:pt x="68414" y="242862"/>
                </a:lnTo>
                <a:lnTo>
                  <a:pt x="101993" y="190665"/>
                </a:lnTo>
                <a:lnTo>
                  <a:pt x="139573" y="143306"/>
                </a:lnTo>
                <a:lnTo>
                  <a:pt x="176987" y="102577"/>
                </a:lnTo>
                <a:lnTo>
                  <a:pt x="210070" y="70294"/>
                </a:lnTo>
                <a:lnTo>
                  <a:pt x="246595" y="38227"/>
                </a:lnTo>
                <a:lnTo>
                  <a:pt x="246100" y="1130"/>
                </a:lnTo>
                <a:lnTo>
                  <a:pt x="200837" y="42214"/>
                </a:lnTo>
                <a:lnTo>
                  <a:pt x="168122" y="74841"/>
                </a:lnTo>
                <a:lnTo>
                  <a:pt x="132283" y="113893"/>
                </a:lnTo>
                <a:lnTo>
                  <a:pt x="95986" y="158153"/>
                </a:lnTo>
                <a:lnTo>
                  <a:pt x="61950" y="206400"/>
                </a:lnTo>
                <a:lnTo>
                  <a:pt x="32842" y="257403"/>
                </a:lnTo>
                <a:lnTo>
                  <a:pt x="11366" y="309943"/>
                </a:lnTo>
                <a:lnTo>
                  <a:pt x="190" y="362800"/>
                </a:lnTo>
                <a:lnTo>
                  <a:pt x="0" y="399643"/>
                </a:lnTo>
                <a:lnTo>
                  <a:pt x="6743" y="434276"/>
                </a:lnTo>
                <a:lnTo>
                  <a:pt x="40944" y="496379"/>
                </a:lnTo>
                <a:lnTo>
                  <a:pt x="96164" y="540867"/>
                </a:lnTo>
                <a:lnTo>
                  <a:pt x="165404" y="559739"/>
                </a:lnTo>
                <a:lnTo>
                  <a:pt x="177190" y="560425"/>
                </a:lnTo>
                <a:lnTo>
                  <a:pt x="183197" y="560425"/>
                </a:lnTo>
                <a:lnTo>
                  <a:pt x="235788" y="555294"/>
                </a:lnTo>
                <a:lnTo>
                  <a:pt x="289293" y="541362"/>
                </a:lnTo>
                <a:lnTo>
                  <a:pt x="342226" y="520827"/>
                </a:lnTo>
                <a:lnTo>
                  <a:pt x="393090" y="495833"/>
                </a:lnTo>
                <a:lnTo>
                  <a:pt x="440385" y="468566"/>
                </a:lnTo>
                <a:lnTo>
                  <a:pt x="482638" y="441198"/>
                </a:lnTo>
                <a:lnTo>
                  <a:pt x="518337" y="415925"/>
                </a:lnTo>
                <a:lnTo>
                  <a:pt x="546011" y="394881"/>
                </a:lnTo>
                <a:lnTo>
                  <a:pt x="564159" y="380276"/>
                </a:lnTo>
                <a:close/>
              </a:path>
              <a:path w="567055" h="560704">
                <a:moveTo>
                  <a:pt x="566572" y="373037"/>
                </a:moveTo>
                <a:lnTo>
                  <a:pt x="468401" y="142557"/>
                </a:lnTo>
                <a:lnTo>
                  <a:pt x="443090" y="163791"/>
                </a:lnTo>
                <a:lnTo>
                  <a:pt x="529209" y="365950"/>
                </a:lnTo>
                <a:lnTo>
                  <a:pt x="566572" y="373037"/>
                </a:lnTo>
                <a:close/>
              </a:path>
            </a:pathLst>
          </a:custGeom>
          <a:solidFill>
            <a:srgbClr val="878A8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9" name="object 289" descr=""/>
          <p:cNvGrpSpPr/>
          <p:nvPr/>
        </p:nvGrpSpPr>
        <p:grpSpPr>
          <a:xfrm>
            <a:off x="16417221" y="1062527"/>
            <a:ext cx="410845" cy="419100"/>
            <a:chOff x="16417221" y="1062527"/>
            <a:chExt cx="410845" cy="419100"/>
          </a:xfrm>
        </p:grpSpPr>
        <p:sp>
          <p:nvSpPr>
            <p:cNvPr id="290" name="object 290" descr=""/>
            <p:cNvSpPr/>
            <p:nvPr/>
          </p:nvSpPr>
          <p:spPr>
            <a:xfrm>
              <a:off x="16417214" y="1062532"/>
              <a:ext cx="410209" cy="419100"/>
            </a:xfrm>
            <a:custGeom>
              <a:avLst/>
              <a:gdLst/>
              <a:ahLst/>
              <a:cxnLst/>
              <a:rect l="l" t="t" r="r" b="b"/>
              <a:pathLst>
                <a:path w="410209" h="419100">
                  <a:moveTo>
                    <a:pt x="299669" y="352298"/>
                  </a:moveTo>
                  <a:lnTo>
                    <a:pt x="284683" y="333082"/>
                  </a:lnTo>
                  <a:lnTo>
                    <a:pt x="133451" y="391363"/>
                  </a:lnTo>
                  <a:lnTo>
                    <a:pt x="127254" y="418744"/>
                  </a:lnTo>
                  <a:lnTo>
                    <a:pt x="299669" y="352298"/>
                  </a:lnTo>
                  <a:close/>
                </a:path>
                <a:path w="410209" h="419100">
                  <a:moveTo>
                    <a:pt x="409600" y="191985"/>
                  </a:moveTo>
                  <a:lnTo>
                    <a:pt x="367855" y="143687"/>
                  </a:lnTo>
                  <a:lnTo>
                    <a:pt x="333667" y="109131"/>
                  </a:lnTo>
                  <a:lnTo>
                    <a:pt x="292963" y="73329"/>
                  </a:lnTo>
                  <a:lnTo>
                    <a:pt x="247510" y="40563"/>
                  </a:lnTo>
                  <a:lnTo>
                    <a:pt x="199072" y="15138"/>
                  </a:lnTo>
                  <a:lnTo>
                    <a:pt x="149428" y="1308"/>
                  </a:lnTo>
                  <a:lnTo>
                    <a:pt x="136321" y="0"/>
                  </a:lnTo>
                  <a:lnTo>
                    <a:pt x="129946" y="0"/>
                  </a:lnTo>
                  <a:lnTo>
                    <a:pt x="87782" y="6997"/>
                  </a:lnTo>
                  <a:lnTo>
                    <a:pt x="49872" y="27940"/>
                  </a:lnTo>
                  <a:lnTo>
                    <a:pt x="15671" y="67513"/>
                  </a:lnTo>
                  <a:lnTo>
                    <a:pt x="0" y="118084"/>
                  </a:lnTo>
                  <a:lnTo>
                    <a:pt x="1397" y="169621"/>
                  </a:lnTo>
                  <a:lnTo>
                    <a:pt x="14338" y="222796"/>
                  </a:lnTo>
                  <a:lnTo>
                    <a:pt x="35115" y="274840"/>
                  </a:lnTo>
                  <a:lnTo>
                    <a:pt x="59994" y="323024"/>
                  </a:lnTo>
                  <a:lnTo>
                    <a:pt x="85255" y="364566"/>
                  </a:lnTo>
                  <a:lnTo>
                    <a:pt x="107162" y="396735"/>
                  </a:lnTo>
                  <a:lnTo>
                    <a:pt x="121996" y="416775"/>
                  </a:lnTo>
                  <a:lnTo>
                    <a:pt x="128016" y="390093"/>
                  </a:lnTo>
                  <a:lnTo>
                    <a:pt x="116840" y="375564"/>
                  </a:lnTo>
                  <a:lnTo>
                    <a:pt x="94310" y="343281"/>
                  </a:lnTo>
                  <a:lnTo>
                    <a:pt x="66903" y="297853"/>
                  </a:lnTo>
                  <a:lnTo>
                    <a:pt x="41109" y="243852"/>
                  </a:lnTo>
                  <a:lnTo>
                    <a:pt x="23380" y="185902"/>
                  </a:lnTo>
                  <a:lnTo>
                    <a:pt x="20205" y="128562"/>
                  </a:lnTo>
                  <a:lnTo>
                    <a:pt x="25158" y="104622"/>
                  </a:lnTo>
                  <a:lnTo>
                    <a:pt x="47663" y="63982"/>
                  </a:lnTo>
                  <a:lnTo>
                    <a:pt x="81686" y="36461"/>
                  </a:lnTo>
                  <a:lnTo>
                    <a:pt x="117754" y="23876"/>
                  </a:lnTo>
                  <a:lnTo>
                    <a:pt x="137185" y="22301"/>
                  </a:lnTo>
                  <a:lnTo>
                    <a:pt x="142913" y="22301"/>
                  </a:lnTo>
                  <a:lnTo>
                    <a:pt x="209524" y="40424"/>
                  </a:lnTo>
                  <a:lnTo>
                    <a:pt x="261454" y="71640"/>
                  </a:lnTo>
                  <a:lnTo>
                    <a:pt x="307581" y="109753"/>
                  </a:lnTo>
                  <a:lnTo>
                    <a:pt x="345033" y="147332"/>
                  </a:lnTo>
                  <a:lnTo>
                    <a:pt x="370890" y="177012"/>
                  </a:lnTo>
                  <a:lnTo>
                    <a:pt x="382295" y="191389"/>
                  </a:lnTo>
                  <a:lnTo>
                    <a:pt x="409600" y="191985"/>
                  </a:lnTo>
                  <a:close/>
                </a:path>
              </a:pathLst>
            </a:custGeom>
            <a:solidFill>
              <a:srgbClr val="40414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1" name="object 291" descr="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6503197" y="1145577"/>
              <a:ext cx="324277" cy="265794"/>
            </a:xfrm>
            <a:prstGeom prst="rect">
              <a:avLst/>
            </a:prstGeom>
          </p:spPr>
        </p:pic>
      </p:grpSp>
      <p:sp>
        <p:nvSpPr>
          <p:cNvPr id="292" name="object 292" descr=""/>
          <p:cNvSpPr/>
          <p:nvPr/>
        </p:nvSpPr>
        <p:spPr>
          <a:xfrm>
            <a:off x="17099864" y="2323273"/>
            <a:ext cx="520700" cy="512445"/>
          </a:xfrm>
          <a:custGeom>
            <a:avLst/>
            <a:gdLst/>
            <a:ahLst/>
            <a:cxnLst/>
            <a:rect l="l" t="t" r="r" b="b"/>
            <a:pathLst>
              <a:path w="520700" h="512444">
                <a:moveTo>
                  <a:pt x="106591" y="156349"/>
                </a:moveTo>
                <a:lnTo>
                  <a:pt x="82689" y="137668"/>
                </a:lnTo>
                <a:lnTo>
                  <a:pt x="0" y="352285"/>
                </a:lnTo>
                <a:lnTo>
                  <a:pt x="34086" y="344576"/>
                </a:lnTo>
                <a:lnTo>
                  <a:pt x="106591" y="156349"/>
                </a:lnTo>
                <a:close/>
              </a:path>
              <a:path w="520700" h="512444">
                <a:moveTo>
                  <a:pt x="275907" y="34937"/>
                </a:moveTo>
                <a:lnTo>
                  <a:pt x="275158" y="0"/>
                </a:lnTo>
                <a:lnTo>
                  <a:pt x="86982" y="132181"/>
                </a:lnTo>
                <a:lnTo>
                  <a:pt x="110871" y="150863"/>
                </a:lnTo>
                <a:lnTo>
                  <a:pt x="275907" y="34937"/>
                </a:lnTo>
                <a:close/>
              </a:path>
              <a:path w="520700" h="512444">
                <a:moveTo>
                  <a:pt x="421589" y="375056"/>
                </a:moveTo>
                <a:lnTo>
                  <a:pt x="419100" y="367398"/>
                </a:lnTo>
                <a:lnTo>
                  <a:pt x="414261" y="361746"/>
                </a:lnTo>
                <a:lnTo>
                  <a:pt x="413702" y="361086"/>
                </a:lnTo>
                <a:lnTo>
                  <a:pt x="408063" y="356679"/>
                </a:lnTo>
                <a:lnTo>
                  <a:pt x="396417" y="361365"/>
                </a:lnTo>
                <a:lnTo>
                  <a:pt x="395795" y="361632"/>
                </a:lnTo>
                <a:lnTo>
                  <a:pt x="395135" y="361746"/>
                </a:lnTo>
                <a:lnTo>
                  <a:pt x="393306" y="361746"/>
                </a:lnTo>
                <a:lnTo>
                  <a:pt x="392201" y="361365"/>
                </a:lnTo>
                <a:lnTo>
                  <a:pt x="387692" y="357860"/>
                </a:lnTo>
                <a:lnTo>
                  <a:pt x="386956" y="356044"/>
                </a:lnTo>
                <a:lnTo>
                  <a:pt x="387731" y="350532"/>
                </a:lnTo>
                <a:lnTo>
                  <a:pt x="388112" y="347713"/>
                </a:lnTo>
                <a:lnTo>
                  <a:pt x="381431" y="350418"/>
                </a:lnTo>
                <a:lnTo>
                  <a:pt x="380771" y="350532"/>
                </a:lnTo>
                <a:lnTo>
                  <a:pt x="378968" y="350532"/>
                </a:lnTo>
                <a:lnTo>
                  <a:pt x="377837" y="350151"/>
                </a:lnTo>
                <a:lnTo>
                  <a:pt x="373329" y="346646"/>
                </a:lnTo>
                <a:lnTo>
                  <a:pt x="372592" y="344805"/>
                </a:lnTo>
                <a:lnTo>
                  <a:pt x="373380" y="339318"/>
                </a:lnTo>
                <a:lnTo>
                  <a:pt x="373773" y="336499"/>
                </a:lnTo>
                <a:lnTo>
                  <a:pt x="367068" y="339178"/>
                </a:lnTo>
                <a:lnTo>
                  <a:pt x="366395" y="339318"/>
                </a:lnTo>
                <a:lnTo>
                  <a:pt x="364604" y="339318"/>
                </a:lnTo>
                <a:lnTo>
                  <a:pt x="363461" y="338937"/>
                </a:lnTo>
                <a:lnTo>
                  <a:pt x="358978" y="335432"/>
                </a:lnTo>
                <a:lnTo>
                  <a:pt x="358228" y="333590"/>
                </a:lnTo>
                <a:lnTo>
                  <a:pt x="359003" y="328104"/>
                </a:lnTo>
                <a:lnTo>
                  <a:pt x="359397" y="325285"/>
                </a:lnTo>
                <a:lnTo>
                  <a:pt x="352717" y="327964"/>
                </a:lnTo>
                <a:lnTo>
                  <a:pt x="352056" y="328104"/>
                </a:lnTo>
                <a:lnTo>
                  <a:pt x="350253" y="328104"/>
                </a:lnTo>
                <a:lnTo>
                  <a:pt x="349123" y="327723"/>
                </a:lnTo>
                <a:lnTo>
                  <a:pt x="344614" y="324205"/>
                </a:lnTo>
                <a:lnTo>
                  <a:pt x="343877" y="322364"/>
                </a:lnTo>
                <a:lnTo>
                  <a:pt x="344639" y="316877"/>
                </a:lnTo>
                <a:lnTo>
                  <a:pt x="345033" y="314032"/>
                </a:lnTo>
                <a:lnTo>
                  <a:pt x="338353" y="316750"/>
                </a:lnTo>
                <a:lnTo>
                  <a:pt x="337693" y="316877"/>
                </a:lnTo>
                <a:lnTo>
                  <a:pt x="335889" y="316877"/>
                </a:lnTo>
                <a:lnTo>
                  <a:pt x="334759" y="316509"/>
                </a:lnTo>
                <a:lnTo>
                  <a:pt x="330263" y="312991"/>
                </a:lnTo>
                <a:lnTo>
                  <a:pt x="329514" y="311150"/>
                </a:lnTo>
                <a:lnTo>
                  <a:pt x="330288" y="305638"/>
                </a:lnTo>
                <a:lnTo>
                  <a:pt x="330682" y="302818"/>
                </a:lnTo>
                <a:lnTo>
                  <a:pt x="323989" y="305536"/>
                </a:lnTo>
                <a:lnTo>
                  <a:pt x="323316" y="305638"/>
                </a:lnTo>
                <a:lnTo>
                  <a:pt x="321513" y="305638"/>
                </a:lnTo>
                <a:lnTo>
                  <a:pt x="320382" y="305257"/>
                </a:lnTo>
                <a:lnTo>
                  <a:pt x="315899" y="301752"/>
                </a:lnTo>
                <a:lnTo>
                  <a:pt x="315150" y="299910"/>
                </a:lnTo>
                <a:lnTo>
                  <a:pt x="315531" y="297243"/>
                </a:lnTo>
                <a:lnTo>
                  <a:pt x="316052" y="293535"/>
                </a:lnTo>
                <a:lnTo>
                  <a:pt x="317169" y="285648"/>
                </a:lnTo>
                <a:lnTo>
                  <a:pt x="288848" y="263525"/>
                </a:lnTo>
                <a:lnTo>
                  <a:pt x="288455" y="260235"/>
                </a:lnTo>
                <a:lnTo>
                  <a:pt x="295897" y="250736"/>
                </a:lnTo>
                <a:lnTo>
                  <a:pt x="278307" y="237007"/>
                </a:lnTo>
                <a:lnTo>
                  <a:pt x="278091" y="236512"/>
                </a:lnTo>
                <a:lnTo>
                  <a:pt x="277571" y="235381"/>
                </a:lnTo>
                <a:lnTo>
                  <a:pt x="277622" y="233451"/>
                </a:lnTo>
                <a:lnTo>
                  <a:pt x="276402" y="217944"/>
                </a:lnTo>
                <a:lnTo>
                  <a:pt x="252234" y="178676"/>
                </a:lnTo>
                <a:lnTo>
                  <a:pt x="211975" y="164680"/>
                </a:lnTo>
                <a:lnTo>
                  <a:pt x="211975" y="210489"/>
                </a:lnTo>
                <a:lnTo>
                  <a:pt x="211353" y="219367"/>
                </a:lnTo>
                <a:lnTo>
                  <a:pt x="207251" y="227609"/>
                </a:lnTo>
                <a:lnTo>
                  <a:pt x="202679" y="233451"/>
                </a:lnTo>
                <a:lnTo>
                  <a:pt x="195834" y="236512"/>
                </a:lnTo>
                <a:lnTo>
                  <a:pt x="183934" y="236512"/>
                </a:lnTo>
                <a:lnTo>
                  <a:pt x="178892" y="234911"/>
                </a:lnTo>
                <a:lnTo>
                  <a:pt x="174650" y="231609"/>
                </a:lnTo>
                <a:lnTo>
                  <a:pt x="168668" y="224612"/>
                </a:lnTo>
                <a:lnTo>
                  <a:pt x="165912" y="216141"/>
                </a:lnTo>
                <a:lnTo>
                  <a:pt x="166535" y="207264"/>
                </a:lnTo>
                <a:lnTo>
                  <a:pt x="170649" y="199021"/>
                </a:lnTo>
                <a:lnTo>
                  <a:pt x="175234" y="193179"/>
                </a:lnTo>
                <a:lnTo>
                  <a:pt x="182067" y="190119"/>
                </a:lnTo>
                <a:lnTo>
                  <a:pt x="193967" y="190119"/>
                </a:lnTo>
                <a:lnTo>
                  <a:pt x="199009" y="191706"/>
                </a:lnTo>
                <a:lnTo>
                  <a:pt x="203238" y="195021"/>
                </a:lnTo>
                <a:lnTo>
                  <a:pt x="209232" y="202018"/>
                </a:lnTo>
                <a:lnTo>
                  <a:pt x="211975" y="210489"/>
                </a:lnTo>
                <a:lnTo>
                  <a:pt x="211975" y="164680"/>
                </a:lnTo>
                <a:lnTo>
                  <a:pt x="170141" y="179070"/>
                </a:lnTo>
                <a:lnTo>
                  <a:pt x="147485" y="213626"/>
                </a:lnTo>
                <a:lnTo>
                  <a:pt x="145719" y="238988"/>
                </a:lnTo>
                <a:lnTo>
                  <a:pt x="153568" y="263156"/>
                </a:lnTo>
                <a:lnTo>
                  <a:pt x="189992" y="293611"/>
                </a:lnTo>
                <a:lnTo>
                  <a:pt x="211404" y="297180"/>
                </a:lnTo>
                <a:lnTo>
                  <a:pt x="218414" y="297180"/>
                </a:lnTo>
                <a:lnTo>
                  <a:pt x="225475" y="296062"/>
                </a:lnTo>
                <a:lnTo>
                  <a:pt x="232867" y="293624"/>
                </a:lnTo>
                <a:lnTo>
                  <a:pt x="233426" y="293535"/>
                </a:lnTo>
                <a:lnTo>
                  <a:pt x="235115" y="293535"/>
                </a:lnTo>
                <a:lnTo>
                  <a:pt x="236245" y="293916"/>
                </a:lnTo>
                <a:lnTo>
                  <a:pt x="252349" y="306489"/>
                </a:lnTo>
                <a:lnTo>
                  <a:pt x="257987" y="299250"/>
                </a:lnTo>
                <a:lnTo>
                  <a:pt x="259029" y="297929"/>
                </a:lnTo>
                <a:lnTo>
                  <a:pt x="260565" y="297243"/>
                </a:lnTo>
                <a:lnTo>
                  <a:pt x="263232" y="297243"/>
                </a:lnTo>
                <a:lnTo>
                  <a:pt x="264363" y="297599"/>
                </a:lnTo>
                <a:lnTo>
                  <a:pt x="265315" y="298335"/>
                </a:lnTo>
                <a:lnTo>
                  <a:pt x="391718" y="397129"/>
                </a:lnTo>
                <a:lnTo>
                  <a:pt x="396240" y="398576"/>
                </a:lnTo>
                <a:lnTo>
                  <a:pt x="407009" y="398576"/>
                </a:lnTo>
                <a:lnTo>
                  <a:pt x="413181" y="395808"/>
                </a:lnTo>
                <a:lnTo>
                  <a:pt x="417322" y="390512"/>
                </a:lnTo>
                <a:lnTo>
                  <a:pt x="421030" y="383070"/>
                </a:lnTo>
                <a:lnTo>
                  <a:pt x="421589" y="375056"/>
                </a:lnTo>
                <a:close/>
              </a:path>
              <a:path w="520700" h="512444">
                <a:moveTo>
                  <a:pt x="520674" y="358533"/>
                </a:moveTo>
                <a:lnTo>
                  <a:pt x="505167" y="270598"/>
                </a:lnTo>
                <a:lnTo>
                  <a:pt x="479450" y="217411"/>
                </a:lnTo>
                <a:lnTo>
                  <a:pt x="445744" y="166662"/>
                </a:lnTo>
                <a:lnTo>
                  <a:pt x="407606" y="119799"/>
                </a:lnTo>
                <a:lnTo>
                  <a:pt x="368592" y="78308"/>
                </a:lnTo>
                <a:lnTo>
                  <a:pt x="332308" y="43662"/>
                </a:lnTo>
                <a:lnTo>
                  <a:pt x="302285" y="17335"/>
                </a:lnTo>
                <a:lnTo>
                  <a:pt x="282105" y="800"/>
                </a:lnTo>
                <a:lnTo>
                  <a:pt x="282854" y="34823"/>
                </a:lnTo>
                <a:lnTo>
                  <a:pt x="296799" y="45808"/>
                </a:lnTo>
                <a:lnTo>
                  <a:pt x="325704" y="70383"/>
                </a:lnTo>
                <a:lnTo>
                  <a:pt x="363766" y="106311"/>
                </a:lnTo>
                <a:lnTo>
                  <a:pt x="405193" y="151320"/>
                </a:lnTo>
                <a:lnTo>
                  <a:pt x="444195" y="203136"/>
                </a:lnTo>
                <a:lnTo>
                  <a:pt x="474980" y="259511"/>
                </a:lnTo>
                <a:lnTo>
                  <a:pt x="491744" y="318173"/>
                </a:lnTo>
                <a:lnTo>
                  <a:pt x="492975" y="348564"/>
                </a:lnTo>
                <a:lnTo>
                  <a:pt x="488391" y="377342"/>
                </a:lnTo>
                <a:lnTo>
                  <a:pt x="461924" y="429628"/>
                </a:lnTo>
                <a:lnTo>
                  <a:pt x="417614" y="467969"/>
                </a:lnTo>
                <a:lnTo>
                  <a:pt x="361022" y="485533"/>
                </a:lnTo>
                <a:lnTo>
                  <a:pt x="346506" y="486740"/>
                </a:lnTo>
                <a:lnTo>
                  <a:pt x="339128" y="486740"/>
                </a:lnTo>
                <a:lnTo>
                  <a:pt x="280581" y="479653"/>
                </a:lnTo>
                <a:lnTo>
                  <a:pt x="221983" y="461276"/>
                </a:lnTo>
                <a:lnTo>
                  <a:pt x="166420" y="435940"/>
                </a:lnTo>
                <a:lnTo>
                  <a:pt x="116941" y="407949"/>
                </a:lnTo>
                <a:lnTo>
                  <a:pt x="76606" y="381647"/>
                </a:lnTo>
                <a:lnTo>
                  <a:pt x="35636" y="351358"/>
                </a:lnTo>
                <a:lnTo>
                  <a:pt x="2463" y="358838"/>
                </a:lnTo>
                <a:lnTo>
                  <a:pt x="52044" y="394423"/>
                </a:lnTo>
                <a:lnTo>
                  <a:pt x="90970" y="419442"/>
                </a:lnTo>
                <a:lnTo>
                  <a:pt x="136753" y="445795"/>
                </a:lnTo>
                <a:lnTo>
                  <a:pt x="187452" y="470852"/>
                </a:lnTo>
                <a:lnTo>
                  <a:pt x="241134" y="491985"/>
                </a:lnTo>
                <a:lnTo>
                  <a:pt x="295871" y="506590"/>
                </a:lnTo>
                <a:lnTo>
                  <a:pt x="349719" y="512038"/>
                </a:lnTo>
                <a:lnTo>
                  <a:pt x="357936" y="512038"/>
                </a:lnTo>
                <a:lnTo>
                  <a:pt x="407162" y="503847"/>
                </a:lnTo>
                <a:lnTo>
                  <a:pt x="463346" y="472744"/>
                </a:lnTo>
                <a:lnTo>
                  <a:pt x="504101" y="420573"/>
                </a:lnTo>
                <a:lnTo>
                  <a:pt x="515594" y="390525"/>
                </a:lnTo>
                <a:lnTo>
                  <a:pt x="520674" y="358533"/>
                </a:lnTo>
                <a:close/>
              </a:path>
            </a:pathLst>
          </a:custGeom>
          <a:solidFill>
            <a:srgbClr val="9C9D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 descr=""/>
          <p:cNvSpPr/>
          <p:nvPr/>
        </p:nvSpPr>
        <p:spPr>
          <a:xfrm>
            <a:off x="15093570" y="3979201"/>
            <a:ext cx="474980" cy="525145"/>
          </a:xfrm>
          <a:custGeom>
            <a:avLst/>
            <a:gdLst/>
            <a:ahLst/>
            <a:cxnLst/>
            <a:rect l="l" t="t" r="r" b="b"/>
            <a:pathLst>
              <a:path w="474980" h="525145">
                <a:moveTo>
                  <a:pt x="248589" y="524852"/>
                </a:moveTo>
                <a:lnTo>
                  <a:pt x="244246" y="493737"/>
                </a:lnTo>
                <a:lnTo>
                  <a:pt x="37896" y="461327"/>
                </a:lnTo>
                <a:lnTo>
                  <a:pt x="13347" y="487908"/>
                </a:lnTo>
                <a:lnTo>
                  <a:pt x="248589" y="524852"/>
                </a:lnTo>
                <a:close/>
              </a:path>
              <a:path w="474980" h="525145">
                <a:moveTo>
                  <a:pt x="299643" y="351510"/>
                </a:moveTo>
                <a:lnTo>
                  <a:pt x="276936" y="309473"/>
                </a:lnTo>
                <a:lnTo>
                  <a:pt x="261886" y="299415"/>
                </a:lnTo>
                <a:lnTo>
                  <a:pt x="260832" y="297903"/>
                </a:lnTo>
                <a:lnTo>
                  <a:pt x="260604" y="296176"/>
                </a:lnTo>
                <a:lnTo>
                  <a:pt x="259600" y="289115"/>
                </a:lnTo>
                <a:lnTo>
                  <a:pt x="259600" y="386994"/>
                </a:lnTo>
                <a:lnTo>
                  <a:pt x="259016" y="396519"/>
                </a:lnTo>
                <a:lnTo>
                  <a:pt x="236893" y="414388"/>
                </a:lnTo>
                <a:lnTo>
                  <a:pt x="235775" y="414388"/>
                </a:lnTo>
                <a:lnTo>
                  <a:pt x="227330" y="412838"/>
                </a:lnTo>
                <a:lnTo>
                  <a:pt x="220103" y="408533"/>
                </a:lnTo>
                <a:lnTo>
                  <a:pt x="214769" y="401980"/>
                </a:lnTo>
                <a:lnTo>
                  <a:pt x="212001" y="393687"/>
                </a:lnTo>
                <a:lnTo>
                  <a:pt x="212572" y="384162"/>
                </a:lnTo>
                <a:lnTo>
                  <a:pt x="234696" y="366306"/>
                </a:lnTo>
                <a:lnTo>
                  <a:pt x="235800" y="366306"/>
                </a:lnTo>
                <a:lnTo>
                  <a:pt x="244259" y="367855"/>
                </a:lnTo>
                <a:lnTo>
                  <a:pt x="251498" y="372148"/>
                </a:lnTo>
                <a:lnTo>
                  <a:pt x="256819" y="378688"/>
                </a:lnTo>
                <a:lnTo>
                  <a:pt x="259600" y="386994"/>
                </a:lnTo>
                <a:lnTo>
                  <a:pt x="259600" y="289115"/>
                </a:lnTo>
                <a:lnTo>
                  <a:pt x="257797" y="276402"/>
                </a:lnTo>
                <a:lnTo>
                  <a:pt x="257606" y="275031"/>
                </a:lnTo>
                <a:lnTo>
                  <a:pt x="247675" y="276402"/>
                </a:lnTo>
                <a:lnTo>
                  <a:pt x="244792" y="276402"/>
                </a:lnTo>
                <a:lnTo>
                  <a:pt x="242481" y="274447"/>
                </a:lnTo>
                <a:lnTo>
                  <a:pt x="237337" y="237871"/>
                </a:lnTo>
                <a:lnTo>
                  <a:pt x="223494" y="232244"/>
                </a:lnTo>
                <a:lnTo>
                  <a:pt x="222237" y="230644"/>
                </a:lnTo>
                <a:lnTo>
                  <a:pt x="221297" y="224091"/>
                </a:lnTo>
                <a:lnTo>
                  <a:pt x="222072" y="222186"/>
                </a:lnTo>
                <a:lnTo>
                  <a:pt x="223608" y="221005"/>
                </a:lnTo>
                <a:lnTo>
                  <a:pt x="228942" y="216827"/>
                </a:lnTo>
                <a:lnTo>
                  <a:pt x="222656" y="214274"/>
                </a:lnTo>
                <a:lnTo>
                  <a:pt x="220853" y="213563"/>
                </a:lnTo>
                <a:lnTo>
                  <a:pt x="219608" y="211937"/>
                </a:lnTo>
                <a:lnTo>
                  <a:pt x="218681" y="205397"/>
                </a:lnTo>
                <a:lnTo>
                  <a:pt x="219456" y="203479"/>
                </a:lnTo>
                <a:lnTo>
                  <a:pt x="226314" y="198120"/>
                </a:lnTo>
                <a:lnTo>
                  <a:pt x="218236" y="194856"/>
                </a:lnTo>
                <a:lnTo>
                  <a:pt x="216966" y="193243"/>
                </a:lnTo>
                <a:lnTo>
                  <a:pt x="216065" y="186715"/>
                </a:lnTo>
                <a:lnTo>
                  <a:pt x="216814" y="184797"/>
                </a:lnTo>
                <a:lnTo>
                  <a:pt x="223672" y="179425"/>
                </a:lnTo>
                <a:lnTo>
                  <a:pt x="215620" y="176187"/>
                </a:lnTo>
                <a:lnTo>
                  <a:pt x="214350" y="174561"/>
                </a:lnTo>
                <a:lnTo>
                  <a:pt x="213436" y="168008"/>
                </a:lnTo>
                <a:lnTo>
                  <a:pt x="214198" y="166103"/>
                </a:lnTo>
                <a:lnTo>
                  <a:pt x="215722" y="164922"/>
                </a:lnTo>
                <a:lnTo>
                  <a:pt x="221056" y="160743"/>
                </a:lnTo>
                <a:lnTo>
                  <a:pt x="210794" y="149301"/>
                </a:lnTo>
                <a:lnTo>
                  <a:pt x="211582" y="147396"/>
                </a:lnTo>
                <a:lnTo>
                  <a:pt x="218440" y="142036"/>
                </a:lnTo>
                <a:lnTo>
                  <a:pt x="210350" y="138798"/>
                </a:lnTo>
                <a:lnTo>
                  <a:pt x="209080" y="137172"/>
                </a:lnTo>
                <a:lnTo>
                  <a:pt x="208178" y="130619"/>
                </a:lnTo>
                <a:lnTo>
                  <a:pt x="208953" y="128714"/>
                </a:lnTo>
                <a:lnTo>
                  <a:pt x="210464" y="127508"/>
                </a:lnTo>
                <a:lnTo>
                  <a:pt x="220700" y="119519"/>
                </a:lnTo>
                <a:lnTo>
                  <a:pt x="219671" y="112166"/>
                </a:lnTo>
                <a:lnTo>
                  <a:pt x="217182" y="104673"/>
                </a:lnTo>
                <a:lnTo>
                  <a:pt x="212356" y="98755"/>
                </a:lnTo>
                <a:lnTo>
                  <a:pt x="205828" y="94869"/>
                </a:lnTo>
                <a:lnTo>
                  <a:pt x="198183" y="93459"/>
                </a:lnTo>
                <a:lnTo>
                  <a:pt x="197180" y="93459"/>
                </a:lnTo>
                <a:lnTo>
                  <a:pt x="176669" y="118237"/>
                </a:lnTo>
                <a:lnTo>
                  <a:pt x="199517" y="280758"/>
                </a:lnTo>
                <a:lnTo>
                  <a:pt x="197446" y="283464"/>
                </a:lnTo>
                <a:lnTo>
                  <a:pt x="185077" y="285229"/>
                </a:lnTo>
                <a:lnTo>
                  <a:pt x="188099" y="306730"/>
                </a:lnTo>
                <a:lnTo>
                  <a:pt x="187439" y="308521"/>
                </a:lnTo>
                <a:lnTo>
                  <a:pt x="186105" y="309727"/>
                </a:lnTo>
                <a:lnTo>
                  <a:pt x="174891" y="322529"/>
                </a:lnTo>
                <a:lnTo>
                  <a:pt x="167259" y="337400"/>
                </a:lnTo>
                <a:lnTo>
                  <a:pt x="163449" y="353656"/>
                </a:lnTo>
                <a:lnTo>
                  <a:pt x="163715" y="370611"/>
                </a:lnTo>
                <a:lnTo>
                  <a:pt x="171627" y="394284"/>
                </a:lnTo>
                <a:lnTo>
                  <a:pt x="186867" y="412991"/>
                </a:lnTo>
                <a:lnTo>
                  <a:pt x="207505" y="425272"/>
                </a:lnTo>
                <a:lnTo>
                  <a:pt x="231648" y="429691"/>
                </a:lnTo>
                <a:lnTo>
                  <a:pt x="234797" y="429691"/>
                </a:lnTo>
                <a:lnTo>
                  <a:pt x="237998" y="429488"/>
                </a:lnTo>
                <a:lnTo>
                  <a:pt x="241236" y="429031"/>
                </a:lnTo>
                <a:lnTo>
                  <a:pt x="266903" y="419963"/>
                </a:lnTo>
                <a:lnTo>
                  <a:pt x="273088" y="414388"/>
                </a:lnTo>
                <a:lnTo>
                  <a:pt x="286461" y="402348"/>
                </a:lnTo>
                <a:lnTo>
                  <a:pt x="297992" y="378701"/>
                </a:lnTo>
                <a:lnTo>
                  <a:pt x="298754" y="366306"/>
                </a:lnTo>
                <a:lnTo>
                  <a:pt x="299643" y="351510"/>
                </a:lnTo>
                <a:close/>
              </a:path>
              <a:path w="474980" h="525145">
                <a:moveTo>
                  <a:pt x="471690" y="423468"/>
                </a:moveTo>
                <a:lnTo>
                  <a:pt x="440778" y="404710"/>
                </a:lnTo>
                <a:lnTo>
                  <a:pt x="251371" y="492734"/>
                </a:lnTo>
                <a:lnTo>
                  <a:pt x="255714" y="523849"/>
                </a:lnTo>
                <a:lnTo>
                  <a:pt x="471690" y="423468"/>
                </a:lnTo>
                <a:close/>
              </a:path>
              <a:path w="474980" h="525145">
                <a:moveTo>
                  <a:pt x="474599" y="416814"/>
                </a:moveTo>
                <a:lnTo>
                  <a:pt x="464299" y="359587"/>
                </a:lnTo>
                <a:lnTo>
                  <a:pt x="454482" y="316763"/>
                </a:lnTo>
                <a:lnTo>
                  <a:pt x="441058" y="268173"/>
                </a:lnTo>
                <a:lnTo>
                  <a:pt x="423672" y="216611"/>
                </a:lnTo>
                <a:lnTo>
                  <a:pt x="401929" y="164846"/>
                </a:lnTo>
                <a:lnTo>
                  <a:pt x="375488" y="115684"/>
                </a:lnTo>
                <a:lnTo>
                  <a:pt x="343966" y="71882"/>
                </a:lnTo>
                <a:lnTo>
                  <a:pt x="306997" y="36245"/>
                </a:lnTo>
                <a:lnTo>
                  <a:pt x="257606" y="9080"/>
                </a:lnTo>
                <a:lnTo>
                  <a:pt x="203847" y="0"/>
                </a:lnTo>
                <a:lnTo>
                  <a:pt x="195605" y="0"/>
                </a:lnTo>
                <a:lnTo>
                  <a:pt x="145262" y="9804"/>
                </a:lnTo>
                <a:lnTo>
                  <a:pt x="88265" y="44094"/>
                </a:lnTo>
                <a:lnTo>
                  <a:pt x="39255" y="114719"/>
                </a:lnTo>
                <a:lnTo>
                  <a:pt x="21018" y="165506"/>
                </a:lnTo>
                <a:lnTo>
                  <a:pt x="9144" y="220065"/>
                </a:lnTo>
                <a:lnTo>
                  <a:pt x="2514" y="275818"/>
                </a:lnTo>
                <a:lnTo>
                  <a:pt x="0" y="330174"/>
                </a:lnTo>
                <a:lnTo>
                  <a:pt x="495" y="380580"/>
                </a:lnTo>
                <a:lnTo>
                  <a:pt x="2857" y="424446"/>
                </a:lnTo>
                <a:lnTo>
                  <a:pt x="5969" y="459219"/>
                </a:lnTo>
                <a:lnTo>
                  <a:pt x="8724" y="482295"/>
                </a:lnTo>
                <a:lnTo>
                  <a:pt x="32639" y="456412"/>
                </a:lnTo>
                <a:lnTo>
                  <a:pt x="30581" y="441744"/>
                </a:lnTo>
                <a:lnTo>
                  <a:pt x="27228" y="410514"/>
                </a:lnTo>
                <a:lnTo>
                  <a:pt x="24384" y="366636"/>
                </a:lnTo>
                <a:lnTo>
                  <a:pt x="23850" y="314045"/>
                </a:lnTo>
                <a:lnTo>
                  <a:pt x="27432" y="256667"/>
                </a:lnTo>
                <a:lnTo>
                  <a:pt x="36906" y="198412"/>
                </a:lnTo>
                <a:lnTo>
                  <a:pt x="54102" y="143217"/>
                </a:lnTo>
                <a:lnTo>
                  <a:pt x="80810" y="94996"/>
                </a:lnTo>
                <a:lnTo>
                  <a:pt x="125869" y="53314"/>
                </a:lnTo>
                <a:lnTo>
                  <a:pt x="183197" y="33401"/>
                </a:lnTo>
                <a:lnTo>
                  <a:pt x="198386" y="31775"/>
                </a:lnTo>
                <a:lnTo>
                  <a:pt x="205803" y="31775"/>
                </a:lnTo>
                <a:lnTo>
                  <a:pt x="254177" y="39941"/>
                </a:lnTo>
                <a:lnTo>
                  <a:pt x="298577" y="64363"/>
                </a:lnTo>
                <a:lnTo>
                  <a:pt x="337527" y="103365"/>
                </a:lnTo>
                <a:lnTo>
                  <a:pt x="369265" y="151688"/>
                </a:lnTo>
                <a:lnTo>
                  <a:pt x="394436" y="205066"/>
                </a:lnTo>
                <a:lnTo>
                  <a:pt x="413677" y="259245"/>
                </a:lnTo>
                <a:lnTo>
                  <a:pt x="427659" y="309943"/>
                </a:lnTo>
                <a:lnTo>
                  <a:pt x="437019" y="352894"/>
                </a:lnTo>
                <a:lnTo>
                  <a:pt x="444461" y="398513"/>
                </a:lnTo>
                <a:lnTo>
                  <a:pt x="474599" y="416814"/>
                </a:lnTo>
                <a:close/>
              </a:path>
            </a:pathLst>
          </a:custGeom>
          <a:solidFill>
            <a:srgbClr val="3B3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 descr=""/>
          <p:cNvSpPr/>
          <p:nvPr/>
        </p:nvSpPr>
        <p:spPr>
          <a:xfrm>
            <a:off x="13094411" y="419035"/>
            <a:ext cx="203200" cy="355600"/>
          </a:xfrm>
          <a:custGeom>
            <a:avLst/>
            <a:gdLst/>
            <a:ahLst/>
            <a:cxnLst/>
            <a:rect l="l" t="t" r="r" b="b"/>
            <a:pathLst>
              <a:path w="203200" h="355600">
                <a:moveTo>
                  <a:pt x="124739" y="141160"/>
                </a:moveTo>
                <a:lnTo>
                  <a:pt x="124421" y="134188"/>
                </a:lnTo>
                <a:lnTo>
                  <a:pt x="122428" y="126212"/>
                </a:lnTo>
                <a:lnTo>
                  <a:pt x="115227" y="120865"/>
                </a:lnTo>
                <a:lnTo>
                  <a:pt x="105943" y="120865"/>
                </a:lnTo>
                <a:lnTo>
                  <a:pt x="104508" y="121018"/>
                </a:lnTo>
                <a:lnTo>
                  <a:pt x="97269" y="122809"/>
                </a:lnTo>
                <a:lnTo>
                  <a:pt x="93929" y="134454"/>
                </a:lnTo>
                <a:lnTo>
                  <a:pt x="92735" y="135610"/>
                </a:lnTo>
                <a:lnTo>
                  <a:pt x="88696" y="136626"/>
                </a:lnTo>
                <a:lnTo>
                  <a:pt x="86829" y="136677"/>
                </a:lnTo>
                <a:lnTo>
                  <a:pt x="85674" y="136207"/>
                </a:lnTo>
                <a:lnTo>
                  <a:pt x="81038" y="131381"/>
                </a:lnTo>
                <a:lnTo>
                  <a:pt x="79082" y="138163"/>
                </a:lnTo>
                <a:lnTo>
                  <a:pt x="77901" y="139319"/>
                </a:lnTo>
                <a:lnTo>
                  <a:pt x="74218" y="140246"/>
                </a:lnTo>
                <a:lnTo>
                  <a:pt x="71970" y="140360"/>
                </a:lnTo>
                <a:lnTo>
                  <a:pt x="70840" y="139890"/>
                </a:lnTo>
                <a:lnTo>
                  <a:pt x="66205" y="135077"/>
                </a:lnTo>
                <a:lnTo>
                  <a:pt x="64249" y="141871"/>
                </a:lnTo>
                <a:lnTo>
                  <a:pt x="63042" y="143027"/>
                </a:lnTo>
                <a:lnTo>
                  <a:pt x="59029" y="144030"/>
                </a:lnTo>
                <a:lnTo>
                  <a:pt x="57137" y="144068"/>
                </a:lnTo>
                <a:lnTo>
                  <a:pt x="56007" y="143611"/>
                </a:lnTo>
                <a:lnTo>
                  <a:pt x="51346" y="138785"/>
                </a:lnTo>
                <a:lnTo>
                  <a:pt x="49415" y="145554"/>
                </a:lnTo>
                <a:lnTo>
                  <a:pt x="48209" y="146710"/>
                </a:lnTo>
                <a:lnTo>
                  <a:pt x="44170" y="147713"/>
                </a:lnTo>
                <a:lnTo>
                  <a:pt x="42303" y="147777"/>
                </a:lnTo>
                <a:lnTo>
                  <a:pt x="41148" y="147294"/>
                </a:lnTo>
                <a:lnTo>
                  <a:pt x="36512" y="142494"/>
                </a:lnTo>
                <a:lnTo>
                  <a:pt x="34582" y="149263"/>
                </a:lnTo>
                <a:lnTo>
                  <a:pt x="33375" y="150418"/>
                </a:lnTo>
                <a:lnTo>
                  <a:pt x="29337" y="151422"/>
                </a:lnTo>
                <a:lnTo>
                  <a:pt x="27470" y="151460"/>
                </a:lnTo>
                <a:lnTo>
                  <a:pt x="26314" y="151003"/>
                </a:lnTo>
                <a:lnTo>
                  <a:pt x="21678" y="146177"/>
                </a:lnTo>
                <a:lnTo>
                  <a:pt x="19723" y="152958"/>
                </a:lnTo>
                <a:lnTo>
                  <a:pt x="18542" y="154114"/>
                </a:lnTo>
                <a:lnTo>
                  <a:pt x="14503" y="155130"/>
                </a:lnTo>
                <a:lnTo>
                  <a:pt x="12611" y="155181"/>
                </a:lnTo>
                <a:lnTo>
                  <a:pt x="11480" y="154711"/>
                </a:lnTo>
                <a:lnTo>
                  <a:pt x="3340" y="146240"/>
                </a:lnTo>
                <a:lnTo>
                  <a:pt x="0" y="147091"/>
                </a:lnTo>
                <a:lnTo>
                  <a:pt x="0" y="183362"/>
                </a:lnTo>
                <a:lnTo>
                  <a:pt x="111607" y="155524"/>
                </a:lnTo>
                <a:lnTo>
                  <a:pt x="117919" y="152527"/>
                </a:lnTo>
                <a:lnTo>
                  <a:pt x="122428" y="147510"/>
                </a:lnTo>
                <a:lnTo>
                  <a:pt x="124739" y="141160"/>
                </a:lnTo>
                <a:close/>
              </a:path>
              <a:path w="203200" h="355600">
                <a:moveTo>
                  <a:pt x="202577" y="146227"/>
                </a:moveTo>
                <a:lnTo>
                  <a:pt x="189141" y="92316"/>
                </a:lnTo>
                <a:lnTo>
                  <a:pt x="156679" y="49288"/>
                </a:lnTo>
                <a:lnTo>
                  <a:pt x="103847" y="18656"/>
                </a:lnTo>
                <a:lnTo>
                  <a:pt x="36042" y="2857"/>
                </a:lnTo>
                <a:lnTo>
                  <a:pt x="0" y="0"/>
                </a:lnTo>
                <a:lnTo>
                  <a:pt x="0" y="18681"/>
                </a:lnTo>
                <a:lnTo>
                  <a:pt x="30822" y="21297"/>
                </a:lnTo>
                <a:lnTo>
                  <a:pt x="60820" y="26657"/>
                </a:lnTo>
                <a:lnTo>
                  <a:pt x="115049" y="47561"/>
                </a:lnTo>
                <a:lnTo>
                  <a:pt x="152438" y="80352"/>
                </a:lnTo>
                <a:lnTo>
                  <a:pt x="173342" y="124879"/>
                </a:lnTo>
                <a:lnTo>
                  <a:pt x="177088" y="149733"/>
                </a:lnTo>
                <a:lnTo>
                  <a:pt x="175793" y="174002"/>
                </a:lnTo>
                <a:lnTo>
                  <a:pt x="158153" y="220522"/>
                </a:lnTo>
                <a:lnTo>
                  <a:pt x="127850" y="257352"/>
                </a:lnTo>
                <a:lnTo>
                  <a:pt x="88569" y="288480"/>
                </a:lnTo>
                <a:lnTo>
                  <a:pt x="44538" y="314083"/>
                </a:lnTo>
                <a:lnTo>
                  <a:pt x="0" y="334391"/>
                </a:lnTo>
                <a:lnTo>
                  <a:pt x="0" y="355155"/>
                </a:lnTo>
                <a:lnTo>
                  <a:pt x="41148" y="336702"/>
                </a:lnTo>
                <a:lnTo>
                  <a:pt x="82359" y="314515"/>
                </a:lnTo>
                <a:lnTo>
                  <a:pt x="121158" y="288544"/>
                </a:lnTo>
                <a:lnTo>
                  <a:pt x="155054" y="258699"/>
                </a:lnTo>
                <a:lnTo>
                  <a:pt x="181533" y="224917"/>
                </a:lnTo>
                <a:lnTo>
                  <a:pt x="201142" y="173202"/>
                </a:lnTo>
                <a:lnTo>
                  <a:pt x="202577" y="146227"/>
                </a:lnTo>
                <a:close/>
              </a:path>
            </a:pathLst>
          </a:custGeom>
          <a:solidFill>
            <a:srgbClr val="454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 descr=""/>
          <p:cNvSpPr/>
          <p:nvPr/>
        </p:nvSpPr>
        <p:spPr>
          <a:xfrm>
            <a:off x="17121137" y="412660"/>
            <a:ext cx="551180" cy="567055"/>
          </a:xfrm>
          <a:custGeom>
            <a:avLst/>
            <a:gdLst/>
            <a:ahLst/>
            <a:cxnLst/>
            <a:rect l="l" t="t" r="r" b="b"/>
            <a:pathLst>
              <a:path w="551180" h="567055">
                <a:moveTo>
                  <a:pt x="176364" y="461225"/>
                </a:moveTo>
                <a:lnTo>
                  <a:pt x="37884" y="290652"/>
                </a:lnTo>
                <a:lnTo>
                  <a:pt x="0" y="294119"/>
                </a:lnTo>
                <a:lnTo>
                  <a:pt x="157886" y="488607"/>
                </a:lnTo>
                <a:lnTo>
                  <a:pt x="176364" y="461225"/>
                </a:lnTo>
                <a:close/>
              </a:path>
              <a:path w="551180" h="567055">
                <a:moveTo>
                  <a:pt x="403567" y="566445"/>
                </a:moveTo>
                <a:lnTo>
                  <a:pt x="392620" y="529996"/>
                </a:lnTo>
                <a:lnTo>
                  <a:pt x="182626" y="465467"/>
                </a:lnTo>
                <a:lnTo>
                  <a:pt x="164147" y="492848"/>
                </a:lnTo>
                <a:lnTo>
                  <a:pt x="403567" y="566445"/>
                </a:lnTo>
                <a:close/>
              </a:path>
              <a:path w="551180" h="567055">
                <a:moveTo>
                  <a:pt x="429082" y="128587"/>
                </a:moveTo>
                <a:lnTo>
                  <a:pt x="425805" y="120459"/>
                </a:lnTo>
                <a:lnTo>
                  <a:pt x="419455" y="113995"/>
                </a:lnTo>
                <a:lnTo>
                  <a:pt x="415544" y="111366"/>
                </a:lnTo>
                <a:lnTo>
                  <a:pt x="411099" y="110109"/>
                </a:lnTo>
                <a:lnTo>
                  <a:pt x="399351" y="110109"/>
                </a:lnTo>
                <a:lnTo>
                  <a:pt x="392137" y="113639"/>
                </a:lnTo>
                <a:lnTo>
                  <a:pt x="291896" y="262293"/>
                </a:lnTo>
                <a:lnTo>
                  <a:pt x="290093" y="263169"/>
                </a:lnTo>
                <a:lnTo>
                  <a:pt x="287185" y="263169"/>
                </a:lnTo>
                <a:lnTo>
                  <a:pt x="286080" y="262864"/>
                </a:lnTo>
                <a:lnTo>
                  <a:pt x="276821" y="256603"/>
                </a:lnTo>
                <a:lnTo>
                  <a:pt x="267296" y="270725"/>
                </a:lnTo>
                <a:lnTo>
                  <a:pt x="267296" y="379349"/>
                </a:lnTo>
                <a:lnTo>
                  <a:pt x="263448" y="388607"/>
                </a:lnTo>
                <a:lnTo>
                  <a:pt x="258572" y="395846"/>
                </a:lnTo>
                <a:lnTo>
                  <a:pt x="250596" y="399757"/>
                </a:lnTo>
                <a:lnTo>
                  <a:pt x="237604" y="399757"/>
                </a:lnTo>
                <a:lnTo>
                  <a:pt x="217678" y="369608"/>
                </a:lnTo>
                <a:lnTo>
                  <a:pt x="221526" y="360337"/>
                </a:lnTo>
                <a:lnTo>
                  <a:pt x="263664" y="360654"/>
                </a:lnTo>
                <a:lnTo>
                  <a:pt x="267296" y="379349"/>
                </a:lnTo>
                <a:lnTo>
                  <a:pt x="267296" y="270725"/>
                </a:lnTo>
                <a:lnTo>
                  <a:pt x="264033" y="275551"/>
                </a:lnTo>
                <a:lnTo>
                  <a:pt x="262267" y="276479"/>
                </a:lnTo>
                <a:lnTo>
                  <a:pt x="260057" y="276479"/>
                </a:lnTo>
                <a:lnTo>
                  <a:pt x="242379" y="278650"/>
                </a:lnTo>
                <a:lnTo>
                  <a:pt x="226034" y="284911"/>
                </a:lnTo>
                <a:lnTo>
                  <a:pt x="211696" y="294919"/>
                </a:lnTo>
                <a:lnTo>
                  <a:pt x="200050" y="308305"/>
                </a:lnTo>
                <a:lnTo>
                  <a:pt x="189064" y="334759"/>
                </a:lnTo>
                <a:lnTo>
                  <a:pt x="189077" y="362458"/>
                </a:lnTo>
                <a:lnTo>
                  <a:pt x="219532" y="408533"/>
                </a:lnTo>
                <a:lnTo>
                  <a:pt x="259791" y="420852"/>
                </a:lnTo>
                <a:lnTo>
                  <a:pt x="276987" y="418795"/>
                </a:lnTo>
                <a:lnTo>
                  <a:pt x="310349" y="399757"/>
                </a:lnTo>
                <a:lnTo>
                  <a:pt x="331520" y="357238"/>
                </a:lnTo>
                <a:lnTo>
                  <a:pt x="331546" y="340220"/>
                </a:lnTo>
                <a:lnTo>
                  <a:pt x="327520" y="323481"/>
                </a:lnTo>
                <a:lnTo>
                  <a:pt x="326872" y="321767"/>
                </a:lnTo>
                <a:lnTo>
                  <a:pt x="327113" y="319862"/>
                </a:lnTo>
                <a:lnTo>
                  <a:pt x="328117" y="318325"/>
                </a:lnTo>
                <a:lnTo>
                  <a:pt x="340677" y="299720"/>
                </a:lnTo>
                <a:lnTo>
                  <a:pt x="332371" y="294093"/>
                </a:lnTo>
                <a:lnTo>
                  <a:pt x="329780" y="292366"/>
                </a:lnTo>
                <a:lnTo>
                  <a:pt x="329107" y="288823"/>
                </a:lnTo>
                <a:lnTo>
                  <a:pt x="346405" y="263169"/>
                </a:lnTo>
                <a:lnTo>
                  <a:pt x="350989" y="256374"/>
                </a:lnTo>
                <a:lnTo>
                  <a:pt x="344106" y="242252"/>
                </a:lnTo>
                <a:lnTo>
                  <a:pt x="344258" y="240093"/>
                </a:lnTo>
                <a:lnTo>
                  <a:pt x="348056" y="234429"/>
                </a:lnTo>
                <a:lnTo>
                  <a:pt x="349834" y="233514"/>
                </a:lnTo>
                <a:lnTo>
                  <a:pt x="352094" y="233514"/>
                </a:lnTo>
                <a:lnTo>
                  <a:pt x="359206" y="234035"/>
                </a:lnTo>
                <a:lnTo>
                  <a:pt x="358952" y="233514"/>
                </a:lnTo>
                <a:lnTo>
                  <a:pt x="355206" y="225793"/>
                </a:lnTo>
                <a:lnTo>
                  <a:pt x="355346" y="223634"/>
                </a:lnTo>
                <a:lnTo>
                  <a:pt x="359156" y="217995"/>
                </a:lnTo>
                <a:lnTo>
                  <a:pt x="360934" y="217055"/>
                </a:lnTo>
                <a:lnTo>
                  <a:pt x="363194" y="217055"/>
                </a:lnTo>
                <a:lnTo>
                  <a:pt x="370306" y="217551"/>
                </a:lnTo>
                <a:lnTo>
                  <a:pt x="370065" y="217055"/>
                </a:lnTo>
                <a:lnTo>
                  <a:pt x="367195" y="211150"/>
                </a:lnTo>
                <a:lnTo>
                  <a:pt x="366280" y="209334"/>
                </a:lnTo>
                <a:lnTo>
                  <a:pt x="366471" y="207175"/>
                </a:lnTo>
                <a:lnTo>
                  <a:pt x="369201" y="203085"/>
                </a:lnTo>
                <a:lnTo>
                  <a:pt x="370268" y="201536"/>
                </a:lnTo>
                <a:lnTo>
                  <a:pt x="372021" y="200596"/>
                </a:lnTo>
                <a:lnTo>
                  <a:pt x="374307" y="200596"/>
                </a:lnTo>
                <a:lnTo>
                  <a:pt x="381406" y="201117"/>
                </a:lnTo>
                <a:lnTo>
                  <a:pt x="381152" y="200596"/>
                </a:lnTo>
                <a:lnTo>
                  <a:pt x="377393" y="192862"/>
                </a:lnTo>
                <a:lnTo>
                  <a:pt x="377545" y="190715"/>
                </a:lnTo>
                <a:lnTo>
                  <a:pt x="381368" y="185077"/>
                </a:lnTo>
                <a:lnTo>
                  <a:pt x="383120" y="184137"/>
                </a:lnTo>
                <a:lnTo>
                  <a:pt x="385406" y="184137"/>
                </a:lnTo>
                <a:lnTo>
                  <a:pt x="392518" y="184632"/>
                </a:lnTo>
                <a:lnTo>
                  <a:pt x="392277" y="184137"/>
                </a:lnTo>
                <a:lnTo>
                  <a:pt x="388493" y="176415"/>
                </a:lnTo>
                <a:lnTo>
                  <a:pt x="388645" y="174256"/>
                </a:lnTo>
                <a:lnTo>
                  <a:pt x="392468" y="168592"/>
                </a:lnTo>
                <a:lnTo>
                  <a:pt x="394246" y="167678"/>
                </a:lnTo>
                <a:lnTo>
                  <a:pt x="396506" y="167678"/>
                </a:lnTo>
                <a:lnTo>
                  <a:pt x="403618" y="168198"/>
                </a:lnTo>
                <a:lnTo>
                  <a:pt x="403364" y="167678"/>
                </a:lnTo>
                <a:lnTo>
                  <a:pt x="399592" y="159943"/>
                </a:lnTo>
                <a:lnTo>
                  <a:pt x="399757" y="157797"/>
                </a:lnTo>
                <a:lnTo>
                  <a:pt x="403567" y="152158"/>
                </a:lnTo>
                <a:lnTo>
                  <a:pt x="405333" y="151218"/>
                </a:lnTo>
                <a:lnTo>
                  <a:pt x="407619" y="151218"/>
                </a:lnTo>
                <a:lnTo>
                  <a:pt x="421246" y="152171"/>
                </a:lnTo>
                <a:lnTo>
                  <a:pt x="421894" y="151218"/>
                </a:lnTo>
                <a:lnTo>
                  <a:pt x="425602" y="145719"/>
                </a:lnTo>
                <a:lnTo>
                  <a:pt x="429082" y="137350"/>
                </a:lnTo>
                <a:lnTo>
                  <a:pt x="429082" y="128587"/>
                </a:lnTo>
                <a:close/>
              </a:path>
              <a:path w="551180" h="567055">
                <a:moveTo>
                  <a:pt x="551078" y="201714"/>
                </a:moveTo>
                <a:lnTo>
                  <a:pt x="547243" y="147828"/>
                </a:lnTo>
                <a:lnTo>
                  <a:pt x="521258" y="80924"/>
                </a:lnTo>
                <a:lnTo>
                  <a:pt x="471271" y="30632"/>
                </a:lnTo>
                <a:lnTo>
                  <a:pt x="424027" y="7670"/>
                </a:lnTo>
                <a:lnTo>
                  <a:pt x="373164" y="0"/>
                </a:lnTo>
                <a:lnTo>
                  <a:pt x="363575" y="254"/>
                </a:lnTo>
                <a:lnTo>
                  <a:pt x="282803" y="20688"/>
                </a:lnTo>
                <a:lnTo>
                  <a:pt x="232816" y="47548"/>
                </a:lnTo>
                <a:lnTo>
                  <a:pt x="185140" y="81826"/>
                </a:lnTo>
                <a:lnTo>
                  <a:pt x="140741" y="120738"/>
                </a:lnTo>
                <a:lnTo>
                  <a:pt x="100533" y="161467"/>
                </a:lnTo>
                <a:lnTo>
                  <a:pt x="65443" y="201206"/>
                </a:lnTo>
                <a:lnTo>
                  <a:pt x="36423" y="237159"/>
                </a:lnTo>
                <a:lnTo>
                  <a:pt x="304" y="286499"/>
                </a:lnTo>
                <a:lnTo>
                  <a:pt x="37249" y="283095"/>
                </a:lnTo>
                <a:lnTo>
                  <a:pt x="45948" y="270192"/>
                </a:lnTo>
                <a:lnTo>
                  <a:pt x="65303" y="243420"/>
                </a:lnTo>
                <a:lnTo>
                  <a:pt x="93954" y="207124"/>
                </a:lnTo>
                <a:lnTo>
                  <a:pt x="130530" y="165646"/>
                </a:lnTo>
                <a:lnTo>
                  <a:pt x="173697" y="123317"/>
                </a:lnTo>
                <a:lnTo>
                  <a:pt x="222084" y="84455"/>
                </a:lnTo>
                <a:lnTo>
                  <a:pt x="274358" y="53416"/>
                </a:lnTo>
                <a:lnTo>
                  <a:pt x="329158" y="34518"/>
                </a:lnTo>
                <a:lnTo>
                  <a:pt x="364197" y="30848"/>
                </a:lnTo>
                <a:lnTo>
                  <a:pt x="387451" y="32575"/>
                </a:lnTo>
                <a:lnTo>
                  <a:pt x="431660" y="46393"/>
                </a:lnTo>
                <a:lnTo>
                  <a:pt x="477685" y="79184"/>
                </a:lnTo>
                <a:lnTo>
                  <a:pt x="511949" y="131991"/>
                </a:lnTo>
                <a:lnTo>
                  <a:pt x="523925" y="221792"/>
                </a:lnTo>
                <a:lnTo>
                  <a:pt x="514731" y="281901"/>
                </a:lnTo>
                <a:lnTo>
                  <a:pt x="496836" y="341337"/>
                </a:lnTo>
                <a:lnTo>
                  <a:pt x="473760" y="397230"/>
                </a:lnTo>
                <a:lnTo>
                  <a:pt x="449021" y="446697"/>
                </a:lnTo>
                <a:lnTo>
                  <a:pt x="426110" y="486854"/>
                </a:lnTo>
                <a:lnTo>
                  <a:pt x="399846" y="527748"/>
                </a:lnTo>
                <a:lnTo>
                  <a:pt x="410527" y="563257"/>
                </a:lnTo>
                <a:lnTo>
                  <a:pt x="442722" y="511289"/>
                </a:lnTo>
                <a:lnTo>
                  <a:pt x="465175" y="470903"/>
                </a:lnTo>
                <a:lnTo>
                  <a:pt x="488873" y="423481"/>
                </a:lnTo>
                <a:lnTo>
                  <a:pt x="511556" y="370941"/>
                </a:lnTo>
                <a:lnTo>
                  <a:pt x="530987" y="315188"/>
                </a:lnTo>
                <a:lnTo>
                  <a:pt x="544906" y="258140"/>
                </a:lnTo>
                <a:lnTo>
                  <a:pt x="551078" y="201714"/>
                </a:lnTo>
                <a:close/>
              </a:path>
            </a:pathLst>
          </a:custGeom>
          <a:solidFill>
            <a:srgbClr val="64666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96" name="object 296" descr=""/>
          <p:cNvGrpSpPr/>
          <p:nvPr/>
        </p:nvGrpSpPr>
        <p:grpSpPr>
          <a:xfrm>
            <a:off x="13752667" y="3601777"/>
            <a:ext cx="352425" cy="374650"/>
            <a:chOff x="13752667" y="3601777"/>
            <a:chExt cx="352425" cy="374650"/>
          </a:xfrm>
        </p:grpSpPr>
        <p:sp>
          <p:nvSpPr>
            <p:cNvPr id="297" name="object 297" descr=""/>
            <p:cNvSpPr/>
            <p:nvPr/>
          </p:nvSpPr>
          <p:spPr>
            <a:xfrm>
              <a:off x="13752666" y="3601782"/>
              <a:ext cx="352425" cy="373380"/>
            </a:xfrm>
            <a:custGeom>
              <a:avLst/>
              <a:gdLst/>
              <a:ahLst/>
              <a:cxnLst/>
              <a:rect l="l" t="t" r="r" b="b"/>
              <a:pathLst>
                <a:path w="352425" h="373379">
                  <a:moveTo>
                    <a:pt x="350405" y="281635"/>
                  </a:moveTo>
                  <a:lnTo>
                    <a:pt x="326517" y="270852"/>
                  </a:lnTo>
                  <a:lnTo>
                    <a:pt x="198145" y="350862"/>
                  </a:lnTo>
                  <a:lnTo>
                    <a:pt x="204025" y="372833"/>
                  </a:lnTo>
                  <a:lnTo>
                    <a:pt x="350405" y="281635"/>
                  </a:lnTo>
                  <a:close/>
                </a:path>
                <a:path w="352425" h="373379">
                  <a:moveTo>
                    <a:pt x="351891" y="276593"/>
                  </a:moveTo>
                  <a:lnTo>
                    <a:pt x="328612" y="206463"/>
                  </a:lnTo>
                  <a:lnTo>
                    <a:pt x="306539" y="155054"/>
                  </a:lnTo>
                  <a:lnTo>
                    <a:pt x="277444" y="101904"/>
                  </a:lnTo>
                  <a:lnTo>
                    <a:pt x="241236" y="53886"/>
                  </a:lnTo>
                  <a:lnTo>
                    <a:pt x="197853" y="17856"/>
                  </a:lnTo>
                  <a:lnTo>
                    <a:pt x="151218" y="1117"/>
                  </a:lnTo>
                  <a:lnTo>
                    <a:pt x="135140" y="0"/>
                  </a:lnTo>
                  <a:lnTo>
                    <a:pt x="127088" y="279"/>
                  </a:lnTo>
                  <a:lnTo>
                    <a:pt x="79273" y="13131"/>
                  </a:lnTo>
                  <a:lnTo>
                    <a:pt x="41338" y="42811"/>
                  </a:lnTo>
                  <a:lnTo>
                    <a:pt x="7353" y="116573"/>
                  </a:lnTo>
                  <a:lnTo>
                    <a:pt x="0" y="176276"/>
                  </a:lnTo>
                  <a:lnTo>
                    <a:pt x="1358" y="236855"/>
                  </a:lnTo>
                  <a:lnTo>
                    <a:pt x="7937" y="292417"/>
                  </a:lnTo>
                  <a:lnTo>
                    <a:pt x="16256" y="337032"/>
                  </a:lnTo>
                  <a:lnTo>
                    <a:pt x="22834" y="364794"/>
                  </a:lnTo>
                  <a:lnTo>
                    <a:pt x="37731" y="344068"/>
                  </a:lnTo>
                  <a:lnTo>
                    <a:pt x="33426" y="327494"/>
                  </a:lnTo>
                  <a:lnTo>
                    <a:pt x="25831" y="291541"/>
                  </a:lnTo>
                  <a:lnTo>
                    <a:pt x="18859" y="242519"/>
                  </a:lnTo>
                  <a:lnTo>
                    <a:pt x="16370" y="186715"/>
                  </a:lnTo>
                  <a:lnTo>
                    <a:pt x="22275" y="130467"/>
                  </a:lnTo>
                  <a:lnTo>
                    <a:pt x="40462" y="80048"/>
                  </a:lnTo>
                  <a:lnTo>
                    <a:pt x="69164" y="46113"/>
                  </a:lnTo>
                  <a:lnTo>
                    <a:pt x="108610" y="26746"/>
                  </a:lnTo>
                  <a:lnTo>
                    <a:pt x="137922" y="22758"/>
                  </a:lnTo>
                  <a:lnTo>
                    <a:pt x="152374" y="23761"/>
                  </a:lnTo>
                  <a:lnTo>
                    <a:pt x="194297" y="38798"/>
                  </a:lnTo>
                  <a:lnTo>
                    <a:pt x="235242" y="73367"/>
                  </a:lnTo>
                  <a:lnTo>
                    <a:pt x="268478" y="119151"/>
                  </a:lnTo>
                  <a:lnTo>
                    <a:pt x="294208" y="168706"/>
                  </a:lnTo>
                  <a:lnTo>
                    <a:pt x="312674" y="214655"/>
                  </a:lnTo>
                  <a:lnTo>
                    <a:pt x="328625" y="266090"/>
                  </a:lnTo>
                  <a:lnTo>
                    <a:pt x="351891" y="276593"/>
                  </a:lnTo>
                  <a:close/>
                </a:path>
              </a:pathLst>
            </a:custGeom>
            <a:solidFill>
              <a:srgbClr val="A0A2A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8" name="object 298" descr="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3861834" y="3670258"/>
              <a:ext cx="112440" cy="239181"/>
            </a:xfrm>
            <a:prstGeom prst="rect">
              <a:avLst/>
            </a:prstGeom>
          </p:spPr>
        </p:pic>
        <p:sp>
          <p:nvSpPr>
            <p:cNvPr id="299" name="object 299" descr=""/>
            <p:cNvSpPr/>
            <p:nvPr/>
          </p:nvSpPr>
          <p:spPr>
            <a:xfrm>
              <a:off x="13779298" y="3948909"/>
              <a:ext cx="172720" cy="27305"/>
            </a:xfrm>
            <a:custGeom>
              <a:avLst/>
              <a:gdLst/>
              <a:ahLst/>
              <a:cxnLst/>
              <a:rect l="l" t="t" r="r" b="b"/>
              <a:pathLst>
                <a:path w="172719" h="27304">
                  <a:moveTo>
                    <a:pt x="172382" y="27055"/>
                  </a:moveTo>
                  <a:lnTo>
                    <a:pt x="0" y="21284"/>
                  </a:lnTo>
                  <a:lnTo>
                    <a:pt x="15320" y="0"/>
                  </a:lnTo>
                  <a:lnTo>
                    <a:pt x="166476" y="5066"/>
                  </a:lnTo>
                  <a:lnTo>
                    <a:pt x="172382" y="27055"/>
                  </a:lnTo>
                  <a:close/>
                </a:path>
              </a:pathLst>
            </a:custGeom>
            <a:solidFill>
              <a:srgbClr val="A0A2A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0" name="object 300" descr=""/>
          <p:cNvGrpSpPr/>
          <p:nvPr/>
        </p:nvGrpSpPr>
        <p:grpSpPr>
          <a:xfrm>
            <a:off x="13094420" y="3006301"/>
            <a:ext cx="198755" cy="495934"/>
            <a:chOff x="13094420" y="3006301"/>
            <a:chExt cx="198755" cy="495934"/>
          </a:xfrm>
        </p:grpSpPr>
        <p:sp>
          <p:nvSpPr>
            <p:cNvPr id="301" name="object 301" descr=""/>
            <p:cNvSpPr/>
            <p:nvPr/>
          </p:nvSpPr>
          <p:spPr>
            <a:xfrm>
              <a:off x="13094411" y="3006305"/>
              <a:ext cx="196850" cy="495934"/>
            </a:xfrm>
            <a:custGeom>
              <a:avLst/>
              <a:gdLst/>
              <a:ahLst/>
              <a:cxnLst/>
              <a:rect l="l" t="t" r="r" b="b"/>
              <a:pathLst>
                <a:path w="196850" h="495935">
                  <a:moveTo>
                    <a:pt x="74371" y="495477"/>
                  </a:moveTo>
                  <a:lnTo>
                    <a:pt x="57099" y="463334"/>
                  </a:lnTo>
                  <a:lnTo>
                    <a:pt x="50914" y="462178"/>
                  </a:lnTo>
                  <a:lnTo>
                    <a:pt x="38798" y="459714"/>
                  </a:lnTo>
                  <a:lnTo>
                    <a:pt x="21564" y="455853"/>
                  </a:lnTo>
                  <a:lnTo>
                    <a:pt x="0" y="450519"/>
                  </a:lnTo>
                  <a:lnTo>
                    <a:pt x="0" y="477418"/>
                  </a:lnTo>
                  <a:lnTo>
                    <a:pt x="24130" y="483882"/>
                  </a:lnTo>
                  <a:lnTo>
                    <a:pt x="44983" y="489013"/>
                  </a:lnTo>
                  <a:lnTo>
                    <a:pt x="61937" y="492861"/>
                  </a:lnTo>
                  <a:lnTo>
                    <a:pt x="74371" y="495477"/>
                  </a:lnTo>
                  <a:close/>
                </a:path>
                <a:path w="196850" h="495935">
                  <a:moveTo>
                    <a:pt x="167208" y="17576"/>
                  </a:moveTo>
                  <a:lnTo>
                    <a:pt x="142062" y="13246"/>
                  </a:lnTo>
                  <a:lnTo>
                    <a:pt x="103822" y="7886"/>
                  </a:lnTo>
                  <a:lnTo>
                    <a:pt x="55473" y="2971"/>
                  </a:lnTo>
                  <a:lnTo>
                    <a:pt x="0" y="0"/>
                  </a:lnTo>
                  <a:lnTo>
                    <a:pt x="0" y="24371"/>
                  </a:lnTo>
                  <a:lnTo>
                    <a:pt x="51739" y="27978"/>
                  </a:lnTo>
                  <a:lnTo>
                    <a:pt x="94576" y="33185"/>
                  </a:lnTo>
                  <a:lnTo>
                    <a:pt x="124929" y="38125"/>
                  </a:lnTo>
                  <a:lnTo>
                    <a:pt x="139192" y="40894"/>
                  </a:lnTo>
                  <a:lnTo>
                    <a:pt x="167208" y="17576"/>
                  </a:lnTo>
                  <a:close/>
                </a:path>
                <a:path w="196850" h="495935">
                  <a:moveTo>
                    <a:pt x="196773" y="275082"/>
                  </a:moveTo>
                  <a:lnTo>
                    <a:pt x="164858" y="268884"/>
                  </a:lnTo>
                  <a:lnTo>
                    <a:pt x="63690" y="459867"/>
                  </a:lnTo>
                  <a:lnTo>
                    <a:pt x="81407" y="492836"/>
                  </a:lnTo>
                  <a:lnTo>
                    <a:pt x="196773" y="275082"/>
                  </a:lnTo>
                  <a:close/>
                </a:path>
              </a:pathLst>
            </a:custGeom>
            <a:solidFill>
              <a:srgbClr val="34343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2" name="object 302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3094420" y="3176695"/>
              <a:ext cx="99615" cy="142046"/>
            </a:xfrm>
            <a:prstGeom prst="rect">
              <a:avLst/>
            </a:prstGeom>
          </p:spPr>
        </p:pic>
        <p:sp>
          <p:nvSpPr>
            <p:cNvPr id="303" name="object 303" descr=""/>
            <p:cNvSpPr/>
            <p:nvPr/>
          </p:nvSpPr>
          <p:spPr>
            <a:xfrm>
              <a:off x="13238403" y="3028956"/>
              <a:ext cx="54610" cy="245745"/>
            </a:xfrm>
            <a:custGeom>
              <a:avLst/>
              <a:gdLst/>
              <a:ahLst/>
              <a:cxnLst/>
              <a:rect l="l" t="t" r="r" b="b"/>
              <a:pathLst>
                <a:path w="54609" h="245745">
                  <a:moveTo>
                    <a:pt x="54182" y="245118"/>
                  </a:moveTo>
                  <a:lnTo>
                    <a:pt x="22294" y="238920"/>
                  </a:lnTo>
                  <a:lnTo>
                    <a:pt x="0" y="23922"/>
                  </a:lnTo>
                  <a:lnTo>
                    <a:pt x="28778" y="0"/>
                  </a:lnTo>
                  <a:lnTo>
                    <a:pt x="54182" y="245118"/>
                  </a:lnTo>
                  <a:close/>
                </a:path>
              </a:pathLst>
            </a:custGeom>
            <a:solidFill>
              <a:srgbClr val="34343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4" name="object 304" descr=""/>
          <p:cNvSpPr/>
          <p:nvPr/>
        </p:nvSpPr>
        <p:spPr>
          <a:xfrm>
            <a:off x="14310538" y="11"/>
            <a:ext cx="517525" cy="156845"/>
          </a:xfrm>
          <a:custGeom>
            <a:avLst/>
            <a:gdLst/>
            <a:ahLst/>
            <a:cxnLst/>
            <a:rect l="l" t="t" r="r" b="b"/>
            <a:pathLst>
              <a:path w="517525" h="156845">
                <a:moveTo>
                  <a:pt x="35344" y="0"/>
                </a:moveTo>
                <a:lnTo>
                  <a:pt x="5791" y="0"/>
                </a:lnTo>
                <a:lnTo>
                  <a:pt x="5346" y="1803"/>
                </a:lnTo>
                <a:lnTo>
                  <a:pt x="0" y="26479"/>
                </a:lnTo>
                <a:lnTo>
                  <a:pt x="33705" y="8356"/>
                </a:lnTo>
                <a:lnTo>
                  <a:pt x="35344" y="0"/>
                </a:lnTo>
                <a:close/>
              </a:path>
              <a:path w="517525" h="156845">
                <a:moveTo>
                  <a:pt x="237858" y="121526"/>
                </a:moveTo>
                <a:lnTo>
                  <a:pt x="37376" y="15265"/>
                </a:lnTo>
                <a:lnTo>
                  <a:pt x="2755" y="33883"/>
                </a:lnTo>
                <a:lnTo>
                  <a:pt x="231317" y="155054"/>
                </a:lnTo>
                <a:lnTo>
                  <a:pt x="237858" y="121526"/>
                </a:lnTo>
                <a:close/>
              </a:path>
              <a:path w="517525" h="156845">
                <a:moveTo>
                  <a:pt x="337553" y="0"/>
                </a:moveTo>
                <a:lnTo>
                  <a:pt x="283552" y="0"/>
                </a:lnTo>
                <a:lnTo>
                  <a:pt x="286092" y="5981"/>
                </a:lnTo>
                <a:lnTo>
                  <a:pt x="286016" y="16738"/>
                </a:lnTo>
                <a:lnTo>
                  <a:pt x="282867" y="24892"/>
                </a:lnTo>
                <a:lnTo>
                  <a:pt x="277050" y="31584"/>
                </a:lnTo>
                <a:lnTo>
                  <a:pt x="269379" y="35928"/>
                </a:lnTo>
                <a:lnTo>
                  <a:pt x="260553" y="37477"/>
                </a:lnTo>
                <a:lnTo>
                  <a:pt x="258902" y="37477"/>
                </a:lnTo>
                <a:lnTo>
                  <a:pt x="234924" y="6375"/>
                </a:lnTo>
                <a:lnTo>
                  <a:pt x="237388" y="0"/>
                </a:lnTo>
                <a:lnTo>
                  <a:pt x="195783" y="0"/>
                </a:lnTo>
                <a:lnTo>
                  <a:pt x="225120" y="41706"/>
                </a:lnTo>
                <a:lnTo>
                  <a:pt x="262013" y="54381"/>
                </a:lnTo>
                <a:lnTo>
                  <a:pt x="266700" y="54381"/>
                </a:lnTo>
                <a:lnTo>
                  <a:pt x="291896" y="49961"/>
                </a:lnTo>
                <a:lnTo>
                  <a:pt x="313791" y="37553"/>
                </a:lnTo>
                <a:lnTo>
                  <a:pt x="330415" y="18478"/>
                </a:lnTo>
                <a:lnTo>
                  <a:pt x="337553" y="0"/>
                </a:lnTo>
                <a:close/>
              </a:path>
              <a:path w="517525" h="156845">
                <a:moveTo>
                  <a:pt x="496303" y="129832"/>
                </a:moveTo>
                <a:lnTo>
                  <a:pt x="471182" y="99606"/>
                </a:lnTo>
                <a:lnTo>
                  <a:pt x="245516" y="123037"/>
                </a:lnTo>
                <a:lnTo>
                  <a:pt x="239014" y="156540"/>
                </a:lnTo>
                <a:lnTo>
                  <a:pt x="496303" y="129832"/>
                </a:lnTo>
                <a:close/>
              </a:path>
              <a:path w="517525" h="156845">
                <a:moveTo>
                  <a:pt x="517207" y="0"/>
                </a:moveTo>
                <a:lnTo>
                  <a:pt x="490918" y="0"/>
                </a:lnTo>
                <a:lnTo>
                  <a:pt x="485609" y="45085"/>
                </a:lnTo>
                <a:lnTo>
                  <a:pt x="480199" y="78765"/>
                </a:lnTo>
                <a:lnTo>
                  <a:pt x="477139" y="94564"/>
                </a:lnTo>
                <a:lnTo>
                  <a:pt x="501637" y="124015"/>
                </a:lnTo>
                <a:lnTo>
                  <a:pt x="505929" y="99136"/>
                </a:lnTo>
                <a:lnTo>
                  <a:pt x="511276" y="61607"/>
                </a:lnTo>
                <a:lnTo>
                  <a:pt x="516331" y="14147"/>
                </a:lnTo>
                <a:lnTo>
                  <a:pt x="517207" y="0"/>
                </a:lnTo>
                <a:close/>
              </a:path>
            </a:pathLst>
          </a:custGeom>
          <a:solidFill>
            <a:srgbClr val="3C3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 descr=""/>
          <p:cNvSpPr/>
          <p:nvPr/>
        </p:nvSpPr>
        <p:spPr>
          <a:xfrm>
            <a:off x="14448181" y="1740864"/>
            <a:ext cx="463550" cy="480695"/>
          </a:xfrm>
          <a:custGeom>
            <a:avLst/>
            <a:gdLst/>
            <a:ahLst/>
            <a:cxnLst/>
            <a:rect l="l" t="t" r="r" b="b"/>
            <a:pathLst>
              <a:path w="463550" h="480694">
                <a:moveTo>
                  <a:pt x="160070" y="404279"/>
                </a:moveTo>
                <a:lnTo>
                  <a:pt x="32194" y="267462"/>
                </a:lnTo>
                <a:lnTo>
                  <a:pt x="177" y="272681"/>
                </a:lnTo>
                <a:lnTo>
                  <a:pt x="145999" y="428675"/>
                </a:lnTo>
                <a:lnTo>
                  <a:pt x="160070" y="404279"/>
                </a:lnTo>
                <a:close/>
              </a:path>
              <a:path w="463550" h="480694">
                <a:moveTo>
                  <a:pt x="355727" y="113830"/>
                </a:moveTo>
                <a:lnTo>
                  <a:pt x="339737" y="91960"/>
                </a:lnTo>
                <a:lnTo>
                  <a:pt x="329730" y="91960"/>
                </a:lnTo>
                <a:lnTo>
                  <a:pt x="323151" y="95440"/>
                </a:lnTo>
                <a:lnTo>
                  <a:pt x="246456" y="228358"/>
                </a:lnTo>
                <a:lnTo>
                  <a:pt x="244817" y="229222"/>
                </a:lnTo>
                <a:lnTo>
                  <a:pt x="242328" y="229222"/>
                </a:lnTo>
                <a:lnTo>
                  <a:pt x="241477" y="229006"/>
                </a:lnTo>
                <a:lnTo>
                  <a:pt x="233324" y="224294"/>
                </a:lnTo>
                <a:lnTo>
                  <a:pt x="232549" y="225640"/>
                </a:lnTo>
                <a:lnTo>
                  <a:pt x="232549" y="329260"/>
                </a:lnTo>
                <a:lnTo>
                  <a:pt x="229819" y="337362"/>
                </a:lnTo>
                <a:lnTo>
                  <a:pt x="225844" y="344271"/>
                </a:lnTo>
                <a:lnTo>
                  <a:pt x="218592" y="348132"/>
                </a:lnTo>
                <a:lnTo>
                  <a:pt x="207492" y="348132"/>
                </a:lnTo>
                <a:lnTo>
                  <a:pt x="189776" y="323913"/>
                </a:lnTo>
                <a:lnTo>
                  <a:pt x="192493" y="315810"/>
                </a:lnTo>
                <a:lnTo>
                  <a:pt x="231965" y="321005"/>
                </a:lnTo>
                <a:lnTo>
                  <a:pt x="232549" y="329260"/>
                </a:lnTo>
                <a:lnTo>
                  <a:pt x="232549" y="225640"/>
                </a:lnTo>
                <a:lnTo>
                  <a:pt x="223608" y="241173"/>
                </a:lnTo>
                <a:lnTo>
                  <a:pt x="222161" y="242087"/>
                </a:lnTo>
                <a:lnTo>
                  <a:pt x="220535" y="242176"/>
                </a:lnTo>
                <a:lnTo>
                  <a:pt x="205562" y="245046"/>
                </a:lnTo>
                <a:lnTo>
                  <a:pt x="191960" y="251333"/>
                </a:lnTo>
                <a:lnTo>
                  <a:pt x="180301" y="260705"/>
                </a:lnTo>
                <a:lnTo>
                  <a:pt x="171132" y="272834"/>
                </a:lnTo>
                <a:lnTo>
                  <a:pt x="163360" y="295986"/>
                </a:lnTo>
                <a:lnTo>
                  <a:pt x="165011" y="319532"/>
                </a:lnTo>
                <a:lnTo>
                  <a:pt x="193675" y="356908"/>
                </a:lnTo>
                <a:lnTo>
                  <a:pt x="224320" y="365150"/>
                </a:lnTo>
                <a:lnTo>
                  <a:pt x="240030" y="363118"/>
                </a:lnTo>
                <a:lnTo>
                  <a:pt x="277698" y="334378"/>
                </a:lnTo>
                <a:lnTo>
                  <a:pt x="285838" y="306628"/>
                </a:lnTo>
                <a:lnTo>
                  <a:pt x="285737" y="305041"/>
                </a:lnTo>
                <a:lnTo>
                  <a:pt x="284848" y="292163"/>
                </a:lnTo>
                <a:lnTo>
                  <a:pt x="280428" y="278168"/>
                </a:lnTo>
                <a:lnTo>
                  <a:pt x="279781" y="276745"/>
                </a:lnTo>
                <a:lnTo>
                  <a:pt x="279857" y="275094"/>
                </a:lnTo>
                <a:lnTo>
                  <a:pt x="280657" y="273735"/>
                </a:lnTo>
                <a:lnTo>
                  <a:pt x="290220" y="257149"/>
                </a:lnTo>
                <a:lnTo>
                  <a:pt x="280517" y="251548"/>
                </a:lnTo>
                <a:lnTo>
                  <a:pt x="279717" y="248589"/>
                </a:lnTo>
                <a:lnTo>
                  <a:pt x="290893" y="229222"/>
                </a:lnTo>
                <a:lnTo>
                  <a:pt x="296392" y="219697"/>
                </a:lnTo>
                <a:lnTo>
                  <a:pt x="289712" y="208102"/>
                </a:lnTo>
                <a:lnTo>
                  <a:pt x="289712" y="206260"/>
                </a:lnTo>
                <a:lnTo>
                  <a:pt x="292671" y="201129"/>
                </a:lnTo>
                <a:lnTo>
                  <a:pt x="294259" y="200202"/>
                </a:lnTo>
                <a:lnTo>
                  <a:pt x="302056" y="200202"/>
                </a:lnTo>
                <a:lnTo>
                  <a:pt x="298170" y="193446"/>
                </a:lnTo>
                <a:lnTo>
                  <a:pt x="298170" y="191604"/>
                </a:lnTo>
                <a:lnTo>
                  <a:pt x="301129" y="186474"/>
                </a:lnTo>
                <a:lnTo>
                  <a:pt x="302729" y="185559"/>
                </a:lnTo>
                <a:lnTo>
                  <a:pt x="310540" y="185559"/>
                </a:lnTo>
                <a:lnTo>
                  <a:pt x="306628" y="178777"/>
                </a:lnTo>
                <a:lnTo>
                  <a:pt x="306628" y="176936"/>
                </a:lnTo>
                <a:lnTo>
                  <a:pt x="309587" y="171805"/>
                </a:lnTo>
                <a:lnTo>
                  <a:pt x="311188" y="170891"/>
                </a:lnTo>
                <a:lnTo>
                  <a:pt x="318998" y="170891"/>
                </a:lnTo>
                <a:lnTo>
                  <a:pt x="315087" y="164147"/>
                </a:lnTo>
                <a:lnTo>
                  <a:pt x="315087" y="162306"/>
                </a:lnTo>
                <a:lnTo>
                  <a:pt x="318046" y="157149"/>
                </a:lnTo>
                <a:lnTo>
                  <a:pt x="319646" y="156235"/>
                </a:lnTo>
                <a:lnTo>
                  <a:pt x="327444" y="156235"/>
                </a:lnTo>
                <a:lnTo>
                  <a:pt x="323557" y="149491"/>
                </a:lnTo>
                <a:lnTo>
                  <a:pt x="323557" y="147637"/>
                </a:lnTo>
                <a:lnTo>
                  <a:pt x="325666" y="143992"/>
                </a:lnTo>
                <a:lnTo>
                  <a:pt x="326504" y="142481"/>
                </a:lnTo>
                <a:lnTo>
                  <a:pt x="328104" y="141579"/>
                </a:lnTo>
                <a:lnTo>
                  <a:pt x="335902" y="141579"/>
                </a:lnTo>
                <a:lnTo>
                  <a:pt x="332016" y="134823"/>
                </a:lnTo>
                <a:lnTo>
                  <a:pt x="332016" y="132956"/>
                </a:lnTo>
                <a:lnTo>
                  <a:pt x="334962" y="127850"/>
                </a:lnTo>
                <a:lnTo>
                  <a:pt x="336575" y="126911"/>
                </a:lnTo>
                <a:lnTo>
                  <a:pt x="349961" y="126911"/>
                </a:lnTo>
                <a:lnTo>
                  <a:pt x="353263" y="121158"/>
                </a:lnTo>
                <a:lnTo>
                  <a:pt x="355727" y="113830"/>
                </a:lnTo>
                <a:close/>
              </a:path>
              <a:path w="463550" h="480694">
                <a:moveTo>
                  <a:pt x="359549" y="480250"/>
                </a:moveTo>
                <a:lnTo>
                  <a:pt x="348068" y="449910"/>
                </a:lnTo>
                <a:lnTo>
                  <a:pt x="165671" y="407504"/>
                </a:lnTo>
                <a:lnTo>
                  <a:pt x="151599" y="431914"/>
                </a:lnTo>
                <a:lnTo>
                  <a:pt x="359549" y="480250"/>
                </a:lnTo>
                <a:close/>
              </a:path>
              <a:path w="463550" h="480694">
                <a:moveTo>
                  <a:pt x="463499" y="167246"/>
                </a:moveTo>
                <a:lnTo>
                  <a:pt x="456857" y="115722"/>
                </a:lnTo>
                <a:lnTo>
                  <a:pt x="430771" y="60363"/>
                </a:lnTo>
                <a:lnTo>
                  <a:pt x="385267" y="20586"/>
                </a:lnTo>
                <a:lnTo>
                  <a:pt x="348742" y="5143"/>
                </a:lnTo>
                <a:lnTo>
                  <a:pt x="310527" y="0"/>
                </a:lnTo>
                <a:lnTo>
                  <a:pt x="299821" y="381"/>
                </a:lnTo>
                <a:lnTo>
                  <a:pt x="219176" y="26149"/>
                </a:lnTo>
                <a:lnTo>
                  <a:pt x="173621" y="56667"/>
                </a:lnTo>
                <a:lnTo>
                  <a:pt x="131318" y="94234"/>
                </a:lnTo>
                <a:lnTo>
                  <a:pt x="93167" y="135369"/>
                </a:lnTo>
                <a:lnTo>
                  <a:pt x="60071" y="176593"/>
                </a:lnTo>
                <a:lnTo>
                  <a:pt x="32918" y="214452"/>
                </a:lnTo>
                <a:lnTo>
                  <a:pt x="0" y="266166"/>
                </a:lnTo>
                <a:lnTo>
                  <a:pt x="31191" y="261086"/>
                </a:lnTo>
                <a:lnTo>
                  <a:pt x="39471" y="246837"/>
                </a:lnTo>
                <a:lnTo>
                  <a:pt x="58331" y="217081"/>
                </a:lnTo>
                <a:lnTo>
                  <a:pt x="86436" y="177431"/>
                </a:lnTo>
                <a:lnTo>
                  <a:pt x="122453" y="133515"/>
                </a:lnTo>
                <a:lnTo>
                  <a:pt x="165049" y="90932"/>
                </a:lnTo>
                <a:lnTo>
                  <a:pt x="212890" y="55333"/>
                </a:lnTo>
                <a:lnTo>
                  <a:pt x="264642" y="32334"/>
                </a:lnTo>
                <a:lnTo>
                  <a:pt x="303657" y="26809"/>
                </a:lnTo>
                <a:lnTo>
                  <a:pt x="321043" y="27965"/>
                </a:lnTo>
                <a:lnTo>
                  <a:pt x="370967" y="45351"/>
                </a:lnTo>
                <a:lnTo>
                  <a:pt x="411937" y="81165"/>
                </a:lnTo>
                <a:lnTo>
                  <a:pt x="435406" y="130937"/>
                </a:lnTo>
                <a:lnTo>
                  <a:pt x="441363" y="187274"/>
                </a:lnTo>
                <a:lnTo>
                  <a:pt x="434467" y="246532"/>
                </a:lnTo>
                <a:lnTo>
                  <a:pt x="418896" y="304711"/>
                </a:lnTo>
                <a:lnTo>
                  <a:pt x="398881" y="357873"/>
                </a:lnTo>
                <a:lnTo>
                  <a:pt x="378612" y="402056"/>
                </a:lnTo>
                <a:lnTo>
                  <a:pt x="354088" y="447573"/>
                </a:lnTo>
                <a:lnTo>
                  <a:pt x="365277" y="477139"/>
                </a:lnTo>
                <a:lnTo>
                  <a:pt x="393598" y="422770"/>
                </a:lnTo>
                <a:lnTo>
                  <a:pt x="412788" y="380314"/>
                </a:lnTo>
                <a:lnTo>
                  <a:pt x="431939" y="331012"/>
                </a:lnTo>
                <a:lnTo>
                  <a:pt x="448487" y="277406"/>
                </a:lnTo>
                <a:lnTo>
                  <a:pt x="459854" y="221970"/>
                </a:lnTo>
                <a:lnTo>
                  <a:pt x="463499" y="167246"/>
                </a:lnTo>
                <a:close/>
              </a:path>
            </a:pathLst>
          </a:custGeom>
          <a:solidFill>
            <a:srgbClr val="34343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6" name="object 306" descr=""/>
          <p:cNvGrpSpPr/>
          <p:nvPr/>
        </p:nvGrpSpPr>
        <p:grpSpPr>
          <a:xfrm>
            <a:off x="14343096" y="798217"/>
            <a:ext cx="464820" cy="458470"/>
            <a:chOff x="14343096" y="798217"/>
            <a:chExt cx="464820" cy="458470"/>
          </a:xfrm>
        </p:grpSpPr>
        <p:sp>
          <p:nvSpPr>
            <p:cNvPr id="307" name="object 307" descr=""/>
            <p:cNvSpPr/>
            <p:nvPr/>
          </p:nvSpPr>
          <p:spPr>
            <a:xfrm>
              <a:off x="14343088" y="799045"/>
              <a:ext cx="464820" cy="457834"/>
            </a:xfrm>
            <a:custGeom>
              <a:avLst/>
              <a:gdLst/>
              <a:ahLst/>
              <a:cxnLst/>
              <a:rect l="l" t="t" r="r" b="b"/>
              <a:pathLst>
                <a:path w="464819" h="457834">
                  <a:moveTo>
                    <a:pt x="462622" y="315290"/>
                  </a:moveTo>
                  <a:lnTo>
                    <a:pt x="432892" y="309092"/>
                  </a:lnTo>
                  <a:lnTo>
                    <a:pt x="418096" y="320929"/>
                  </a:lnTo>
                  <a:lnTo>
                    <a:pt x="385279" y="344893"/>
                  </a:lnTo>
                  <a:lnTo>
                    <a:pt x="338797" y="374637"/>
                  </a:lnTo>
                  <a:lnTo>
                    <a:pt x="282981" y="403771"/>
                  </a:lnTo>
                  <a:lnTo>
                    <a:pt x="222211" y="425919"/>
                  </a:lnTo>
                  <a:lnTo>
                    <a:pt x="160820" y="434721"/>
                  </a:lnTo>
                  <a:lnTo>
                    <a:pt x="155333" y="434721"/>
                  </a:lnTo>
                  <a:lnTo>
                    <a:pt x="93713" y="419163"/>
                  </a:lnTo>
                  <a:lnTo>
                    <a:pt x="53543" y="385635"/>
                  </a:lnTo>
                  <a:lnTo>
                    <a:pt x="29121" y="339369"/>
                  </a:lnTo>
                  <a:lnTo>
                    <a:pt x="24587" y="313753"/>
                  </a:lnTo>
                  <a:lnTo>
                    <a:pt x="25209" y="286588"/>
                  </a:lnTo>
                  <a:lnTo>
                    <a:pt x="39255" y="233959"/>
                  </a:lnTo>
                  <a:lnTo>
                    <a:pt x="65862" y="183159"/>
                  </a:lnTo>
                  <a:lnTo>
                    <a:pt x="99872" y="136283"/>
                  </a:lnTo>
                  <a:lnTo>
                    <a:pt x="136156" y="95465"/>
                  </a:lnTo>
                  <a:lnTo>
                    <a:pt x="169570" y="62801"/>
                  </a:lnTo>
                  <a:lnTo>
                    <a:pt x="207251" y="30391"/>
                  </a:lnTo>
                  <a:lnTo>
                    <a:pt x="207416" y="0"/>
                  </a:lnTo>
                  <a:lnTo>
                    <a:pt x="163271" y="39052"/>
                  </a:lnTo>
                  <a:lnTo>
                    <a:pt x="131406" y="70548"/>
                  </a:lnTo>
                  <a:lnTo>
                    <a:pt x="97231" y="108191"/>
                  </a:lnTo>
                  <a:lnTo>
                    <a:pt x="63919" y="150622"/>
                  </a:lnTo>
                  <a:lnTo>
                    <a:pt x="34607" y="196469"/>
                  </a:lnTo>
                  <a:lnTo>
                    <a:pt x="12484" y="244335"/>
                  </a:lnTo>
                  <a:lnTo>
                    <a:pt x="698" y="292874"/>
                  </a:lnTo>
                  <a:lnTo>
                    <a:pt x="0" y="323075"/>
                  </a:lnTo>
                  <a:lnTo>
                    <a:pt x="5041" y="351548"/>
                  </a:lnTo>
                  <a:lnTo>
                    <a:pt x="32181" y="402958"/>
                  </a:lnTo>
                  <a:lnTo>
                    <a:pt x="76796" y="440194"/>
                  </a:lnTo>
                  <a:lnTo>
                    <a:pt x="133286" y="456641"/>
                  </a:lnTo>
                  <a:lnTo>
                    <a:pt x="145275" y="457492"/>
                  </a:lnTo>
                  <a:lnTo>
                    <a:pt x="151358" y="457492"/>
                  </a:lnTo>
                  <a:lnTo>
                    <a:pt x="206705" y="450951"/>
                  </a:lnTo>
                  <a:lnTo>
                    <a:pt x="262750" y="433743"/>
                  </a:lnTo>
                  <a:lnTo>
                    <a:pt x="316877" y="409524"/>
                  </a:lnTo>
                  <a:lnTo>
                    <a:pt x="366522" y="381939"/>
                  </a:lnTo>
                  <a:lnTo>
                    <a:pt x="409092" y="354596"/>
                  </a:lnTo>
                  <a:lnTo>
                    <a:pt x="441985" y="331177"/>
                  </a:lnTo>
                  <a:lnTo>
                    <a:pt x="462622" y="315290"/>
                  </a:lnTo>
                  <a:close/>
                </a:path>
                <a:path w="464819" h="457834">
                  <a:moveTo>
                    <a:pt x="464731" y="309372"/>
                  </a:moveTo>
                  <a:lnTo>
                    <a:pt x="387540" y="119087"/>
                  </a:lnTo>
                  <a:lnTo>
                    <a:pt x="366522" y="136118"/>
                  </a:lnTo>
                  <a:lnTo>
                    <a:pt x="434174" y="303022"/>
                  </a:lnTo>
                  <a:lnTo>
                    <a:pt x="464731" y="309372"/>
                  </a:lnTo>
                  <a:close/>
                </a:path>
              </a:pathLst>
            </a:custGeom>
            <a:solidFill>
              <a:srgbClr val="BFC1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8" name="object 308" descr="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4435563" y="798217"/>
              <a:ext cx="291191" cy="362423"/>
            </a:xfrm>
            <a:prstGeom prst="rect">
              <a:avLst/>
            </a:prstGeom>
          </p:spPr>
        </p:pic>
      </p:grpSp>
      <p:sp>
        <p:nvSpPr>
          <p:cNvPr id="309" name="object 309" descr=""/>
          <p:cNvSpPr/>
          <p:nvPr/>
        </p:nvSpPr>
        <p:spPr>
          <a:xfrm>
            <a:off x="17546294" y="1473351"/>
            <a:ext cx="483234" cy="471805"/>
          </a:xfrm>
          <a:custGeom>
            <a:avLst/>
            <a:gdLst/>
            <a:ahLst/>
            <a:cxnLst/>
            <a:rect l="l" t="t" r="r" b="b"/>
            <a:pathLst>
              <a:path w="483234" h="471805">
                <a:moveTo>
                  <a:pt x="356019" y="231444"/>
                </a:moveTo>
                <a:lnTo>
                  <a:pt x="355942" y="227101"/>
                </a:lnTo>
                <a:lnTo>
                  <a:pt x="355612" y="207848"/>
                </a:lnTo>
                <a:lnTo>
                  <a:pt x="345859" y="185470"/>
                </a:lnTo>
                <a:lnTo>
                  <a:pt x="344525" y="184010"/>
                </a:lnTo>
                <a:lnTo>
                  <a:pt x="338378" y="177203"/>
                </a:lnTo>
                <a:lnTo>
                  <a:pt x="338378" y="209296"/>
                </a:lnTo>
                <a:lnTo>
                  <a:pt x="335419" y="217017"/>
                </a:lnTo>
                <a:lnTo>
                  <a:pt x="329539" y="223215"/>
                </a:lnTo>
                <a:lnTo>
                  <a:pt x="325780" y="225856"/>
                </a:lnTo>
                <a:lnTo>
                  <a:pt x="321475" y="227101"/>
                </a:lnTo>
                <a:lnTo>
                  <a:pt x="310388" y="227101"/>
                </a:lnTo>
                <a:lnTo>
                  <a:pt x="303707" y="223901"/>
                </a:lnTo>
                <a:lnTo>
                  <a:pt x="299504" y="217932"/>
                </a:lnTo>
                <a:lnTo>
                  <a:pt x="296087" y="210083"/>
                </a:lnTo>
                <a:lnTo>
                  <a:pt x="295948" y="201815"/>
                </a:lnTo>
                <a:lnTo>
                  <a:pt x="298919" y="194094"/>
                </a:lnTo>
                <a:lnTo>
                  <a:pt x="304812" y="187896"/>
                </a:lnTo>
                <a:lnTo>
                  <a:pt x="308546" y="185280"/>
                </a:lnTo>
                <a:lnTo>
                  <a:pt x="312877" y="184010"/>
                </a:lnTo>
                <a:lnTo>
                  <a:pt x="323938" y="184010"/>
                </a:lnTo>
                <a:lnTo>
                  <a:pt x="330619" y="187210"/>
                </a:lnTo>
                <a:lnTo>
                  <a:pt x="334822" y="193179"/>
                </a:lnTo>
                <a:lnTo>
                  <a:pt x="338239" y="201028"/>
                </a:lnTo>
                <a:lnTo>
                  <a:pt x="338378" y="209296"/>
                </a:lnTo>
                <a:lnTo>
                  <a:pt x="338378" y="177203"/>
                </a:lnTo>
                <a:lnTo>
                  <a:pt x="335648" y="174167"/>
                </a:lnTo>
                <a:lnTo>
                  <a:pt x="323392" y="165950"/>
                </a:lnTo>
                <a:lnTo>
                  <a:pt x="309753" y="160947"/>
                </a:lnTo>
                <a:lnTo>
                  <a:pt x="295363" y="159245"/>
                </a:lnTo>
                <a:lnTo>
                  <a:pt x="286219" y="159918"/>
                </a:lnTo>
                <a:lnTo>
                  <a:pt x="248881" y="180543"/>
                </a:lnTo>
                <a:lnTo>
                  <a:pt x="233934" y="222262"/>
                </a:lnTo>
                <a:lnTo>
                  <a:pt x="233946" y="223901"/>
                </a:lnTo>
                <a:lnTo>
                  <a:pt x="233197" y="225386"/>
                </a:lnTo>
                <a:lnTo>
                  <a:pt x="217246" y="236562"/>
                </a:lnTo>
                <a:lnTo>
                  <a:pt x="223672" y="245757"/>
                </a:lnTo>
                <a:lnTo>
                  <a:pt x="223151" y="248780"/>
                </a:lnTo>
                <a:lnTo>
                  <a:pt x="102628" y="333171"/>
                </a:lnTo>
                <a:lnTo>
                  <a:pt x="97307" y="338772"/>
                </a:lnTo>
                <a:lnTo>
                  <a:pt x="94640" y="345744"/>
                </a:lnTo>
                <a:lnTo>
                  <a:pt x="94780" y="353212"/>
                </a:lnTo>
                <a:lnTo>
                  <a:pt x="97866" y="360286"/>
                </a:lnTo>
                <a:lnTo>
                  <a:pt x="101638" y="365709"/>
                </a:lnTo>
                <a:lnTo>
                  <a:pt x="107696" y="368592"/>
                </a:lnTo>
                <a:lnTo>
                  <a:pt x="117690" y="368592"/>
                </a:lnTo>
                <a:lnTo>
                  <a:pt x="121577" y="367461"/>
                </a:lnTo>
                <a:lnTo>
                  <a:pt x="130416" y="361264"/>
                </a:lnTo>
                <a:lnTo>
                  <a:pt x="129235" y="347916"/>
                </a:lnTo>
                <a:lnTo>
                  <a:pt x="130035" y="346252"/>
                </a:lnTo>
                <a:lnTo>
                  <a:pt x="131457" y="345274"/>
                </a:lnTo>
                <a:lnTo>
                  <a:pt x="133451" y="343852"/>
                </a:lnTo>
                <a:lnTo>
                  <a:pt x="134302" y="343268"/>
                </a:lnTo>
                <a:lnTo>
                  <a:pt x="135255" y="342963"/>
                </a:lnTo>
                <a:lnTo>
                  <a:pt x="136944" y="342963"/>
                </a:lnTo>
                <a:lnTo>
                  <a:pt x="137629" y="343115"/>
                </a:lnTo>
                <a:lnTo>
                  <a:pt x="143776" y="345986"/>
                </a:lnTo>
                <a:lnTo>
                  <a:pt x="143522" y="342963"/>
                </a:lnTo>
                <a:lnTo>
                  <a:pt x="143116" y="338213"/>
                </a:lnTo>
                <a:lnTo>
                  <a:pt x="143891" y="336537"/>
                </a:lnTo>
                <a:lnTo>
                  <a:pt x="148158" y="333565"/>
                </a:lnTo>
                <a:lnTo>
                  <a:pt x="149136" y="333260"/>
                </a:lnTo>
                <a:lnTo>
                  <a:pt x="150799" y="333260"/>
                </a:lnTo>
                <a:lnTo>
                  <a:pt x="151485" y="333413"/>
                </a:lnTo>
                <a:lnTo>
                  <a:pt x="157632" y="336296"/>
                </a:lnTo>
                <a:lnTo>
                  <a:pt x="157378" y="333260"/>
                </a:lnTo>
                <a:lnTo>
                  <a:pt x="156972" y="328498"/>
                </a:lnTo>
                <a:lnTo>
                  <a:pt x="157746" y="326834"/>
                </a:lnTo>
                <a:lnTo>
                  <a:pt x="162013" y="323862"/>
                </a:lnTo>
                <a:lnTo>
                  <a:pt x="162991" y="323545"/>
                </a:lnTo>
                <a:lnTo>
                  <a:pt x="164655" y="323545"/>
                </a:lnTo>
                <a:lnTo>
                  <a:pt x="165366" y="323710"/>
                </a:lnTo>
                <a:lnTo>
                  <a:pt x="171513" y="326567"/>
                </a:lnTo>
                <a:lnTo>
                  <a:pt x="171246" y="323545"/>
                </a:lnTo>
                <a:lnTo>
                  <a:pt x="170827" y="318795"/>
                </a:lnTo>
                <a:lnTo>
                  <a:pt x="171602" y="317131"/>
                </a:lnTo>
                <a:lnTo>
                  <a:pt x="175869" y="314159"/>
                </a:lnTo>
                <a:lnTo>
                  <a:pt x="176847" y="313842"/>
                </a:lnTo>
                <a:lnTo>
                  <a:pt x="178511" y="313842"/>
                </a:lnTo>
                <a:lnTo>
                  <a:pt x="179222" y="313994"/>
                </a:lnTo>
                <a:lnTo>
                  <a:pt x="185369" y="316865"/>
                </a:lnTo>
                <a:lnTo>
                  <a:pt x="185102" y="313842"/>
                </a:lnTo>
                <a:lnTo>
                  <a:pt x="184683" y="309092"/>
                </a:lnTo>
                <a:lnTo>
                  <a:pt x="185458" y="307416"/>
                </a:lnTo>
                <a:lnTo>
                  <a:pt x="189725" y="304444"/>
                </a:lnTo>
                <a:lnTo>
                  <a:pt x="190703" y="304139"/>
                </a:lnTo>
                <a:lnTo>
                  <a:pt x="192392" y="304139"/>
                </a:lnTo>
                <a:lnTo>
                  <a:pt x="193078" y="304292"/>
                </a:lnTo>
                <a:lnTo>
                  <a:pt x="199224" y="307149"/>
                </a:lnTo>
                <a:lnTo>
                  <a:pt x="198958" y="304139"/>
                </a:lnTo>
                <a:lnTo>
                  <a:pt x="198539" y="299377"/>
                </a:lnTo>
                <a:lnTo>
                  <a:pt x="199313" y="297713"/>
                </a:lnTo>
                <a:lnTo>
                  <a:pt x="203606" y="294741"/>
                </a:lnTo>
                <a:lnTo>
                  <a:pt x="204558" y="294424"/>
                </a:lnTo>
                <a:lnTo>
                  <a:pt x="206248" y="294424"/>
                </a:lnTo>
                <a:lnTo>
                  <a:pt x="206933" y="294576"/>
                </a:lnTo>
                <a:lnTo>
                  <a:pt x="218147" y="299796"/>
                </a:lnTo>
                <a:lnTo>
                  <a:pt x="225818" y="294424"/>
                </a:lnTo>
                <a:lnTo>
                  <a:pt x="244132" y="281609"/>
                </a:lnTo>
                <a:lnTo>
                  <a:pt x="245084" y="281343"/>
                </a:lnTo>
                <a:lnTo>
                  <a:pt x="247573" y="281343"/>
                </a:lnTo>
                <a:lnTo>
                  <a:pt x="249085" y="282054"/>
                </a:lnTo>
                <a:lnTo>
                  <a:pt x="250012" y="283413"/>
                </a:lnTo>
                <a:lnTo>
                  <a:pt x="254927" y="290385"/>
                </a:lnTo>
                <a:lnTo>
                  <a:pt x="267817" y="281343"/>
                </a:lnTo>
                <a:lnTo>
                  <a:pt x="271424" y="278841"/>
                </a:lnTo>
                <a:lnTo>
                  <a:pt x="272402" y="278523"/>
                </a:lnTo>
                <a:lnTo>
                  <a:pt x="273900" y="278523"/>
                </a:lnTo>
                <a:lnTo>
                  <a:pt x="274459" y="278612"/>
                </a:lnTo>
                <a:lnTo>
                  <a:pt x="281635" y="281139"/>
                </a:lnTo>
                <a:lnTo>
                  <a:pt x="288544" y="282270"/>
                </a:lnTo>
                <a:lnTo>
                  <a:pt x="295427" y="282270"/>
                </a:lnTo>
                <a:lnTo>
                  <a:pt x="304749" y="281571"/>
                </a:lnTo>
                <a:lnTo>
                  <a:pt x="313855" y="279476"/>
                </a:lnTo>
                <a:lnTo>
                  <a:pt x="316242" y="278523"/>
                </a:lnTo>
                <a:lnTo>
                  <a:pt x="322567" y="276009"/>
                </a:lnTo>
                <a:lnTo>
                  <a:pt x="330733" y="271195"/>
                </a:lnTo>
                <a:lnTo>
                  <a:pt x="347560" y="253492"/>
                </a:lnTo>
                <a:lnTo>
                  <a:pt x="356019" y="231444"/>
                </a:lnTo>
                <a:close/>
              </a:path>
              <a:path w="483234" h="471805">
                <a:moveTo>
                  <a:pt x="413156" y="131724"/>
                </a:moveTo>
                <a:lnTo>
                  <a:pt x="245110" y="0"/>
                </a:lnTo>
                <a:lnTo>
                  <a:pt x="242684" y="32346"/>
                </a:lnTo>
                <a:lnTo>
                  <a:pt x="390105" y="147891"/>
                </a:lnTo>
                <a:lnTo>
                  <a:pt x="413156" y="131724"/>
                </a:lnTo>
                <a:close/>
              </a:path>
              <a:path w="483234" h="471805">
                <a:moveTo>
                  <a:pt x="480529" y="345998"/>
                </a:moveTo>
                <a:lnTo>
                  <a:pt x="450113" y="337439"/>
                </a:lnTo>
                <a:lnTo>
                  <a:pt x="434898" y="347980"/>
                </a:lnTo>
                <a:lnTo>
                  <a:pt x="401370" y="369189"/>
                </a:lnTo>
                <a:lnTo>
                  <a:pt x="353961" y="395478"/>
                </a:lnTo>
                <a:lnTo>
                  <a:pt x="297116" y="421195"/>
                </a:lnTo>
                <a:lnTo>
                  <a:pt x="235280" y="440753"/>
                </a:lnTo>
                <a:lnTo>
                  <a:pt x="172897" y="448513"/>
                </a:lnTo>
                <a:lnTo>
                  <a:pt x="165011" y="448373"/>
                </a:lnTo>
                <a:lnTo>
                  <a:pt x="114566" y="438886"/>
                </a:lnTo>
                <a:lnTo>
                  <a:pt x="69049" y="410476"/>
                </a:lnTo>
                <a:lnTo>
                  <a:pt x="37312" y="365137"/>
                </a:lnTo>
                <a:lnTo>
                  <a:pt x="26162" y="312623"/>
                </a:lnTo>
                <a:lnTo>
                  <a:pt x="28778" y="284505"/>
                </a:lnTo>
                <a:lnTo>
                  <a:pt x="47180" y="230924"/>
                </a:lnTo>
                <a:lnTo>
                  <a:pt x="78460" y="180136"/>
                </a:lnTo>
                <a:lnTo>
                  <a:pt x="117144" y="133985"/>
                </a:lnTo>
                <a:lnTo>
                  <a:pt x="157759" y="94259"/>
                </a:lnTo>
                <a:lnTo>
                  <a:pt x="194792" y="62801"/>
                </a:lnTo>
                <a:lnTo>
                  <a:pt x="236245" y="31915"/>
                </a:lnTo>
                <a:lnTo>
                  <a:pt x="238594" y="406"/>
                </a:lnTo>
                <a:lnTo>
                  <a:pt x="189979" y="37706"/>
                </a:lnTo>
                <a:lnTo>
                  <a:pt x="154635" y="68072"/>
                </a:lnTo>
                <a:lnTo>
                  <a:pt x="116459" y="104648"/>
                </a:lnTo>
                <a:lnTo>
                  <a:pt x="78816" y="146253"/>
                </a:lnTo>
                <a:lnTo>
                  <a:pt x="45085" y="191668"/>
                </a:lnTo>
                <a:lnTo>
                  <a:pt x="18656" y="239737"/>
                </a:lnTo>
                <a:lnTo>
                  <a:pt x="2908" y="289229"/>
                </a:lnTo>
                <a:lnTo>
                  <a:pt x="0" y="320509"/>
                </a:lnTo>
                <a:lnTo>
                  <a:pt x="3162" y="350431"/>
                </a:lnTo>
                <a:lnTo>
                  <a:pt x="27571" y="405714"/>
                </a:lnTo>
                <a:lnTo>
                  <a:pt x="71183" y="447598"/>
                </a:lnTo>
                <a:lnTo>
                  <a:pt x="128587" y="468744"/>
                </a:lnTo>
                <a:lnTo>
                  <a:pt x="163118" y="471487"/>
                </a:lnTo>
                <a:lnTo>
                  <a:pt x="219354" y="465747"/>
                </a:lnTo>
                <a:lnTo>
                  <a:pt x="276301" y="450659"/>
                </a:lnTo>
                <a:lnTo>
                  <a:pt x="331381" y="429374"/>
                </a:lnTo>
                <a:lnTo>
                  <a:pt x="381939" y="405104"/>
                </a:lnTo>
                <a:lnTo>
                  <a:pt x="425399" y="381000"/>
                </a:lnTo>
                <a:lnTo>
                  <a:pt x="459130" y="360235"/>
                </a:lnTo>
                <a:lnTo>
                  <a:pt x="480529" y="345998"/>
                </a:lnTo>
                <a:close/>
              </a:path>
              <a:path w="483234" h="471805">
                <a:moveTo>
                  <a:pt x="483133" y="340055"/>
                </a:moveTo>
                <a:lnTo>
                  <a:pt x="416864" y="137007"/>
                </a:lnTo>
                <a:lnTo>
                  <a:pt x="393801" y="153149"/>
                </a:lnTo>
                <a:lnTo>
                  <a:pt x="451904" y="331241"/>
                </a:lnTo>
                <a:lnTo>
                  <a:pt x="483133" y="340055"/>
                </a:lnTo>
                <a:close/>
              </a:path>
            </a:pathLst>
          </a:custGeom>
          <a:solidFill>
            <a:srgbClr val="4E4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 descr=""/>
          <p:cNvSpPr/>
          <p:nvPr/>
        </p:nvSpPr>
        <p:spPr>
          <a:xfrm>
            <a:off x="15566288" y="3074402"/>
            <a:ext cx="454025" cy="434340"/>
          </a:xfrm>
          <a:custGeom>
            <a:avLst/>
            <a:gdLst/>
            <a:ahLst/>
            <a:cxnLst/>
            <a:rect l="l" t="t" r="r" b="b"/>
            <a:pathLst>
              <a:path w="454025" h="434339">
                <a:moveTo>
                  <a:pt x="46672" y="259181"/>
                </a:moveTo>
                <a:lnTo>
                  <a:pt x="27622" y="80086"/>
                </a:lnTo>
                <a:lnTo>
                  <a:pt x="0" y="65557"/>
                </a:lnTo>
                <a:lnTo>
                  <a:pt x="21729" y="269786"/>
                </a:lnTo>
                <a:lnTo>
                  <a:pt x="46672" y="259181"/>
                </a:lnTo>
                <a:close/>
              </a:path>
              <a:path w="454025" h="434339">
                <a:moveTo>
                  <a:pt x="164655" y="403034"/>
                </a:moveTo>
                <a:lnTo>
                  <a:pt x="49098" y="264883"/>
                </a:lnTo>
                <a:lnTo>
                  <a:pt x="24155" y="275488"/>
                </a:lnTo>
                <a:lnTo>
                  <a:pt x="155930" y="432968"/>
                </a:lnTo>
                <a:lnTo>
                  <a:pt x="164655" y="403034"/>
                </a:lnTo>
                <a:close/>
              </a:path>
              <a:path w="454025" h="434339">
                <a:moveTo>
                  <a:pt x="370230" y="136321"/>
                </a:moveTo>
                <a:lnTo>
                  <a:pt x="368744" y="129044"/>
                </a:lnTo>
                <a:lnTo>
                  <a:pt x="365721" y="121932"/>
                </a:lnTo>
                <a:lnTo>
                  <a:pt x="358775" y="117640"/>
                </a:lnTo>
                <a:lnTo>
                  <a:pt x="349046" y="117640"/>
                </a:lnTo>
                <a:lnTo>
                  <a:pt x="346583" y="118110"/>
                </a:lnTo>
                <a:lnTo>
                  <a:pt x="215773" y="173659"/>
                </a:lnTo>
                <a:lnTo>
                  <a:pt x="215150" y="173774"/>
                </a:lnTo>
                <a:lnTo>
                  <a:pt x="212725" y="173774"/>
                </a:lnTo>
                <a:lnTo>
                  <a:pt x="211010" y="172707"/>
                </a:lnTo>
                <a:lnTo>
                  <a:pt x="210070" y="170472"/>
                </a:lnTo>
                <a:lnTo>
                  <a:pt x="207060" y="163385"/>
                </a:lnTo>
                <a:lnTo>
                  <a:pt x="191262" y="170091"/>
                </a:lnTo>
                <a:lnTo>
                  <a:pt x="190652" y="170332"/>
                </a:lnTo>
                <a:lnTo>
                  <a:pt x="190030" y="170472"/>
                </a:lnTo>
                <a:lnTo>
                  <a:pt x="188518" y="170472"/>
                </a:lnTo>
                <a:lnTo>
                  <a:pt x="187629" y="170205"/>
                </a:lnTo>
                <a:lnTo>
                  <a:pt x="186880" y="169710"/>
                </a:lnTo>
                <a:lnTo>
                  <a:pt x="179235" y="165455"/>
                </a:lnTo>
                <a:lnTo>
                  <a:pt x="171157" y="162394"/>
                </a:lnTo>
                <a:lnTo>
                  <a:pt x="162801" y="160553"/>
                </a:lnTo>
                <a:lnTo>
                  <a:pt x="154305" y="159931"/>
                </a:lnTo>
                <a:lnTo>
                  <a:pt x="151574" y="159931"/>
                </a:lnTo>
                <a:lnTo>
                  <a:pt x="151574" y="229044"/>
                </a:lnTo>
                <a:lnTo>
                  <a:pt x="150050" y="236855"/>
                </a:lnTo>
                <a:lnTo>
                  <a:pt x="145732" y="243509"/>
                </a:lnTo>
                <a:lnTo>
                  <a:pt x="138963" y="248170"/>
                </a:lnTo>
                <a:lnTo>
                  <a:pt x="136321" y="249275"/>
                </a:lnTo>
                <a:lnTo>
                  <a:pt x="133591" y="249809"/>
                </a:lnTo>
                <a:lnTo>
                  <a:pt x="122821" y="249809"/>
                </a:lnTo>
                <a:lnTo>
                  <a:pt x="115138" y="245084"/>
                </a:lnTo>
                <a:lnTo>
                  <a:pt x="111772" y="237172"/>
                </a:lnTo>
                <a:lnTo>
                  <a:pt x="110172" y="229311"/>
                </a:lnTo>
                <a:lnTo>
                  <a:pt x="110147" y="229044"/>
                </a:lnTo>
                <a:lnTo>
                  <a:pt x="111658" y="221322"/>
                </a:lnTo>
                <a:lnTo>
                  <a:pt x="115989" y="214655"/>
                </a:lnTo>
                <a:lnTo>
                  <a:pt x="122770" y="210007"/>
                </a:lnTo>
                <a:lnTo>
                  <a:pt x="125399" y="208902"/>
                </a:lnTo>
                <a:lnTo>
                  <a:pt x="128117" y="208356"/>
                </a:lnTo>
                <a:lnTo>
                  <a:pt x="138899" y="208356"/>
                </a:lnTo>
                <a:lnTo>
                  <a:pt x="146570" y="213093"/>
                </a:lnTo>
                <a:lnTo>
                  <a:pt x="149923" y="221005"/>
                </a:lnTo>
                <a:lnTo>
                  <a:pt x="151574" y="229044"/>
                </a:lnTo>
                <a:lnTo>
                  <a:pt x="151574" y="159931"/>
                </a:lnTo>
                <a:lnTo>
                  <a:pt x="146469" y="159931"/>
                </a:lnTo>
                <a:lnTo>
                  <a:pt x="138633" y="161493"/>
                </a:lnTo>
                <a:lnTo>
                  <a:pt x="131203" y="164642"/>
                </a:lnTo>
                <a:lnTo>
                  <a:pt x="111848" y="177927"/>
                </a:lnTo>
                <a:lnTo>
                  <a:pt x="99491" y="196964"/>
                </a:lnTo>
                <a:lnTo>
                  <a:pt x="95161" y="219240"/>
                </a:lnTo>
                <a:lnTo>
                  <a:pt x="99872" y="242252"/>
                </a:lnTo>
                <a:lnTo>
                  <a:pt x="109181" y="257378"/>
                </a:lnTo>
                <a:lnTo>
                  <a:pt x="122072" y="268719"/>
                </a:lnTo>
                <a:lnTo>
                  <a:pt x="137502" y="275844"/>
                </a:lnTo>
                <a:lnTo>
                  <a:pt x="154393" y="278307"/>
                </a:lnTo>
                <a:lnTo>
                  <a:pt x="162102" y="278307"/>
                </a:lnTo>
                <a:lnTo>
                  <a:pt x="199745" y="256984"/>
                </a:lnTo>
                <a:lnTo>
                  <a:pt x="212369" y="230530"/>
                </a:lnTo>
                <a:lnTo>
                  <a:pt x="213398" y="229311"/>
                </a:lnTo>
                <a:lnTo>
                  <a:pt x="231736" y="221526"/>
                </a:lnTo>
                <a:lnTo>
                  <a:pt x="228511" y="213982"/>
                </a:lnTo>
                <a:lnTo>
                  <a:pt x="227520" y="211607"/>
                </a:lnTo>
                <a:lnTo>
                  <a:pt x="228625" y="208902"/>
                </a:lnTo>
                <a:lnTo>
                  <a:pt x="229857" y="208356"/>
                </a:lnTo>
                <a:lnTo>
                  <a:pt x="258140" y="196342"/>
                </a:lnTo>
                <a:lnTo>
                  <a:pt x="259715" y="183578"/>
                </a:lnTo>
                <a:lnTo>
                  <a:pt x="260781" y="182156"/>
                </a:lnTo>
                <a:lnTo>
                  <a:pt x="265087" y="180327"/>
                </a:lnTo>
                <a:lnTo>
                  <a:pt x="265684" y="180200"/>
                </a:lnTo>
                <a:lnTo>
                  <a:pt x="267309" y="180200"/>
                </a:lnTo>
                <a:lnTo>
                  <a:pt x="268287" y="180530"/>
                </a:lnTo>
                <a:lnTo>
                  <a:pt x="273773" y="184658"/>
                </a:lnTo>
                <a:lnTo>
                  <a:pt x="274320" y="180200"/>
                </a:lnTo>
                <a:lnTo>
                  <a:pt x="280682" y="173850"/>
                </a:lnTo>
                <a:lnTo>
                  <a:pt x="282270" y="173850"/>
                </a:lnTo>
                <a:lnTo>
                  <a:pt x="283273" y="174155"/>
                </a:lnTo>
                <a:lnTo>
                  <a:pt x="288734" y="178308"/>
                </a:lnTo>
                <a:lnTo>
                  <a:pt x="289280" y="173850"/>
                </a:lnTo>
                <a:lnTo>
                  <a:pt x="289674" y="170840"/>
                </a:lnTo>
                <a:lnTo>
                  <a:pt x="290741" y="169418"/>
                </a:lnTo>
                <a:lnTo>
                  <a:pt x="294449" y="167868"/>
                </a:lnTo>
                <a:lnTo>
                  <a:pt x="295021" y="167601"/>
                </a:lnTo>
                <a:lnTo>
                  <a:pt x="295643" y="167487"/>
                </a:lnTo>
                <a:lnTo>
                  <a:pt x="297268" y="167487"/>
                </a:lnTo>
                <a:lnTo>
                  <a:pt x="298246" y="167805"/>
                </a:lnTo>
                <a:lnTo>
                  <a:pt x="303733" y="171932"/>
                </a:lnTo>
                <a:lnTo>
                  <a:pt x="304266" y="167487"/>
                </a:lnTo>
                <a:lnTo>
                  <a:pt x="304634" y="164490"/>
                </a:lnTo>
                <a:lnTo>
                  <a:pt x="305701" y="163068"/>
                </a:lnTo>
                <a:lnTo>
                  <a:pt x="310007" y="161251"/>
                </a:lnTo>
                <a:lnTo>
                  <a:pt x="310629" y="161137"/>
                </a:lnTo>
                <a:lnTo>
                  <a:pt x="312229" y="161137"/>
                </a:lnTo>
                <a:lnTo>
                  <a:pt x="313232" y="161442"/>
                </a:lnTo>
                <a:lnTo>
                  <a:pt x="314032" y="162064"/>
                </a:lnTo>
                <a:lnTo>
                  <a:pt x="318693" y="165582"/>
                </a:lnTo>
                <a:lnTo>
                  <a:pt x="319252" y="161137"/>
                </a:lnTo>
                <a:lnTo>
                  <a:pt x="319633" y="158140"/>
                </a:lnTo>
                <a:lnTo>
                  <a:pt x="320675" y="156718"/>
                </a:lnTo>
                <a:lnTo>
                  <a:pt x="322173" y="156095"/>
                </a:lnTo>
                <a:lnTo>
                  <a:pt x="324980" y="154901"/>
                </a:lnTo>
                <a:lnTo>
                  <a:pt x="325602" y="154762"/>
                </a:lnTo>
                <a:lnTo>
                  <a:pt x="327228" y="154762"/>
                </a:lnTo>
                <a:lnTo>
                  <a:pt x="328193" y="155092"/>
                </a:lnTo>
                <a:lnTo>
                  <a:pt x="329018" y="155689"/>
                </a:lnTo>
                <a:lnTo>
                  <a:pt x="333679" y="159219"/>
                </a:lnTo>
                <a:lnTo>
                  <a:pt x="334225" y="154762"/>
                </a:lnTo>
                <a:lnTo>
                  <a:pt x="340563" y="148412"/>
                </a:lnTo>
                <a:lnTo>
                  <a:pt x="342188" y="148412"/>
                </a:lnTo>
                <a:lnTo>
                  <a:pt x="343166" y="148717"/>
                </a:lnTo>
                <a:lnTo>
                  <a:pt x="352933" y="156095"/>
                </a:lnTo>
                <a:lnTo>
                  <a:pt x="358813" y="153581"/>
                </a:lnTo>
                <a:lnTo>
                  <a:pt x="364947" y="149390"/>
                </a:lnTo>
                <a:lnTo>
                  <a:pt x="365582" y="148412"/>
                </a:lnTo>
                <a:lnTo>
                  <a:pt x="368858" y="143370"/>
                </a:lnTo>
                <a:lnTo>
                  <a:pt x="370230" y="136321"/>
                </a:lnTo>
                <a:close/>
              </a:path>
              <a:path w="454025" h="434339">
                <a:moveTo>
                  <a:pt x="453504" y="151777"/>
                </a:moveTo>
                <a:lnTo>
                  <a:pt x="441579" y="94881"/>
                </a:lnTo>
                <a:lnTo>
                  <a:pt x="408952" y="46774"/>
                </a:lnTo>
                <a:lnTo>
                  <a:pt x="359194" y="15379"/>
                </a:lnTo>
                <a:lnTo>
                  <a:pt x="314464" y="3556"/>
                </a:lnTo>
                <a:lnTo>
                  <a:pt x="265912" y="0"/>
                </a:lnTo>
                <a:lnTo>
                  <a:pt x="199364" y="5080"/>
                </a:lnTo>
                <a:lnTo>
                  <a:pt x="134861" y="17653"/>
                </a:lnTo>
                <a:lnTo>
                  <a:pt x="77406" y="33731"/>
                </a:lnTo>
                <a:lnTo>
                  <a:pt x="32004" y="49326"/>
                </a:lnTo>
                <a:lnTo>
                  <a:pt x="3632" y="60452"/>
                </a:lnTo>
                <a:lnTo>
                  <a:pt x="30530" y="74612"/>
                </a:lnTo>
                <a:lnTo>
                  <a:pt x="47498" y="67525"/>
                </a:lnTo>
                <a:lnTo>
                  <a:pt x="84505" y="53886"/>
                </a:lnTo>
                <a:lnTo>
                  <a:pt x="135928" y="38366"/>
                </a:lnTo>
                <a:lnTo>
                  <a:pt x="196138" y="25628"/>
                </a:lnTo>
                <a:lnTo>
                  <a:pt x="259511" y="20345"/>
                </a:lnTo>
                <a:lnTo>
                  <a:pt x="281203" y="21107"/>
                </a:lnTo>
                <a:lnTo>
                  <a:pt x="322757" y="27787"/>
                </a:lnTo>
                <a:lnTo>
                  <a:pt x="366407" y="46291"/>
                </a:lnTo>
                <a:lnTo>
                  <a:pt x="403529" y="82118"/>
                </a:lnTo>
                <a:lnTo>
                  <a:pt x="424319" y="131114"/>
                </a:lnTo>
                <a:lnTo>
                  <a:pt x="426999" y="156845"/>
                </a:lnTo>
                <a:lnTo>
                  <a:pt x="424307" y="182714"/>
                </a:lnTo>
                <a:lnTo>
                  <a:pt x="388213" y="255358"/>
                </a:lnTo>
                <a:lnTo>
                  <a:pt x="348640" y="296862"/>
                </a:lnTo>
                <a:lnTo>
                  <a:pt x="303034" y="332536"/>
                </a:lnTo>
                <a:lnTo>
                  <a:pt x="256908" y="361772"/>
                </a:lnTo>
                <a:lnTo>
                  <a:pt x="215785" y="383959"/>
                </a:lnTo>
                <a:lnTo>
                  <a:pt x="170624" y="404723"/>
                </a:lnTo>
                <a:lnTo>
                  <a:pt x="162128" y="433908"/>
                </a:lnTo>
                <a:lnTo>
                  <a:pt x="215303" y="408546"/>
                </a:lnTo>
                <a:lnTo>
                  <a:pt x="254609" y="387057"/>
                </a:lnTo>
                <a:lnTo>
                  <a:pt x="297827" y="360286"/>
                </a:lnTo>
                <a:lnTo>
                  <a:pt x="341541" y="328688"/>
                </a:lnTo>
                <a:lnTo>
                  <a:pt x="382346" y="292709"/>
                </a:lnTo>
                <a:lnTo>
                  <a:pt x="416814" y="252793"/>
                </a:lnTo>
                <a:lnTo>
                  <a:pt x="441515" y="209384"/>
                </a:lnTo>
                <a:lnTo>
                  <a:pt x="450494" y="180543"/>
                </a:lnTo>
                <a:lnTo>
                  <a:pt x="453504" y="151777"/>
                </a:lnTo>
                <a:close/>
              </a:path>
            </a:pathLst>
          </a:custGeom>
          <a:solidFill>
            <a:srgbClr val="8B8E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 descr=""/>
          <p:cNvSpPr/>
          <p:nvPr/>
        </p:nvSpPr>
        <p:spPr>
          <a:xfrm>
            <a:off x="13094411" y="4917541"/>
            <a:ext cx="365760" cy="224154"/>
          </a:xfrm>
          <a:custGeom>
            <a:avLst/>
            <a:gdLst/>
            <a:ahLst/>
            <a:cxnLst/>
            <a:rect l="l" t="t" r="r" b="b"/>
            <a:pathLst>
              <a:path w="365759" h="224154">
                <a:moveTo>
                  <a:pt x="279857" y="141389"/>
                </a:moveTo>
                <a:lnTo>
                  <a:pt x="278866" y="133870"/>
                </a:lnTo>
                <a:lnTo>
                  <a:pt x="276136" y="125971"/>
                </a:lnTo>
                <a:lnTo>
                  <a:pt x="268719" y="120992"/>
                </a:lnTo>
                <a:lnTo>
                  <a:pt x="258724" y="120992"/>
                </a:lnTo>
                <a:lnTo>
                  <a:pt x="256641" y="121323"/>
                </a:lnTo>
                <a:lnTo>
                  <a:pt x="248437" y="124167"/>
                </a:lnTo>
                <a:lnTo>
                  <a:pt x="245935" y="137045"/>
                </a:lnTo>
                <a:lnTo>
                  <a:pt x="244729" y="138430"/>
                </a:lnTo>
                <a:lnTo>
                  <a:pt x="240842" y="139763"/>
                </a:lnTo>
                <a:lnTo>
                  <a:pt x="239801" y="140030"/>
                </a:lnTo>
                <a:lnTo>
                  <a:pt x="238163" y="140030"/>
                </a:lnTo>
                <a:lnTo>
                  <a:pt x="237045" y="139611"/>
                </a:lnTo>
                <a:lnTo>
                  <a:pt x="231698" y="134937"/>
                </a:lnTo>
                <a:lnTo>
                  <a:pt x="230238" y="142443"/>
                </a:lnTo>
                <a:lnTo>
                  <a:pt x="229031" y="143827"/>
                </a:lnTo>
                <a:lnTo>
                  <a:pt x="225145" y="145161"/>
                </a:lnTo>
                <a:lnTo>
                  <a:pt x="224129" y="145427"/>
                </a:lnTo>
                <a:lnTo>
                  <a:pt x="222478" y="145427"/>
                </a:lnTo>
                <a:lnTo>
                  <a:pt x="221373" y="145021"/>
                </a:lnTo>
                <a:lnTo>
                  <a:pt x="216001" y="140335"/>
                </a:lnTo>
                <a:lnTo>
                  <a:pt x="214541" y="147866"/>
                </a:lnTo>
                <a:lnTo>
                  <a:pt x="213360" y="149225"/>
                </a:lnTo>
                <a:lnTo>
                  <a:pt x="209448" y="150583"/>
                </a:lnTo>
                <a:lnTo>
                  <a:pt x="208432" y="150825"/>
                </a:lnTo>
                <a:lnTo>
                  <a:pt x="206781" y="150825"/>
                </a:lnTo>
                <a:lnTo>
                  <a:pt x="205676" y="150418"/>
                </a:lnTo>
                <a:lnTo>
                  <a:pt x="200304" y="145757"/>
                </a:lnTo>
                <a:lnTo>
                  <a:pt x="198856" y="153263"/>
                </a:lnTo>
                <a:lnTo>
                  <a:pt x="197662" y="154647"/>
                </a:lnTo>
                <a:lnTo>
                  <a:pt x="193776" y="155981"/>
                </a:lnTo>
                <a:lnTo>
                  <a:pt x="192747" y="156248"/>
                </a:lnTo>
                <a:lnTo>
                  <a:pt x="191084" y="156248"/>
                </a:lnTo>
                <a:lnTo>
                  <a:pt x="189992" y="155816"/>
                </a:lnTo>
                <a:lnTo>
                  <a:pt x="184619" y="151155"/>
                </a:lnTo>
                <a:lnTo>
                  <a:pt x="183159" y="158661"/>
                </a:lnTo>
                <a:lnTo>
                  <a:pt x="181978" y="160045"/>
                </a:lnTo>
                <a:lnTo>
                  <a:pt x="178092" y="161366"/>
                </a:lnTo>
                <a:lnTo>
                  <a:pt x="177050" y="161645"/>
                </a:lnTo>
                <a:lnTo>
                  <a:pt x="175412" y="161645"/>
                </a:lnTo>
                <a:lnTo>
                  <a:pt x="174294" y="161239"/>
                </a:lnTo>
                <a:lnTo>
                  <a:pt x="168922" y="156578"/>
                </a:lnTo>
                <a:lnTo>
                  <a:pt x="167474" y="164084"/>
                </a:lnTo>
                <a:lnTo>
                  <a:pt x="166281" y="165442"/>
                </a:lnTo>
                <a:lnTo>
                  <a:pt x="161378" y="167030"/>
                </a:lnTo>
                <a:lnTo>
                  <a:pt x="159702" y="167030"/>
                </a:lnTo>
                <a:lnTo>
                  <a:pt x="158597" y="166636"/>
                </a:lnTo>
                <a:lnTo>
                  <a:pt x="149098" y="158381"/>
                </a:lnTo>
                <a:lnTo>
                  <a:pt x="120650" y="168173"/>
                </a:lnTo>
                <a:lnTo>
                  <a:pt x="119621" y="168440"/>
                </a:lnTo>
                <a:lnTo>
                  <a:pt x="117144" y="168440"/>
                </a:lnTo>
                <a:lnTo>
                  <a:pt x="115290" y="167195"/>
                </a:lnTo>
                <a:lnTo>
                  <a:pt x="111899" y="157302"/>
                </a:lnTo>
                <a:lnTo>
                  <a:pt x="93624" y="163614"/>
                </a:lnTo>
                <a:lnTo>
                  <a:pt x="91630" y="163677"/>
                </a:lnTo>
                <a:lnTo>
                  <a:pt x="90652" y="163398"/>
                </a:lnTo>
                <a:lnTo>
                  <a:pt x="89852" y="162814"/>
                </a:lnTo>
                <a:lnTo>
                  <a:pt x="81737" y="157975"/>
                </a:lnTo>
                <a:lnTo>
                  <a:pt x="73088" y="154470"/>
                </a:lnTo>
                <a:lnTo>
                  <a:pt x="64046" y="152349"/>
                </a:lnTo>
                <a:lnTo>
                  <a:pt x="54787" y="151638"/>
                </a:lnTo>
                <a:lnTo>
                  <a:pt x="48209" y="151638"/>
                </a:lnTo>
                <a:lnTo>
                  <a:pt x="6019" y="176580"/>
                </a:lnTo>
                <a:lnTo>
                  <a:pt x="0" y="186918"/>
                </a:lnTo>
                <a:lnTo>
                  <a:pt x="0" y="223964"/>
                </a:lnTo>
                <a:lnTo>
                  <a:pt x="9436" y="223964"/>
                </a:lnTo>
                <a:lnTo>
                  <a:pt x="9525" y="216547"/>
                </a:lnTo>
                <a:lnTo>
                  <a:pt x="12077" y="209740"/>
                </a:lnTo>
                <a:lnTo>
                  <a:pt x="16814" y="204177"/>
                </a:lnTo>
                <a:lnTo>
                  <a:pt x="23406" y="200469"/>
                </a:lnTo>
                <a:lnTo>
                  <a:pt x="25679" y="199682"/>
                </a:lnTo>
                <a:lnTo>
                  <a:pt x="27978" y="199313"/>
                </a:lnTo>
                <a:lnTo>
                  <a:pt x="39039" y="199313"/>
                </a:lnTo>
                <a:lnTo>
                  <a:pt x="47256" y="204825"/>
                </a:lnTo>
                <a:lnTo>
                  <a:pt x="51460" y="217043"/>
                </a:lnTo>
                <a:lnTo>
                  <a:pt x="51701" y="220586"/>
                </a:lnTo>
                <a:lnTo>
                  <a:pt x="51117" y="223964"/>
                </a:lnTo>
                <a:lnTo>
                  <a:pt x="116230" y="223964"/>
                </a:lnTo>
                <a:lnTo>
                  <a:pt x="132867" y="218236"/>
                </a:lnTo>
                <a:lnTo>
                  <a:pt x="129286" y="207835"/>
                </a:lnTo>
                <a:lnTo>
                  <a:pt x="130594" y="205130"/>
                </a:lnTo>
                <a:lnTo>
                  <a:pt x="267004" y="158153"/>
                </a:lnTo>
                <a:lnTo>
                  <a:pt x="273545" y="154317"/>
                </a:lnTo>
                <a:lnTo>
                  <a:pt x="277952" y="148463"/>
                </a:lnTo>
                <a:lnTo>
                  <a:pt x="279857" y="141389"/>
                </a:lnTo>
                <a:close/>
              </a:path>
              <a:path w="365759" h="224154">
                <a:moveTo>
                  <a:pt x="365556" y="167474"/>
                </a:moveTo>
                <a:lnTo>
                  <a:pt x="357390" y="110058"/>
                </a:lnTo>
                <a:lnTo>
                  <a:pt x="327596" y="58788"/>
                </a:lnTo>
                <a:lnTo>
                  <a:pt x="279196" y="23317"/>
                </a:lnTo>
                <a:lnTo>
                  <a:pt x="220573" y="5257"/>
                </a:lnTo>
                <a:lnTo>
                  <a:pt x="155575" y="0"/>
                </a:lnTo>
                <a:lnTo>
                  <a:pt x="114566" y="1638"/>
                </a:lnTo>
                <a:lnTo>
                  <a:pt x="74206" y="6019"/>
                </a:lnTo>
                <a:lnTo>
                  <a:pt x="35623" y="12357"/>
                </a:lnTo>
                <a:lnTo>
                  <a:pt x="0" y="19837"/>
                </a:lnTo>
                <a:lnTo>
                  <a:pt x="0" y="42138"/>
                </a:lnTo>
                <a:lnTo>
                  <a:pt x="33096" y="34290"/>
                </a:lnTo>
                <a:lnTo>
                  <a:pt x="70446" y="27305"/>
                </a:lnTo>
                <a:lnTo>
                  <a:pt x="110515" y="22301"/>
                </a:lnTo>
                <a:lnTo>
                  <a:pt x="151739" y="20383"/>
                </a:lnTo>
                <a:lnTo>
                  <a:pt x="180568" y="21488"/>
                </a:lnTo>
                <a:lnTo>
                  <a:pt x="235508" y="31470"/>
                </a:lnTo>
                <a:lnTo>
                  <a:pt x="284353" y="55257"/>
                </a:lnTo>
                <a:lnTo>
                  <a:pt x="319582" y="94373"/>
                </a:lnTo>
                <a:lnTo>
                  <a:pt x="337248" y="145681"/>
                </a:lnTo>
                <a:lnTo>
                  <a:pt x="338150" y="172034"/>
                </a:lnTo>
                <a:lnTo>
                  <a:pt x="333578" y="198158"/>
                </a:lnTo>
                <a:lnTo>
                  <a:pt x="323519" y="223964"/>
                </a:lnTo>
                <a:lnTo>
                  <a:pt x="350431" y="223964"/>
                </a:lnTo>
                <a:lnTo>
                  <a:pt x="360895" y="195884"/>
                </a:lnTo>
                <a:lnTo>
                  <a:pt x="365556" y="167474"/>
                </a:lnTo>
                <a:close/>
              </a:path>
            </a:pathLst>
          </a:custGeom>
          <a:solidFill>
            <a:srgbClr val="4546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2" name="object 312" descr=""/>
          <p:cNvGrpSpPr/>
          <p:nvPr/>
        </p:nvGrpSpPr>
        <p:grpSpPr>
          <a:xfrm>
            <a:off x="13222682" y="1687873"/>
            <a:ext cx="351790" cy="366395"/>
            <a:chOff x="13222682" y="1687873"/>
            <a:chExt cx="351790" cy="366395"/>
          </a:xfrm>
        </p:grpSpPr>
        <p:sp>
          <p:nvSpPr>
            <p:cNvPr id="313" name="object 313" descr=""/>
            <p:cNvSpPr/>
            <p:nvPr/>
          </p:nvSpPr>
          <p:spPr>
            <a:xfrm>
              <a:off x="13222682" y="1687880"/>
              <a:ext cx="351790" cy="366395"/>
            </a:xfrm>
            <a:custGeom>
              <a:avLst/>
              <a:gdLst/>
              <a:ahLst/>
              <a:cxnLst/>
              <a:rect l="l" t="t" r="r" b="b"/>
              <a:pathLst>
                <a:path w="351790" h="366394">
                  <a:moveTo>
                    <a:pt x="287388" y="0"/>
                  </a:moveTo>
                  <a:lnTo>
                    <a:pt x="125209" y="25920"/>
                  </a:lnTo>
                  <a:lnTo>
                    <a:pt x="134721" y="45402"/>
                  </a:lnTo>
                  <a:lnTo>
                    <a:pt x="276948" y="22682"/>
                  </a:lnTo>
                  <a:lnTo>
                    <a:pt x="287388" y="0"/>
                  </a:lnTo>
                  <a:close/>
                </a:path>
                <a:path w="351790" h="366394">
                  <a:moveTo>
                    <a:pt x="351180" y="231940"/>
                  </a:moveTo>
                  <a:lnTo>
                    <a:pt x="347205" y="174790"/>
                  </a:lnTo>
                  <a:lnTo>
                    <a:pt x="334924" y="118402"/>
                  </a:lnTo>
                  <a:lnTo>
                    <a:pt x="318681" y="67665"/>
                  </a:lnTo>
                  <a:lnTo>
                    <a:pt x="302793" y="27470"/>
                  </a:lnTo>
                  <a:lnTo>
                    <a:pt x="291604" y="2717"/>
                  </a:lnTo>
                  <a:lnTo>
                    <a:pt x="281457" y="24790"/>
                  </a:lnTo>
                  <a:lnTo>
                    <a:pt x="290842" y="44704"/>
                  </a:lnTo>
                  <a:lnTo>
                    <a:pt x="308330" y="88353"/>
                  </a:lnTo>
                  <a:lnTo>
                    <a:pt x="325678" y="146786"/>
                  </a:lnTo>
                  <a:lnTo>
                    <a:pt x="334594" y="211023"/>
                  </a:lnTo>
                  <a:lnTo>
                    <a:pt x="326847" y="272110"/>
                  </a:lnTo>
                  <a:lnTo>
                    <a:pt x="306171" y="309054"/>
                  </a:lnTo>
                  <a:lnTo>
                    <a:pt x="272821" y="334314"/>
                  </a:lnTo>
                  <a:lnTo>
                    <a:pt x="227203" y="345198"/>
                  </a:lnTo>
                  <a:lnTo>
                    <a:pt x="218122" y="344792"/>
                  </a:lnTo>
                  <a:lnTo>
                    <a:pt x="137655" y="307111"/>
                  </a:lnTo>
                  <a:lnTo>
                    <a:pt x="92544" y="260527"/>
                  </a:lnTo>
                  <a:lnTo>
                    <a:pt x="57188" y="210883"/>
                  </a:lnTo>
                  <a:lnTo>
                    <a:pt x="33553" y="170218"/>
                  </a:lnTo>
                  <a:lnTo>
                    <a:pt x="23647" y="150558"/>
                  </a:lnTo>
                  <a:lnTo>
                    <a:pt x="0" y="144983"/>
                  </a:lnTo>
                  <a:lnTo>
                    <a:pt x="34505" y="206298"/>
                  </a:lnTo>
                  <a:lnTo>
                    <a:pt x="64477" y="250355"/>
                  </a:lnTo>
                  <a:lnTo>
                    <a:pt x="101333" y="294754"/>
                  </a:lnTo>
                  <a:lnTo>
                    <a:pt x="143916" y="333070"/>
                  </a:lnTo>
                  <a:lnTo>
                    <a:pt x="191008" y="358863"/>
                  </a:lnTo>
                  <a:lnTo>
                    <a:pt x="231825" y="366179"/>
                  </a:lnTo>
                  <a:lnTo>
                    <a:pt x="244690" y="365417"/>
                  </a:lnTo>
                  <a:lnTo>
                    <a:pt x="282473" y="354114"/>
                  </a:lnTo>
                  <a:lnTo>
                    <a:pt x="319519" y="326021"/>
                  </a:lnTo>
                  <a:lnTo>
                    <a:pt x="342493" y="284949"/>
                  </a:lnTo>
                  <a:lnTo>
                    <a:pt x="351180" y="231940"/>
                  </a:lnTo>
                  <a:close/>
                </a:path>
              </a:pathLst>
            </a:custGeom>
            <a:solidFill>
              <a:srgbClr val="82858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4" name="object 314" descr="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3223171" y="1715975"/>
              <a:ext cx="266448" cy="268660"/>
            </a:xfrm>
            <a:prstGeom prst="rect">
              <a:avLst/>
            </a:prstGeom>
          </p:spPr>
        </p:pic>
      </p:grpSp>
      <p:grpSp>
        <p:nvGrpSpPr>
          <p:cNvPr id="315" name="object 315" descr=""/>
          <p:cNvGrpSpPr/>
          <p:nvPr/>
        </p:nvGrpSpPr>
        <p:grpSpPr>
          <a:xfrm>
            <a:off x="15606524" y="1562261"/>
            <a:ext cx="381635" cy="340995"/>
            <a:chOff x="15606524" y="1562261"/>
            <a:chExt cx="381635" cy="340995"/>
          </a:xfrm>
        </p:grpSpPr>
        <p:sp>
          <p:nvSpPr>
            <p:cNvPr id="316" name="object 316" descr=""/>
            <p:cNvSpPr/>
            <p:nvPr/>
          </p:nvSpPr>
          <p:spPr>
            <a:xfrm>
              <a:off x="15606814" y="1562264"/>
              <a:ext cx="381635" cy="340995"/>
            </a:xfrm>
            <a:custGeom>
              <a:avLst/>
              <a:gdLst/>
              <a:ahLst/>
              <a:cxnLst/>
              <a:rect l="l" t="t" r="r" b="b"/>
              <a:pathLst>
                <a:path w="381634" h="340994">
                  <a:moveTo>
                    <a:pt x="74256" y="317334"/>
                  </a:moveTo>
                  <a:lnTo>
                    <a:pt x="22707" y="175082"/>
                  </a:lnTo>
                  <a:lnTo>
                    <a:pt x="0" y="176276"/>
                  </a:lnTo>
                  <a:lnTo>
                    <a:pt x="58750" y="338455"/>
                  </a:lnTo>
                  <a:lnTo>
                    <a:pt x="74256" y="317334"/>
                  </a:lnTo>
                  <a:close/>
                </a:path>
                <a:path w="381634" h="340994">
                  <a:moveTo>
                    <a:pt x="381330" y="153695"/>
                  </a:moveTo>
                  <a:lnTo>
                    <a:pt x="369404" y="106337"/>
                  </a:lnTo>
                  <a:lnTo>
                    <a:pt x="339128" y="67271"/>
                  </a:lnTo>
                  <a:lnTo>
                    <a:pt x="300786" y="41656"/>
                  </a:lnTo>
                  <a:lnTo>
                    <a:pt x="255460" y="23418"/>
                  </a:lnTo>
                  <a:lnTo>
                    <a:pt x="206756" y="11353"/>
                  </a:lnTo>
                  <a:lnTo>
                    <a:pt x="158292" y="4241"/>
                  </a:lnTo>
                  <a:lnTo>
                    <a:pt x="113703" y="863"/>
                  </a:lnTo>
                  <a:lnTo>
                    <a:pt x="76581" y="0"/>
                  </a:lnTo>
                  <a:lnTo>
                    <a:pt x="66776" y="63"/>
                  </a:lnTo>
                  <a:lnTo>
                    <a:pt x="58242" y="228"/>
                  </a:lnTo>
                  <a:lnTo>
                    <a:pt x="45542" y="673"/>
                  </a:lnTo>
                  <a:lnTo>
                    <a:pt x="62699" y="19558"/>
                  </a:lnTo>
                  <a:lnTo>
                    <a:pt x="73698" y="18986"/>
                  </a:lnTo>
                  <a:lnTo>
                    <a:pt x="84023" y="18681"/>
                  </a:lnTo>
                  <a:lnTo>
                    <a:pt x="136131" y="19697"/>
                  </a:lnTo>
                  <a:lnTo>
                    <a:pt x="182994" y="24345"/>
                  </a:lnTo>
                  <a:lnTo>
                    <a:pt x="232638" y="34277"/>
                  </a:lnTo>
                  <a:lnTo>
                    <a:pt x="280085" y="51269"/>
                  </a:lnTo>
                  <a:lnTo>
                    <a:pt x="320319" y="77127"/>
                  </a:lnTo>
                  <a:lnTo>
                    <a:pt x="347510" y="112268"/>
                  </a:lnTo>
                  <a:lnTo>
                    <a:pt x="358267" y="154889"/>
                  </a:lnTo>
                  <a:lnTo>
                    <a:pt x="357314" y="177330"/>
                  </a:lnTo>
                  <a:lnTo>
                    <a:pt x="342480" y="218059"/>
                  </a:lnTo>
                  <a:lnTo>
                    <a:pt x="286334" y="269087"/>
                  </a:lnTo>
                  <a:lnTo>
                    <a:pt x="234670" y="292074"/>
                  </a:lnTo>
                  <a:lnTo>
                    <a:pt x="180848" y="306959"/>
                  </a:lnTo>
                  <a:lnTo>
                    <a:pt x="132080" y="315468"/>
                  </a:lnTo>
                  <a:lnTo>
                    <a:pt x="78473" y="320370"/>
                  </a:lnTo>
                  <a:lnTo>
                    <a:pt x="63373" y="340969"/>
                  </a:lnTo>
                  <a:lnTo>
                    <a:pt x="136779" y="332765"/>
                  </a:lnTo>
                  <a:lnTo>
                    <a:pt x="191643" y="321856"/>
                  </a:lnTo>
                  <a:lnTo>
                    <a:pt x="249656" y="304431"/>
                  </a:lnTo>
                  <a:lnTo>
                    <a:pt x="304152" y="278980"/>
                  </a:lnTo>
                  <a:lnTo>
                    <a:pt x="348399" y="244030"/>
                  </a:lnTo>
                  <a:lnTo>
                    <a:pt x="374408" y="202018"/>
                  </a:lnTo>
                  <a:lnTo>
                    <a:pt x="380276" y="178612"/>
                  </a:lnTo>
                  <a:lnTo>
                    <a:pt x="381330" y="153695"/>
                  </a:lnTo>
                  <a:close/>
                </a:path>
              </a:pathLst>
            </a:custGeom>
            <a:solidFill>
              <a:srgbClr val="A0A2A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7" name="object 317" descr="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5606524" y="1565883"/>
              <a:ext cx="314687" cy="2152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Laura Lopes Soares da Silva</dc:creator>
  <cp:keywords>DAGEFFyO_dQ,BAFnzl-c9cE</cp:keywords>
  <dc:title>A10-SEUTEMA.pptx</dc:title>
  <dcterms:created xsi:type="dcterms:W3CDTF">2024-05-09T10:28:59Z</dcterms:created>
  <dcterms:modified xsi:type="dcterms:W3CDTF">2024-05-09T10:28:59Z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Canva</vt:lpwstr>
  </property>
  <property fmtid="{D5CDD505-2E9C-101B-9397-08002B2CF9AE}" pid="4" name="LastSaved">
    <vt:filetime>2024-05-09T00:00:00Z</vt:filetime>
  </property>
  <property fmtid="{D5CDD505-2E9C-101B-9397-08002B2CF9AE}" pid="5" name="Producer">
    <vt:lpwstr>3-Heights(TM) PDF Security Shell 4.8.25.2 (http://www.pdf-tools.com)</vt:lpwstr>
  </property>
</Properties>
</file>