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56CE2-058D-AE70-B5E1-CFEB4206374D}" v="495" dt="2024-02-15T13:03:40.370"/>
    <p1510:client id="{9A7EE045-B048-4A60-95AF-C8F4C7B92E11}" v="13" dt="2024-02-15T13:26:4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THIAGO RIBEIRO" userId="S::bruno.ribeiro@portalsesisp.org.br::5a7ca45b-7130-401b-8a93-d3a1cd9e49f6" providerId="AD" clId="Web-{9A7EE045-B048-4A60-95AF-C8F4C7B92E11}"/>
    <pc:docChg chg="modSld">
      <pc:chgData name="BRUNO THIAGO RIBEIRO" userId="S::bruno.ribeiro@portalsesisp.org.br::5a7ca45b-7130-401b-8a93-d3a1cd9e49f6" providerId="AD" clId="Web-{9A7EE045-B048-4A60-95AF-C8F4C7B92E11}" dt="2024-02-15T13:26:48.012" v="12" actId="20577"/>
      <pc:docMkLst>
        <pc:docMk/>
      </pc:docMkLst>
      <pc:sldChg chg="modSp">
        <pc:chgData name="BRUNO THIAGO RIBEIRO" userId="S::bruno.ribeiro@portalsesisp.org.br::5a7ca45b-7130-401b-8a93-d3a1cd9e49f6" providerId="AD" clId="Web-{9A7EE045-B048-4A60-95AF-C8F4C7B92E11}" dt="2024-02-15T13:26:48.012" v="12" actId="20577"/>
        <pc:sldMkLst>
          <pc:docMk/>
          <pc:sldMk cId="4250872456" sldId="257"/>
        </pc:sldMkLst>
        <pc:spChg chg="mod">
          <ac:chgData name="BRUNO THIAGO RIBEIRO" userId="S::bruno.ribeiro@portalsesisp.org.br::5a7ca45b-7130-401b-8a93-d3a1cd9e49f6" providerId="AD" clId="Web-{9A7EE045-B048-4A60-95AF-C8F4C7B92E11}" dt="2024-02-15T13:26:48.012" v="12" actId="20577"/>
          <ac:spMkLst>
            <pc:docMk/>
            <pc:sldMk cId="4250872456" sldId="257"/>
            <ac:spMk id="3" creationId="{A062ED97-A071-0B20-B451-FC5B97E8A46D}"/>
          </ac:spMkLst>
        </pc:spChg>
      </pc:sldChg>
      <pc:sldChg chg="modSp">
        <pc:chgData name="BRUNO THIAGO RIBEIRO" userId="S::bruno.ribeiro@portalsesisp.org.br::5a7ca45b-7130-401b-8a93-d3a1cd9e49f6" providerId="AD" clId="Web-{9A7EE045-B048-4A60-95AF-C8F4C7B92E11}" dt="2024-02-15T13:19:39.979" v="10" actId="20577"/>
        <pc:sldMkLst>
          <pc:docMk/>
          <pc:sldMk cId="186473028" sldId="261"/>
        </pc:sldMkLst>
        <pc:spChg chg="mod">
          <ac:chgData name="BRUNO THIAGO RIBEIRO" userId="S::bruno.ribeiro@portalsesisp.org.br::5a7ca45b-7130-401b-8a93-d3a1cd9e49f6" providerId="AD" clId="Web-{9A7EE045-B048-4A60-95AF-C8F4C7B92E11}" dt="2024-02-15T13:19:39.979" v="10" actId="20577"/>
          <ac:spMkLst>
            <pc:docMk/>
            <pc:sldMk cId="186473028" sldId="261"/>
            <ac:spMk id="3" creationId="{8CBF0B80-8960-26A2-626D-628290BAA7EA}"/>
          </ac:spMkLst>
        </pc:spChg>
      </pc:sldChg>
    </pc:docChg>
  </pc:docChgLst>
  <pc:docChgLst>
    <pc:chgData name="BRUNO THIAGO RIBEIRO" userId="S::bruno.ribeiro@portalsesisp.org.br::5a7ca45b-7130-401b-8a93-d3a1cd9e49f6" providerId="AD" clId="Web-{84356CE2-058D-AE70-B5E1-CFEB4206374D}"/>
    <pc:docChg chg="addSld delSld modSld sldOrd">
      <pc:chgData name="BRUNO THIAGO RIBEIRO" userId="S::bruno.ribeiro@portalsesisp.org.br::5a7ca45b-7130-401b-8a93-d3a1cd9e49f6" providerId="AD" clId="Web-{84356CE2-058D-AE70-B5E1-CFEB4206374D}" dt="2024-02-15T13:03:40.370" v="500"/>
      <pc:docMkLst>
        <pc:docMk/>
      </pc:docMkLst>
      <pc:sldChg chg="addSp delSp modSp mod setBg">
        <pc:chgData name="BRUNO THIAGO RIBEIRO" userId="S::bruno.ribeiro@portalsesisp.org.br::5a7ca45b-7130-401b-8a93-d3a1cd9e49f6" providerId="AD" clId="Web-{84356CE2-058D-AE70-B5E1-CFEB4206374D}" dt="2024-02-15T12:28:35.022" v="62" actId="20577"/>
        <pc:sldMkLst>
          <pc:docMk/>
          <pc:sldMk cId="2210866551" sldId="256"/>
        </pc:sldMkLst>
        <pc:spChg chg="mod">
          <ac:chgData name="BRUNO THIAGO RIBEIRO" userId="S::bruno.ribeiro@portalsesisp.org.br::5a7ca45b-7130-401b-8a93-d3a1cd9e49f6" providerId="AD" clId="Web-{84356CE2-058D-AE70-B5E1-CFEB4206374D}" dt="2024-02-15T12:27:30.737" v="14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28:35.022" v="62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2:27:03.735" v="2"/>
          <ac:spMkLst>
            <pc:docMk/>
            <pc:sldMk cId="2210866551" sldId="256"/>
            <ac:spMk id="9" creationId="{9B8B49ED-6693-497D-8823-F50F891E8DBC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2:27:03.735" v="2"/>
          <ac:spMkLst>
            <pc:docMk/>
            <pc:sldMk cId="2210866551" sldId="256"/>
            <ac:spMk id="11" creationId="{8DCD3BD4-4F32-431E-A9C3-8D2DA60CD7D8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2:27:03.735" v="2"/>
          <ac:spMkLst>
            <pc:docMk/>
            <pc:sldMk cId="2210866551" sldId="256"/>
            <ac:spMk id="13" creationId="{336AAC24-A98C-465E-AFEE-69D698E77330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27:06.704" v="5"/>
          <ac:spMkLst>
            <pc:docMk/>
            <pc:sldMk cId="2210866551" sldId="256"/>
            <ac:spMk id="19" creationId="{9B8B49ED-6693-497D-8823-F50F891E8DBC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27:06.704" v="5"/>
          <ac:spMkLst>
            <pc:docMk/>
            <pc:sldMk cId="2210866551" sldId="256"/>
            <ac:spMk id="20" creationId="{8DCD3BD4-4F32-431E-A9C3-8D2DA60CD7D8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27:06.704" v="5"/>
          <ac:spMkLst>
            <pc:docMk/>
            <pc:sldMk cId="2210866551" sldId="256"/>
            <ac:spMk id="21" creationId="{336AAC24-A98C-465E-AFEE-69D698E77330}"/>
          </ac:spMkLst>
        </pc:spChg>
        <pc:grpChg chg="add del">
          <ac:chgData name="BRUNO THIAGO RIBEIRO" userId="S::bruno.ribeiro@portalsesisp.org.br::5a7ca45b-7130-401b-8a93-d3a1cd9e49f6" providerId="AD" clId="Web-{84356CE2-058D-AE70-B5E1-CFEB4206374D}" dt="2024-02-15T12:27:06.688" v="4"/>
          <ac:grpSpMkLst>
            <pc:docMk/>
            <pc:sldMk cId="2210866551" sldId="256"/>
            <ac:grpSpMk id="15" creationId="{03C6F4E6-30A1-4F63-C8CC-028750B5AACD}"/>
          </ac:grpSpMkLst>
        </pc:grpChg>
        <pc:picChg chg="add mod">
          <ac:chgData name="BRUNO THIAGO RIBEIRO" userId="S::bruno.ribeiro@portalsesisp.org.br::5a7ca45b-7130-401b-8a93-d3a1cd9e49f6" providerId="AD" clId="Web-{84356CE2-058D-AE70-B5E1-CFEB4206374D}" dt="2024-02-15T12:27:06.704" v="5"/>
          <ac:picMkLst>
            <pc:docMk/>
            <pc:sldMk cId="2210866551" sldId="256"/>
            <ac:picMk id="4" creationId="{5E15DEB7-A141-F0EC-1EF6-FCAAB124BB57}"/>
          </ac:picMkLst>
        </pc:picChg>
      </pc:sldChg>
      <pc:sldChg chg="addSp modSp new mod setBg">
        <pc:chgData name="BRUNO THIAGO RIBEIRO" userId="S::bruno.ribeiro@portalsesisp.org.br::5a7ca45b-7130-401b-8a93-d3a1cd9e49f6" providerId="AD" clId="Web-{84356CE2-058D-AE70-B5E1-CFEB4206374D}" dt="2024-02-15T12:49:26.705" v="425" actId="20577"/>
        <pc:sldMkLst>
          <pc:docMk/>
          <pc:sldMk cId="4250872456" sldId="257"/>
        </pc:sldMkLst>
        <pc:spChg chg="mod">
          <ac:chgData name="BRUNO THIAGO RIBEIRO" userId="S::bruno.ribeiro@portalsesisp.org.br::5a7ca45b-7130-401b-8a93-d3a1cd9e49f6" providerId="AD" clId="Web-{84356CE2-058D-AE70-B5E1-CFEB4206374D}" dt="2024-02-15T12:48:37.092" v="417"/>
          <ac:spMkLst>
            <pc:docMk/>
            <pc:sldMk cId="4250872456" sldId="257"/>
            <ac:spMk id="2" creationId="{ED9A5E5D-4122-902A-EE7D-852AD46CDF76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49:26.705" v="425" actId="20577"/>
          <ac:spMkLst>
            <pc:docMk/>
            <pc:sldMk cId="4250872456" sldId="257"/>
            <ac:spMk id="3" creationId="{A062ED97-A071-0B20-B451-FC5B97E8A46D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48:37.092" v="417"/>
          <ac:spMkLst>
            <pc:docMk/>
            <pc:sldMk cId="4250872456" sldId="257"/>
            <ac:spMk id="9" creationId="{117AB3D3-3C9C-4DED-809A-78734805B895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48:37.092" v="417"/>
          <ac:spMkLst>
            <pc:docMk/>
            <pc:sldMk cId="4250872456" sldId="257"/>
            <ac:spMk id="11" creationId="{3A9A4357-BD1D-4622-A4FE-766E6AB8DE84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48:37.092" v="417"/>
          <ac:spMkLst>
            <pc:docMk/>
            <pc:sldMk cId="4250872456" sldId="257"/>
            <ac:spMk id="13" creationId="{E659831F-0D9A-4C63-9EBB-8435B85A440F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48:37.092" v="417"/>
          <ac:spMkLst>
            <pc:docMk/>
            <pc:sldMk cId="4250872456" sldId="257"/>
            <ac:spMk id="15" creationId="{E6995CE5-F890-4ABA-82A2-26507CE8D2A3}"/>
          </ac:spMkLst>
        </pc:spChg>
        <pc:picChg chg="add mod">
          <ac:chgData name="BRUNO THIAGO RIBEIRO" userId="S::bruno.ribeiro@portalsesisp.org.br::5a7ca45b-7130-401b-8a93-d3a1cd9e49f6" providerId="AD" clId="Web-{84356CE2-058D-AE70-B5E1-CFEB4206374D}" dt="2024-02-15T12:48:37.092" v="417"/>
          <ac:picMkLst>
            <pc:docMk/>
            <pc:sldMk cId="4250872456" sldId="257"/>
            <ac:picMk id="4" creationId="{CD59B398-B8F4-A196-22C0-31082521F38B}"/>
          </ac:picMkLst>
        </pc:picChg>
      </pc:sldChg>
      <pc:sldChg chg="modSp new del ord">
        <pc:chgData name="BRUNO THIAGO RIBEIRO" userId="S::bruno.ribeiro@portalsesisp.org.br::5a7ca45b-7130-401b-8a93-d3a1cd9e49f6" providerId="AD" clId="Web-{84356CE2-058D-AE70-B5E1-CFEB4206374D}" dt="2024-02-15T12:46:53.039" v="404"/>
        <pc:sldMkLst>
          <pc:docMk/>
          <pc:sldMk cId="4116328928" sldId="258"/>
        </pc:sldMkLst>
        <pc:spChg chg="mod">
          <ac:chgData name="BRUNO THIAGO RIBEIRO" userId="S::bruno.ribeiro@portalsesisp.org.br::5a7ca45b-7130-401b-8a93-d3a1cd9e49f6" providerId="AD" clId="Web-{84356CE2-058D-AE70-B5E1-CFEB4206374D}" dt="2024-02-15T12:46:49.398" v="403" actId="20577"/>
          <ac:spMkLst>
            <pc:docMk/>
            <pc:sldMk cId="4116328928" sldId="258"/>
            <ac:spMk id="2" creationId="{9991B89B-0E83-1EBC-55AA-3F2A31C71868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38:22.505" v="325" actId="20577"/>
          <ac:spMkLst>
            <pc:docMk/>
            <pc:sldMk cId="4116328928" sldId="258"/>
            <ac:spMk id="3" creationId="{86307C62-247F-B47D-F29A-0C0A783B1A3B}"/>
          </ac:spMkLst>
        </pc:spChg>
      </pc:sldChg>
      <pc:sldChg chg="modSp new">
        <pc:chgData name="BRUNO THIAGO RIBEIRO" userId="S::bruno.ribeiro@portalsesisp.org.br::5a7ca45b-7130-401b-8a93-d3a1cd9e49f6" providerId="AD" clId="Web-{84356CE2-058D-AE70-B5E1-CFEB4206374D}" dt="2024-02-15T12:37:45.018" v="315" actId="20577"/>
        <pc:sldMkLst>
          <pc:docMk/>
          <pc:sldMk cId="3438078256" sldId="259"/>
        </pc:sldMkLst>
        <pc:spChg chg="mod">
          <ac:chgData name="BRUNO THIAGO RIBEIRO" userId="S::bruno.ribeiro@portalsesisp.org.br::5a7ca45b-7130-401b-8a93-d3a1cd9e49f6" providerId="AD" clId="Web-{84356CE2-058D-AE70-B5E1-CFEB4206374D}" dt="2024-02-15T12:34:02.238" v="210" actId="20577"/>
          <ac:spMkLst>
            <pc:docMk/>
            <pc:sldMk cId="3438078256" sldId="259"/>
            <ac:spMk id="2" creationId="{3F7FAFB6-F800-2D6B-3BA4-48ED0F5C066C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37:45.018" v="315" actId="20577"/>
          <ac:spMkLst>
            <pc:docMk/>
            <pc:sldMk cId="3438078256" sldId="259"/>
            <ac:spMk id="3" creationId="{AFD9482F-4A1C-E4D1-3E5B-1D69F9ABB8C1}"/>
          </ac:spMkLst>
        </pc:spChg>
      </pc:sldChg>
      <pc:sldChg chg="addSp delSp modSp new mod ord modClrScheme chgLayout">
        <pc:chgData name="BRUNO THIAGO RIBEIRO" userId="S::bruno.ribeiro@portalsesisp.org.br::5a7ca45b-7130-401b-8a93-d3a1cd9e49f6" providerId="AD" clId="Web-{84356CE2-058D-AE70-B5E1-CFEB4206374D}" dt="2024-02-15T12:55:11.306" v="462" actId="1076"/>
        <pc:sldMkLst>
          <pc:docMk/>
          <pc:sldMk cId="628689784" sldId="260"/>
        </pc:sldMkLst>
        <pc:spChg chg="mod ord">
          <ac:chgData name="BRUNO THIAGO RIBEIRO" userId="S::bruno.ribeiro@portalsesisp.org.br::5a7ca45b-7130-401b-8a93-d3a1cd9e49f6" providerId="AD" clId="Web-{84356CE2-058D-AE70-B5E1-CFEB4206374D}" dt="2024-02-15T12:52:00.934" v="442" actId="20577"/>
          <ac:spMkLst>
            <pc:docMk/>
            <pc:sldMk cId="628689784" sldId="260"/>
            <ac:spMk id="2" creationId="{EAEC12F5-A20F-A429-89E3-544BC330C1B5}"/>
          </ac:spMkLst>
        </pc:spChg>
        <pc:spChg chg="mod ord">
          <ac:chgData name="BRUNO THIAGO RIBEIRO" userId="S::bruno.ribeiro@portalsesisp.org.br::5a7ca45b-7130-401b-8a93-d3a1cd9e49f6" providerId="AD" clId="Web-{84356CE2-058D-AE70-B5E1-CFEB4206374D}" dt="2024-02-15T12:51:52.371" v="434" actId="20577"/>
          <ac:spMkLst>
            <pc:docMk/>
            <pc:sldMk cId="628689784" sldId="260"/>
            <ac:spMk id="3" creationId="{579AB5F8-4CBD-AAAC-D2AB-EA234EBF8239}"/>
          </ac:spMkLst>
        </pc:spChg>
        <pc:spChg chg="add mod ord">
          <ac:chgData name="BRUNO THIAGO RIBEIRO" userId="S::bruno.ribeiro@portalsesisp.org.br::5a7ca45b-7130-401b-8a93-d3a1cd9e49f6" providerId="AD" clId="Web-{84356CE2-058D-AE70-B5E1-CFEB4206374D}" dt="2024-02-15T12:53:22.705" v="457" actId="20577"/>
          <ac:spMkLst>
            <pc:docMk/>
            <pc:sldMk cId="628689784" sldId="260"/>
            <ac:spMk id="4" creationId="{B180320F-9521-218F-0426-4430769D9F8B}"/>
          </ac:spMkLst>
        </pc:spChg>
        <pc:spChg chg="add mod ord">
          <ac:chgData name="BRUNO THIAGO RIBEIRO" userId="S::bruno.ribeiro@portalsesisp.org.br::5a7ca45b-7130-401b-8a93-d3a1cd9e49f6" providerId="AD" clId="Web-{84356CE2-058D-AE70-B5E1-CFEB4206374D}" dt="2024-02-15T12:53:28.580" v="458" actId="20577"/>
          <ac:spMkLst>
            <pc:docMk/>
            <pc:sldMk cId="628689784" sldId="260"/>
            <ac:spMk id="5" creationId="{AE8D3D5D-2C4B-4CEF-0AD5-F0AB9DAA6866}"/>
          </ac:spMkLst>
        </pc:spChg>
        <pc:spChg chg="add mod ord">
          <ac:chgData name="BRUNO THIAGO RIBEIRO" userId="S::bruno.ribeiro@portalsesisp.org.br::5a7ca45b-7130-401b-8a93-d3a1cd9e49f6" providerId="AD" clId="Web-{84356CE2-058D-AE70-B5E1-CFEB4206374D}" dt="2024-02-15T12:51:55.902" v="435" actId="20577"/>
          <ac:spMkLst>
            <pc:docMk/>
            <pc:sldMk cId="628689784" sldId="260"/>
            <ac:spMk id="6" creationId="{70D96803-2532-821F-B0B5-150B66A66A3A}"/>
          </ac:spMkLst>
        </pc:spChg>
        <pc:picChg chg="add del mod">
          <ac:chgData name="BRUNO THIAGO RIBEIRO" userId="S::bruno.ribeiro@portalsesisp.org.br::5a7ca45b-7130-401b-8a93-d3a1cd9e49f6" providerId="AD" clId="Web-{84356CE2-058D-AE70-B5E1-CFEB4206374D}" dt="2024-02-15T12:52:45.140" v="450"/>
          <ac:picMkLst>
            <pc:docMk/>
            <pc:sldMk cId="628689784" sldId="260"/>
            <ac:picMk id="7" creationId="{6490BB22-C920-B31F-9638-3AC95A637400}"/>
          </ac:picMkLst>
        </pc:picChg>
        <pc:picChg chg="add mod">
          <ac:chgData name="BRUNO THIAGO RIBEIRO" userId="S::bruno.ribeiro@portalsesisp.org.br::5a7ca45b-7130-401b-8a93-d3a1cd9e49f6" providerId="AD" clId="Web-{84356CE2-058D-AE70-B5E1-CFEB4206374D}" dt="2024-02-15T12:55:11.306" v="462" actId="1076"/>
          <ac:picMkLst>
            <pc:docMk/>
            <pc:sldMk cId="628689784" sldId="260"/>
            <ac:picMk id="8" creationId="{F6FBE6D3-2D44-C03D-2A2A-936B908D3269}"/>
          </ac:picMkLst>
        </pc:picChg>
      </pc:sldChg>
      <pc:sldChg chg="addSp delSp modSp new mod setBg">
        <pc:chgData name="BRUNO THIAGO RIBEIRO" userId="S::bruno.ribeiro@portalsesisp.org.br::5a7ca45b-7130-401b-8a93-d3a1cd9e49f6" providerId="AD" clId="Web-{84356CE2-058D-AE70-B5E1-CFEB4206374D}" dt="2024-02-15T12:50:31.897" v="431" actId="20577"/>
        <pc:sldMkLst>
          <pc:docMk/>
          <pc:sldMk cId="186473028" sldId="261"/>
        </pc:sldMkLst>
        <pc:spChg chg="mod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2" creationId="{AB86D748-71E2-C589-063C-7088C5B97713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50:31.897" v="431" actId="20577"/>
          <ac:spMkLst>
            <pc:docMk/>
            <pc:sldMk cId="186473028" sldId="261"/>
            <ac:spMk id="3" creationId="{8CBF0B80-8960-26A2-626D-628290BAA7EA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9" creationId="{AA866F0E-F54B-4BF5-8A88-7D97BD45FC0C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11" creationId="{8229EC50-E910-4AE2-9EEA-604A81EF6147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16" creationId="{117AB3D3-3C9C-4DED-809A-78734805B895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18" creationId="{3A9A4357-BD1D-4622-A4FE-766E6AB8DE84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20" creationId="{E659831F-0D9A-4C63-9EBB-8435B85A440F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2:50:19.646" v="428"/>
          <ac:spMkLst>
            <pc:docMk/>
            <pc:sldMk cId="186473028" sldId="261"/>
            <ac:spMk id="22" creationId="{E6995CE5-F890-4ABA-82A2-26507CE8D2A3}"/>
          </ac:spMkLst>
        </pc:spChg>
        <pc:picChg chg="add del mod">
          <ac:chgData name="BRUNO THIAGO RIBEIRO" userId="S::bruno.ribeiro@portalsesisp.org.br::5a7ca45b-7130-401b-8a93-d3a1cd9e49f6" providerId="AD" clId="Web-{84356CE2-058D-AE70-B5E1-CFEB4206374D}" dt="2024-02-15T12:49:38.924" v="426"/>
          <ac:picMkLst>
            <pc:docMk/>
            <pc:sldMk cId="186473028" sldId="261"/>
            <ac:picMk id="4" creationId="{DA00B901-B188-567A-66C7-569A1D2F4B39}"/>
          </ac:picMkLst>
        </pc:picChg>
        <pc:picChg chg="add mod">
          <ac:chgData name="BRUNO THIAGO RIBEIRO" userId="S::bruno.ribeiro@portalsesisp.org.br::5a7ca45b-7130-401b-8a93-d3a1cd9e49f6" providerId="AD" clId="Web-{84356CE2-058D-AE70-B5E1-CFEB4206374D}" dt="2024-02-15T12:50:19.646" v="428"/>
          <ac:picMkLst>
            <pc:docMk/>
            <pc:sldMk cId="186473028" sldId="261"/>
            <ac:picMk id="5" creationId="{DF39848F-D4B4-7463-6D5B-2E0CFFB0492E}"/>
          </ac:picMkLst>
        </pc:picChg>
      </pc:sldChg>
      <pc:sldChg chg="modSp new del ord">
        <pc:chgData name="BRUNO THIAGO RIBEIRO" userId="S::bruno.ribeiro@portalsesisp.org.br::5a7ca45b-7130-401b-8a93-d3a1cd9e49f6" providerId="AD" clId="Web-{84356CE2-058D-AE70-B5E1-CFEB4206374D}" dt="2024-02-15T12:54:05.723" v="461"/>
        <pc:sldMkLst>
          <pc:docMk/>
          <pc:sldMk cId="4164384628" sldId="262"/>
        </pc:sldMkLst>
        <pc:spChg chg="mod">
          <ac:chgData name="BRUNO THIAGO RIBEIRO" userId="S::bruno.ribeiro@portalsesisp.org.br::5a7ca45b-7130-401b-8a93-d3a1cd9e49f6" providerId="AD" clId="Web-{84356CE2-058D-AE70-B5E1-CFEB4206374D}" dt="2024-02-15T12:44:12.841" v="396" actId="20577"/>
          <ac:spMkLst>
            <pc:docMk/>
            <pc:sldMk cId="4164384628" sldId="262"/>
            <ac:spMk id="2" creationId="{855C106E-FA77-39A7-599B-73062675B0BA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44:19.825" v="398" actId="20577"/>
          <ac:spMkLst>
            <pc:docMk/>
            <pc:sldMk cId="4164384628" sldId="262"/>
            <ac:spMk id="3" creationId="{D38E66D1-BA77-D4E4-544B-53911F94F7F7}"/>
          </ac:spMkLst>
        </pc:spChg>
      </pc:sldChg>
      <pc:sldChg chg="modSp new">
        <pc:chgData name="BRUNO THIAGO RIBEIRO" userId="S::bruno.ribeiro@portalsesisp.org.br::5a7ca45b-7130-401b-8a93-d3a1cd9e49f6" providerId="AD" clId="Web-{84356CE2-058D-AE70-B5E1-CFEB4206374D}" dt="2024-02-15T12:47:34.526" v="415" actId="20577"/>
        <pc:sldMkLst>
          <pc:docMk/>
          <pc:sldMk cId="591711466" sldId="263"/>
        </pc:sldMkLst>
        <pc:spChg chg="mod">
          <ac:chgData name="BRUNO THIAGO RIBEIRO" userId="S::bruno.ribeiro@portalsesisp.org.br::5a7ca45b-7130-401b-8a93-d3a1cd9e49f6" providerId="AD" clId="Web-{84356CE2-058D-AE70-B5E1-CFEB4206374D}" dt="2024-02-15T12:47:03.352" v="413" actId="20577"/>
          <ac:spMkLst>
            <pc:docMk/>
            <pc:sldMk cId="591711466" sldId="263"/>
            <ac:spMk id="2" creationId="{5EAFE812-1571-4914-A9ED-53118673A92F}"/>
          </ac:spMkLst>
        </pc:spChg>
        <pc:spChg chg="mod">
          <ac:chgData name="BRUNO THIAGO RIBEIRO" userId="S::bruno.ribeiro@portalsesisp.org.br::5a7ca45b-7130-401b-8a93-d3a1cd9e49f6" providerId="AD" clId="Web-{84356CE2-058D-AE70-B5E1-CFEB4206374D}" dt="2024-02-15T12:47:34.526" v="415" actId="20577"/>
          <ac:spMkLst>
            <pc:docMk/>
            <pc:sldMk cId="591711466" sldId="263"/>
            <ac:spMk id="3" creationId="{912EED00-EEC5-C2CA-0A12-1B61D75F90D4}"/>
          </ac:spMkLst>
        </pc:spChg>
      </pc:sldChg>
      <pc:sldChg chg="addSp delSp modSp new del mod setBg">
        <pc:chgData name="BRUNO THIAGO RIBEIRO" userId="S::bruno.ribeiro@portalsesisp.org.br::5a7ca45b-7130-401b-8a93-d3a1cd9e49f6" providerId="AD" clId="Web-{84356CE2-058D-AE70-B5E1-CFEB4206374D}" dt="2024-02-15T13:03:40.370" v="500"/>
        <pc:sldMkLst>
          <pc:docMk/>
          <pc:sldMk cId="1034427432" sldId="264"/>
        </pc:sldMkLst>
        <pc:spChg chg="mod">
          <ac:chgData name="BRUNO THIAGO RIBEIRO" userId="S::bruno.ribeiro@portalsesisp.org.br::5a7ca45b-7130-401b-8a93-d3a1cd9e49f6" providerId="AD" clId="Web-{84356CE2-058D-AE70-B5E1-CFEB4206374D}" dt="2024-02-15T13:02:41.788" v="493" actId="20577"/>
          <ac:spMkLst>
            <pc:docMk/>
            <pc:sldMk cId="1034427432" sldId="264"/>
            <ac:spMk id="2" creationId="{6E142701-1BA3-754C-E185-90D5511748A0}"/>
          </ac:spMkLst>
        </pc:spChg>
        <pc:spChg chg="del">
          <ac:chgData name="BRUNO THIAGO RIBEIRO" userId="S::bruno.ribeiro@portalsesisp.org.br::5a7ca45b-7130-401b-8a93-d3a1cd9e49f6" providerId="AD" clId="Web-{84356CE2-058D-AE70-B5E1-CFEB4206374D}" dt="2024-02-15T12:59:06.587" v="464"/>
          <ac:spMkLst>
            <pc:docMk/>
            <pc:sldMk cId="1034427432" sldId="264"/>
            <ac:spMk id="3" creationId="{FAB1B44C-2666-6E06-6CF0-0C9838D23F78}"/>
          </ac:spMkLst>
        </pc:spChg>
        <pc:spChg chg="add del mod">
          <ac:chgData name="BRUNO THIAGO RIBEIRO" userId="S::bruno.ribeiro@portalsesisp.org.br::5a7ca45b-7130-401b-8a93-d3a1cd9e49f6" providerId="AD" clId="Web-{84356CE2-058D-AE70-B5E1-CFEB4206374D}" dt="2024-02-15T13:02:32.241" v="489"/>
          <ac:spMkLst>
            <pc:docMk/>
            <pc:sldMk cId="1034427432" sldId="264"/>
            <ac:spMk id="6" creationId="{02A52D83-D75E-5E80-127F-5C629C9CADDB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3:02:38.319" v="491"/>
          <ac:spMkLst>
            <pc:docMk/>
            <pc:sldMk cId="1034427432" sldId="264"/>
            <ac:spMk id="11" creationId="{7028DE5D-FDF2-43BA-660F-AE6FEA08263D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3:02:38.319" v="491"/>
          <ac:spMkLst>
            <pc:docMk/>
            <pc:sldMk cId="1034427432" sldId="264"/>
            <ac:spMk id="14" creationId="{117AB3D3-3C9C-4DED-809A-78734805B895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3:02:38.319" v="491"/>
          <ac:spMkLst>
            <pc:docMk/>
            <pc:sldMk cId="1034427432" sldId="264"/>
            <ac:spMk id="16" creationId="{3A9A4357-BD1D-4622-A4FE-766E6AB8DE84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3:02:38.319" v="491"/>
          <ac:spMkLst>
            <pc:docMk/>
            <pc:sldMk cId="1034427432" sldId="264"/>
            <ac:spMk id="18" creationId="{E659831F-0D9A-4C63-9EBB-8435B85A440F}"/>
          </ac:spMkLst>
        </pc:spChg>
        <pc:spChg chg="add del">
          <ac:chgData name="BRUNO THIAGO RIBEIRO" userId="S::bruno.ribeiro@portalsesisp.org.br::5a7ca45b-7130-401b-8a93-d3a1cd9e49f6" providerId="AD" clId="Web-{84356CE2-058D-AE70-B5E1-CFEB4206374D}" dt="2024-02-15T13:02:38.319" v="491"/>
          <ac:spMkLst>
            <pc:docMk/>
            <pc:sldMk cId="1034427432" sldId="264"/>
            <ac:spMk id="20" creationId="{E6995CE5-F890-4ABA-82A2-26507CE8D2A3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3:02:38.319" v="492"/>
          <ac:spMkLst>
            <pc:docMk/>
            <pc:sldMk cId="1034427432" sldId="264"/>
            <ac:spMk id="22" creationId="{058A14AF-9FB5-4CC7-BA35-E8E85D3EDF0E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3:02:38.319" v="492"/>
          <ac:spMkLst>
            <pc:docMk/>
            <pc:sldMk cId="1034427432" sldId="264"/>
            <ac:spMk id="23" creationId="{3A9A4357-BD1D-4622-A4FE-766E6AB8DE84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3:02:38.319" v="492"/>
          <ac:spMkLst>
            <pc:docMk/>
            <pc:sldMk cId="1034427432" sldId="264"/>
            <ac:spMk id="24" creationId="{E659831F-0D9A-4C63-9EBB-8435B85A440F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3:02:38.319" v="492"/>
          <ac:spMkLst>
            <pc:docMk/>
            <pc:sldMk cId="1034427432" sldId="264"/>
            <ac:spMk id="25" creationId="{979DEB4F-3150-F140-3B67-0E4B38198B81}"/>
          </ac:spMkLst>
        </pc:spChg>
        <pc:spChg chg="add">
          <ac:chgData name="BRUNO THIAGO RIBEIRO" userId="S::bruno.ribeiro@portalsesisp.org.br::5a7ca45b-7130-401b-8a93-d3a1cd9e49f6" providerId="AD" clId="Web-{84356CE2-058D-AE70-B5E1-CFEB4206374D}" dt="2024-02-15T13:02:38.319" v="492"/>
          <ac:spMkLst>
            <pc:docMk/>
            <pc:sldMk cId="1034427432" sldId="264"/>
            <ac:spMk id="26" creationId="{E6995CE5-F890-4ABA-82A2-26507CE8D2A3}"/>
          </ac:spMkLst>
        </pc:spChg>
        <pc:picChg chg="add del mod ord">
          <ac:chgData name="BRUNO THIAGO RIBEIRO" userId="S::bruno.ribeiro@portalsesisp.org.br::5a7ca45b-7130-401b-8a93-d3a1cd9e49f6" providerId="AD" clId="Web-{84356CE2-058D-AE70-B5E1-CFEB4206374D}" dt="2024-02-15T12:59:37.682" v="469"/>
          <ac:picMkLst>
            <pc:docMk/>
            <pc:sldMk cId="1034427432" sldId="264"/>
            <ac:picMk id="4" creationId="{DE748E49-1054-493E-7701-324FC12A9123}"/>
          </ac:picMkLst>
        </pc:picChg>
        <pc:picChg chg="add mod ord">
          <ac:chgData name="BRUNO THIAGO RIBEIRO" userId="S::bruno.ribeiro@portalsesisp.org.br::5a7ca45b-7130-401b-8a93-d3a1cd9e49f6" providerId="AD" clId="Web-{84356CE2-058D-AE70-B5E1-CFEB4206374D}" dt="2024-02-15T13:03:03.352" v="499" actId="14100"/>
          <ac:picMkLst>
            <pc:docMk/>
            <pc:sldMk cId="1034427432" sldId="264"/>
            <ac:picMk id="7" creationId="{FFCFCA59-603E-B544-32E3-39BAA81086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de-DE" sz="4400" err="1">
                <a:ea typeface="Calibri Light"/>
                <a:cs typeface="Calibri Light"/>
              </a:rPr>
              <a:t>Grupo</a:t>
            </a:r>
            <a:r>
              <a:rPr lang="de-DE" sz="4400">
                <a:ea typeface="Calibri Light"/>
                <a:cs typeface="Calibri Light"/>
              </a:rPr>
              <a:t> 5:</a:t>
            </a:r>
            <a:endParaRPr lang="de-DE" sz="4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14624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ea typeface="Calibri"/>
                <a:cs typeface="Calibri"/>
              </a:rPr>
              <a:t>Bruno Thiago Ribeiro</a:t>
            </a:r>
          </a:p>
          <a:p>
            <a:r>
              <a:rPr lang="de-DE">
                <a:ea typeface="Calibri"/>
                <a:cs typeface="Calibri"/>
              </a:rPr>
              <a:t>Gustavo Garcia</a:t>
            </a:r>
          </a:p>
          <a:p>
            <a:r>
              <a:rPr lang="de-DE">
                <a:ea typeface="Calibri"/>
                <a:cs typeface="Calibri"/>
              </a:rPr>
              <a:t>Laura Lopes</a:t>
            </a:r>
          </a:p>
          <a:p>
            <a:r>
              <a:rPr lang="de-DE">
                <a:ea typeface="Calibri"/>
                <a:cs typeface="Calibri"/>
              </a:rPr>
              <a:t>Pedro Francisco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5E15DEB7-A141-F0EC-1EF6-FCAAB124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1889293"/>
            <a:ext cx="3217333" cy="11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A5E5D-4122-902A-EE7D-852AD46C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>
                <a:ea typeface="Calibri Light"/>
                <a:cs typeface="Calibri Light"/>
              </a:rPr>
              <a:t>O que é:</a:t>
            </a:r>
            <a:endParaRPr lang="pt-B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2ED97-A071-0B20-B451-FC5B97E8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400">
                <a:ea typeface="+mn-lt"/>
                <a:cs typeface="+mn-lt"/>
              </a:rPr>
              <a:t>Ubuntu é um sistema operacional de código aberto, construído a partir do núcleo Linux, baseado no Debian e utiliza </a:t>
            </a:r>
            <a:r>
              <a:rPr lang="pt-BR" sz="2400" err="1">
                <a:ea typeface="+mn-lt"/>
                <a:cs typeface="+mn-lt"/>
              </a:rPr>
              <a:t>Gnome</a:t>
            </a:r>
            <a:r>
              <a:rPr lang="pt-BR" sz="2400">
                <a:ea typeface="+mn-lt"/>
                <a:cs typeface="+mn-lt"/>
              </a:rPr>
              <a:t> como ambiente de desktop de sua mais recente versão com suporte de longo prazo (</a:t>
            </a:r>
            <a:r>
              <a:rPr lang="pt-BR" sz="2400" i="1">
                <a:ea typeface="+mn-lt"/>
                <a:cs typeface="+mn-lt"/>
              </a:rPr>
              <a:t>LTS</a:t>
            </a:r>
            <a:r>
              <a:rPr lang="pt-BR" sz="2400">
                <a:ea typeface="+mn-lt"/>
                <a:cs typeface="+mn-lt"/>
              </a:rPr>
              <a:t>). Esta Distribuição Linux é desenvolvida pela Canonical LTDA.</a:t>
            </a:r>
            <a:endParaRPr lang="pt-BR" sz="2400" baseline="30000">
              <a:ea typeface="Calibri"/>
              <a:cs typeface="Calibri"/>
            </a:endParaRPr>
          </a:p>
        </p:txBody>
      </p:sp>
      <p:pic>
        <p:nvPicPr>
          <p:cNvPr id="4" name="Imagem 3" descr="O que é evento?: um guia completo para iniciantes">
            <a:extLst>
              <a:ext uri="{FF2B5EF4-FFF2-40B4-BE49-F238E27FC236}">
                <a16:creationId xmlns:a16="http://schemas.microsoft.com/office/drawing/2014/main" id="{CD59B398-B8F4-A196-22C0-3108252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4" r="2770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86D748-71E2-C589-063C-7088C5B9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>
                <a:ea typeface="Calibri Light"/>
                <a:cs typeface="Calibri Light"/>
              </a:rPr>
              <a:t>Quando? Quem criou?</a:t>
            </a:r>
            <a:endParaRPr lang="pt-BR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F0B80-8960-26A2-626D-628290BA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400">
                <a:latin typeface="Arial"/>
                <a:cs typeface="Arial"/>
              </a:rPr>
              <a:t>20 de outubro de 2004</a:t>
            </a:r>
          </a:p>
          <a:p>
            <a:r>
              <a:rPr lang="pt-BR" sz="2400">
                <a:ea typeface="+mn-lt"/>
                <a:cs typeface="+mn-lt"/>
              </a:rPr>
              <a:t>Ubuntu foi criado por Mark </a:t>
            </a:r>
            <a:r>
              <a:rPr lang="pt-BR" sz="2400" err="1">
                <a:ea typeface="+mn-lt"/>
                <a:cs typeface="+mn-lt"/>
              </a:rPr>
              <a:t>Shuttleworth</a:t>
            </a:r>
            <a:r>
              <a:rPr lang="pt-BR" sz="2400">
                <a:ea typeface="+mn-lt"/>
                <a:cs typeface="+mn-lt"/>
              </a:rPr>
              <a:t>, um empreendedor Sul-Africano de sucesso, e sua companhia Canonical. </a:t>
            </a:r>
            <a:r>
              <a:rPr lang="pt-BR" sz="2400" err="1">
                <a:ea typeface="+mn-lt"/>
                <a:cs typeface="+mn-lt"/>
              </a:rPr>
              <a:t>Shuttleworth</a:t>
            </a:r>
            <a:r>
              <a:rPr lang="pt-BR" sz="2400">
                <a:ea typeface="+mn-lt"/>
                <a:cs typeface="+mn-lt"/>
              </a:rPr>
              <a:t> reconheceu o poder do Linux e do código-aberto, mas reconhecia as fraquezas que impediam o seu uso disseminado.</a:t>
            </a:r>
            <a:endParaRPr lang="pt-BR" sz="2400">
              <a:latin typeface="Arial"/>
              <a:cs typeface="Arial"/>
            </a:endParaRPr>
          </a:p>
        </p:txBody>
      </p:sp>
      <p:pic>
        <p:nvPicPr>
          <p:cNvPr id="5" name="Imagem 4" descr="Mark Shuttleworth, criador do Ubuntu diz que o 19.10 é o verdadeiro Desktop  Linux | News Terminal Root">
            <a:extLst>
              <a:ext uri="{FF2B5EF4-FFF2-40B4-BE49-F238E27FC236}">
                <a16:creationId xmlns:a16="http://schemas.microsoft.com/office/drawing/2014/main" id="{DF39848F-D4B4-7463-6D5B-2E0CFFB04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r="22000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C12F5-A20F-A429-89E3-544BC33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 panose="020F0302020204030204"/>
                <a:cs typeface="Calibri Light" panose="020F0302020204030204"/>
              </a:rPr>
              <a:t>                             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80320F-9521-218F-0426-4430769D9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AB5F8-4CBD-AAAC-D2AB-EA234EBF8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sz="3200">
                <a:solidFill>
                  <a:srgbClr val="202124"/>
                </a:solidFill>
                <a:ea typeface="+mn-lt"/>
                <a:cs typeface="+mn-lt"/>
              </a:rPr>
              <a:t>Sua instalação é realmente fácil e simples de ser concluída.</a:t>
            </a:r>
            <a:endParaRPr lang="pt-BR" sz="3200">
              <a:ea typeface="Calibri" panose="020F0502020204030204"/>
              <a:cs typeface="Calibri" panose="020F0502020204030204"/>
            </a:endParaRPr>
          </a:p>
          <a:p>
            <a:r>
              <a:rPr lang="pt-BR" sz="3200">
                <a:solidFill>
                  <a:srgbClr val="202124"/>
                </a:solidFill>
                <a:ea typeface="+mn-lt"/>
                <a:cs typeface="+mn-lt"/>
              </a:rPr>
              <a:t>Ele pode ser instalado em conjunto com outro sistema operacional já existente no computador.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>
                <a:solidFill>
                  <a:srgbClr val="202124"/>
                </a:solidFill>
                <a:ea typeface="+mn-lt"/>
                <a:cs typeface="+mn-lt"/>
              </a:rPr>
              <a:t>O suporte para hardwares diferentes passou por importantes melhorias nos últimos anos.</a:t>
            </a:r>
            <a:endParaRPr lang="pt-BR" sz="3200">
              <a:ea typeface="Calibri"/>
              <a:cs typeface="Calibri"/>
            </a:endParaRPr>
          </a:p>
          <a:p>
            <a:endParaRPr lang="pt-BR" sz="3200">
              <a:ea typeface="Calibri"/>
              <a:cs typeface="Calibri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8D3D5D-2C4B-4CEF-0AD5-F0AB9DAA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D96803-2532-821F-B0B5-150B66A66A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sz="3200">
                <a:solidFill>
                  <a:srgbClr val="202124"/>
                </a:solidFill>
                <a:ea typeface="Calibri"/>
                <a:cs typeface="Calibri"/>
              </a:rPr>
              <a:t>Dificuldade em se adaptar aos aplicativos, principalmente se tiver o hábito de usar o Windows ou MacOS;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>
                <a:solidFill>
                  <a:srgbClr val="202124"/>
                </a:solidFill>
                <a:ea typeface="Calibri"/>
                <a:cs typeface="Calibri"/>
              </a:rPr>
              <a:t>Diferente do Windows, o suporte para hardware ainda é um fator que depende muito na iniciativa dos fabricantes;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>
                <a:solidFill>
                  <a:srgbClr val="202124"/>
                </a:solidFill>
                <a:ea typeface="Calibri"/>
                <a:cs typeface="Calibri"/>
              </a:rPr>
              <a:t>Não tem variedade de programas e jogos 3D, como no Windows por exemplo;</a:t>
            </a:r>
            <a:endParaRPr lang="pt-BR" sz="3200">
              <a:ea typeface="Calibri"/>
              <a:cs typeface="Calibri"/>
            </a:endParaRPr>
          </a:p>
          <a:p>
            <a:endParaRPr lang="pt-BR" sz="3200">
              <a:solidFill>
                <a:srgbClr val="808080"/>
              </a:solidFill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8" name="Imagem 7" descr="Prós contras em estilo plano ícones planos verdes e vermelhos conceito de  vantagens desvantagens nos negócios | Vetor Premium">
            <a:extLst>
              <a:ext uri="{FF2B5EF4-FFF2-40B4-BE49-F238E27FC236}">
                <a16:creationId xmlns:a16="http://schemas.microsoft.com/office/drawing/2014/main" id="{F6FBE6D3-2D44-C03D-2A2A-936B908D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95" y="-411318"/>
            <a:ext cx="6700527" cy="24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FAFB6-F800-2D6B-3BA4-48ED0F5C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Usabilidade e Acessibilidade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482F-4A1C-E4D1-3E5B-1D69F9AB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11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BR" b="1">
              <a:ea typeface="Calibri" panose="020F0502020204030204"/>
              <a:cs typeface="Calibri" panose="020F0502020204030204"/>
            </a:endParaRPr>
          </a:p>
          <a:p>
            <a:r>
              <a:rPr lang="pt-BR">
                <a:solidFill>
                  <a:srgbClr val="202122"/>
                </a:solidFill>
                <a:ea typeface="+mn-lt"/>
                <a:cs typeface="+mn-lt"/>
              </a:rPr>
              <a:t>Um dos focos principais é a usabilidade, incluindo o uso da ferramenta </a:t>
            </a:r>
            <a:r>
              <a:rPr lang="pt-BR" err="1">
                <a:ea typeface="+mn-lt"/>
                <a:cs typeface="+mn-lt"/>
              </a:rPr>
              <a:t>sudo</a:t>
            </a:r>
            <a:r>
              <a:rPr lang="pt-BR">
                <a:solidFill>
                  <a:srgbClr val="202122"/>
                </a:solidFill>
                <a:ea typeface="+mn-lt"/>
                <a:cs typeface="+mn-lt"/>
              </a:rPr>
              <a:t> para tarefas administrativas (similar ao Mac OS X) e a oferta de uma gama de recursos completa a partir de uma instalação padrão.</a:t>
            </a:r>
            <a:endParaRPr lang="pt-BR">
              <a:ea typeface="Calibri"/>
              <a:cs typeface="Calibri"/>
            </a:endParaRPr>
          </a:p>
          <a:p>
            <a:r>
              <a:rPr lang="pt-BR">
                <a:solidFill>
                  <a:srgbClr val="202122"/>
                </a:solidFill>
                <a:ea typeface="+mn-lt"/>
                <a:cs typeface="+mn-lt"/>
              </a:rPr>
              <a:t>Outros focos são a acessibilidade e internacionalização, permitindo a utilização do sistema pelo maior número de pessoas possível. A partir da versão 5.04, a codificação de caracteres padrão é o UTF 8 (permitindo a utilização de caracteres não utilizados no Alfabeto Latino). O projeto visa também a oferecer suporte técnico nos idiomas de seus usuários.</a:t>
            </a:r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07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E812-1571-4914-A9ED-53118673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Finalidade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EED00-EEC5-C2CA-0A12-1B61D75F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>
                <a:solidFill>
                  <a:srgbClr val="4D5156"/>
                </a:solidFill>
                <a:ea typeface="+mn-lt"/>
                <a:cs typeface="+mn-lt"/>
              </a:rPr>
              <a:t>O Ubuntu é uma distribuição Linux baseada no Debian. </a:t>
            </a:r>
            <a:r>
              <a:rPr lang="pt-BR" sz="3200">
                <a:solidFill>
                  <a:srgbClr val="040C28"/>
                </a:solidFill>
                <a:ea typeface="+mn-lt"/>
                <a:cs typeface="+mn-lt"/>
              </a:rPr>
              <a:t>É adequado para computação em nuvem, servidores, desktops e dispositivos de internet das coisas (IoT)</a:t>
            </a:r>
            <a:r>
              <a:rPr lang="pt-BR" sz="3200">
                <a:solidFill>
                  <a:srgbClr val="4D5156"/>
                </a:solidFill>
                <a:ea typeface="+mn-lt"/>
                <a:cs typeface="+mn-lt"/>
              </a:rPr>
              <a:t>.</a:t>
            </a:r>
            <a:endParaRPr lang="pt-BR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71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Grupo 5:</vt:lpstr>
      <vt:lpstr>O que é:</vt:lpstr>
      <vt:lpstr>Quando? Quem criou?</vt:lpstr>
      <vt:lpstr>                             </vt:lpstr>
      <vt:lpstr>Usabilidade e Acessibilidade</vt:lpstr>
      <vt:lpstr>Finalidade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2024-02-15T12:24:14Z</dcterms:created>
  <dcterms:modified xsi:type="dcterms:W3CDTF">2024-02-15T13:27:04Z</dcterms:modified>
</cp:coreProperties>
</file>