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Quando será lançado?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latin typeface="Arial"/>
              </a:rPr>
              <a:t>DIA 24/04/2024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Novidade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Gnome 46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Será baseado em: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LINUX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Quem é o dono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Linus Benedict Torvals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Desde quando existe o Linux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Desde 1971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Terá relação com alguma produção Linux?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Sim, terá relação com o GNU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2024-04-25T08:54:13Z</dcterms:created>
  <dc:creator/>
  <dc:description/>
  <dc:language>pt-BR</dc:language>
  <cp:lastModifiedBy/>
  <dcterms:modified xsi:type="dcterms:W3CDTF">2024-04-25T09:02:01Z</dcterms:modified>
  <cp:revision>2</cp:revision>
  <dc:subject/>
  <dc:title/>
</cp:coreProperties>
</file>