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5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7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0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1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90C3-4B11-4E67-98B5-B9066F195858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31041-028A-45C3-AF79-69C1A01EA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6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61457"/>
            <a:ext cx="9144000" cy="2387600"/>
          </a:xfrm>
        </p:spPr>
        <p:txBody>
          <a:bodyPr/>
          <a:lstStyle/>
          <a:p>
            <a:r>
              <a:rPr lang="pt-BR" b="1" dirty="0"/>
              <a:t>Como Usar JSON Server (</a:t>
            </a:r>
            <a:r>
              <a:rPr lang="pt-BR" b="1" dirty="0" err="1"/>
              <a:t>Backend</a:t>
            </a:r>
            <a:r>
              <a:rPr lang="pt-BR" b="1" dirty="0"/>
              <a:t> </a:t>
            </a:r>
            <a:r>
              <a:rPr lang="pt-BR" b="1" dirty="0" err="1" smtClean="0"/>
              <a:t>Fake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50823"/>
            <a:ext cx="9144000" cy="842554"/>
          </a:xfrm>
        </p:spPr>
        <p:txBody>
          <a:bodyPr/>
          <a:lstStyle/>
          <a:p>
            <a:r>
              <a:rPr lang="pt-BR" dirty="0" smtClean="0"/>
              <a:t>Prof. Bruno Torres</a:t>
            </a:r>
            <a:endParaRPr lang="pt-BR" dirty="0"/>
          </a:p>
        </p:txBody>
      </p:sp>
      <p:pic>
        <p:nvPicPr>
          <p:cNvPr id="1028" name="Picture 4" descr="Script - Free seo and web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8" y="5109934"/>
            <a:ext cx="1619794" cy="16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logo png, javascript icon transparent png 27127463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7730" cy="19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3 - ícones de tecnologia grá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649" y="4989193"/>
            <a:ext cx="1740535" cy="17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SON File Format Line Icon 28644017 Vector Art at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498" y="269232"/>
            <a:ext cx="1318838" cy="14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2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2" y="1058091"/>
            <a:ext cx="11697022" cy="43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0" y="587829"/>
            <a:ext cx="10744106" cy="565621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332720" y="5708469"/>
            <a:ext cx="587829" cy="418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7" y="653143"/>
            <a:ext cx="10449272" cy="53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337160"/>
            <a:ext cx="9784080" cy="55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337160"/>
            <a:ext cx="10411097" cy="588581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27017" y="1136469"/>
            <a:ext cx="10411097" cy="5086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6" y="2155551"/>
            <a:ext cx="10411097" cy="22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470262"/>
            <a:ext cx="10161199" cy="39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Como Usar JSON Server (Backend Fake)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Usar JSON Server (Backend Fake Simples)</dc:title>
  <dc:creator>Bruno Torres</dc:creator>
  <cp:lastModifiedBy>Bruno Torres</cp:lastModifiedBy>
  <cp:revision>4</cp:revision>
  <dcterms:created xsi:type="dcterms:W3CDTF">2025-03-26T18:33:10Z</dcterms:created>
  <dcterms:modified xsi:type="dcterms:W3CDTF">2025-03-26T19:01:53Z</dcterms:modified>
</cp:coreProperties>
</file>