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8FF6-B8FF-447C-895D-B33C6971A63A}" type="datetimeFigureOut">
              <a:rPr lang="hr-HR" smtClean="0"/>
              <a:t>23.11.2020.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F24C-9C4A-4CDC-8F1C-7F63D4744E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05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8FF6-B8FF-447C-895D-B33C6971A63A}" type="datetimeFigureOut">
              <a:rPr lang="hr-HR" smtClean="0"/>
              <a:t>23.11.2020.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F24C-9C4A-4CDC-8F1C-7F63D4744E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587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8FF6-B8FF-447C-895D-B33C6971A63A}" type="datetimeFigureOut">
              <a:rPr lang="hr-HR" smtClean="0"/>
              <a:t>23.11.2020.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F24C-9C4A-4CDC-8F1C-7F63D4744E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541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8FF6-B8FF-447C-895D-B33C6971A63A}" type="datetimeFigureOut">
              <a:rPr lang="hr-HR" smtClean="0"/>
              <a:t>23.11.2020.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F24C-9C4A-4CDC-8F1C-7F63D4744E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258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8FF6-B8FF-447C-895D-B33C6971A63A}" type="datetimeFigureOut">
              <a:rPr lang="hr-HR" smtClean="0"/>
              <a:t>23.11.2020.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F24C-9C4A-4CDC-8F1C-7F63D4744E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6716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8FF6-B8FF-447C-895D-B33C6971A63A}" type="datetimeFigureOut">
              <a:rPr lang="hr-HR" smtClean="0"/>
              <a:t>23.11.2020.</a:t>
            </a:fld>
            <a:endParaRPr lang="hr-H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F24C-9C4A-4CDC-8F1C-7F63D4744E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995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8FF6-B8FF-447C-895D-B33C6971A63A}" type="datetimeFigureOut">
              <a:rPr lang="hr-HR" smtClean="0"/>
              <a:t>23.11.2020.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F24C-9C4A-4CDC-8F1C-7F63D4744EA4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7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8FF6-B8FF-447C-895D-B33C6971A63A}" type="datetimeFigureOut">
              <a:rPr lang="hr-HR" smtClean="0"/>
              <a:t>23.11.2020.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F24C-9C4A-4CDC-8F1C-7F63D4744E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781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8FF6-B8FF-447C-895D-B33C6971A63A}" type="datetimeFigureOut">
              <a:rPr lang="hr-HR" smtClean="0"/>
              <a:t>23.11.2020.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F24C-9C4A-4CDC-8F1C-7F63D4744E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2680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8FF6-B8FF-447C-895D-B33C6971A63A}" type="datetimeFigureOut">
              <a:rPr lang="hr-HR" smtClean="0"/>
              <a:t>23.11.2020.</a:t>
            </a:fld>
            <a:endParaRPr lang="hr-H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r-H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F24C-9C4A-4CDC-8F1C-7F63D4744E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541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E18FF6-B8FF-447C-895D-B33C6971A63A}" type="datetimeFigureOut">
              <a:rPr lang="hr-HR" smtClean="0"/>
              <a:t>23.11.2020.</a:t>
            </a:fld>
            <a:endParaRPr lang="hr-H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F24C-9C4A-4CDC-8F1C-7F63D4744E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515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E18FF6-B8FF-447C-895D-B33C6971A63A}" type="datetimeFigureOut">
              <a:rPr lang="hr-HR" smtClean="0"/>
              <a:t>23.11.2020.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43AF24C-9C4A-4CDC-8F1C-7F63D4744E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128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F9E6-6CFF-40E4-A48A-7FAA59524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Python sort visualizer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6EE49-38AD-4D1D-B16B-720490354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Bruno Tot</a:t>
            </a:r>
          </a:p>
          <a:p>
            <a:r>
              <a:rPr lang="hr-HR" dirty="0"/>
              <a:t>Leonardo Videc</a:t>
            </a:r>
          </a:p>
        </p:txBody>
      </p:sp>
    </p:spTree>
    <p:extLst>
      <p:ext uri="{BB962C8B-B14F-4D97-AF65-F5344CB8AC3E}">
        <p14:creationId xmlns:p14="http://schemas.microsoft.com/office/powerpoint/2010/main" val="2501559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119E187-29AA-4D9F-9F79-6FDF0E4A968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338576"/>
              </p:ext>
            </p:extLst>
          </p:nvPr>
        </p:nvGraphicFramePr>
        <p:xfrm>
          <a:off x="932911" y="843350"/>
          <a:ext cx="5314231" cy="361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3" imgW="8124840" imgH="5523840" progId="Word.OpenDocumentText.12">
                  <p:embed/>
                </p:oleObj>
              </mc:Choice>
              <mc:Fallback>
                <p:oleObj name="Document" r:id="rId3" imgW="8124840" imgH="55238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2911" y="843350"/>
                        <a:ext cx="5314231" cy="3613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CCE838E-18F9-430F-8AEE-85ECE05B2C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809456"/>
              </p:ext>
            </p:extLst>
          </p:nvPr>
        </p:nvGraphicFramePr>
        <p:xfrm>
          <a:off x="5318449" y="874938"/>
          <a:ext cx="5872204" cy="3915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cument" r:id="rId5" imgW="8124840" imgH="5418000" progId="Word.OpenDocumentText.12">
                  <p:embed/>
                </p:oleObj>
              </mc:Choice>
              <mc:Fallback>
                <p:oleObj name="Document" r:id="rId5" imgW="8124840" imgH="5418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8449" y="874938"/>
                        <a:ext cx="5872204" cy="3915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0AEFE5B-74FE-433B-96E8-0708262B70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86595"/>
              </p:ext>
            </p:extLst>
          </p:nvPr>
        </p:nvGraphicFramePr>
        <p:xfrm>
          <a:off x="5250012" y="3296977"/>
          <a:ext cx="6009077" cy="400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7" imgW="8124840" imgH="5418000" progId="Word.OpenDocumentText.12">
                  <p:embed/>
                </p:oleObj>
              </mc:Choice>
              <mc:Fallback>
                <p:oleObj name="Document" r:id="rId7" imgW="8124840" imgH="5418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0012" y="3296977"/>
                        <a:ext cx="6009077" cy="4007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20B3D61-F43A-49CF-BE4C-ED5BCE029827}"/>
              </a:ext>
            </a:extLst>
          </p:cNvPr>
          <p:cNvSpPr/>
          <p:nvPr/>
        </p:nvSpPr>
        <p:spPr>
          <a:xfrm>
            <a:off x="5094513" y="2341984"/>
            <a:ext cx="6164573" cy="802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8256D1-3517-4945-A7F0-D9CED3AD6ECD}"/>
              </a:ext>
            </a:extLst>
          </p:cNvPr>
          <p:cNvSpPr/>
          <p:nvPr/>
        </p:nvSpPr>
        <p:spPr>
          <a:xfrm>
            <a:off x="5094513" y="727788"/>
            <a:ext cx="6164575" cy="1530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CD5E00-813C-4CFE-8AE5-4698838056C3}"/>
              </a:ext>
            </a:extLst>
          </p:cNvPr>
          <p:cNvSpPr/>
          <p:nvPr/>
        </p:nvSpPr>
        <p:spPr>
          <a:xfrm>
            <a:off x="5094512" y="3228392"/>
            <a:ext cx="6164575" cy="1343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1DA29F-78AA-40E9-AD2A-ACA3E8B64EB1}"/>
              </a:ext>
            </a:extLst>
          </p:cNvPr>
          <p:cNvSpPr/>
          <p:nvPr/>
        </p:nvSpPr>
        <p:spPr>
          <a:xfrm>
            <a:off x="765109" y="727788"/>
            <a:ext cx="4012163" cy="3844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94958A3-686A-45C3-A8D0-AD22EE9DF373}"/>
              </a:ext>
            </a:extLst>
          </p:cNvPr>
          <p:cNvSpPr txBox="1">
            <a:spLocks/>
          </p:cNvSpPr>
          <p:nvPr/>
        </p:nvSpPr>
        <p:spPr>
          <a:xfrm>
            <a:off x="765109" y="4790889"/>
            <a:ext cx="10493977" cy="186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klasa BarChart predstavlja objekt stupčastog grafa</a:t>
            </a:r>
          </a:p>
          <a:p>
            <a:r>
              <a:rPr lang="hr-HR" dirty="0"/>
              <a:t>ona sadrži naziv algoritma, polje koje se sortira, okvir u kojemu se nalazi i callback funkciju koja se izvršava kada sortiranje završi</a:t>
            </a:r>
          </a:p>
          <a:p>
            <a:r>
              <a:rPr lang="hr-HR" dirty="0"/>
              <a:t>start i stop animation metode započinju i pauziraju animaciju (pogodno za korisnika kako bi mogao uspoređivati podatke)</a:t>
            </a:r>
          </a:p>
        </p:txBody>
      </p:sp>
    </p:spTree>
    <p:extLst>
      <p:ext uri="{BB962C8B-B14F-4D97-AF65-F5344CB8AC3E}">
        <p14:creationId xmlns:p14="http://schemas.microsoft.com/office/powerpoint/2010/main" val="396668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5C84-67BF-481A-B031-8AE321D4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17858-A571-4491-9E0E-5616F187F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Hvala na pozornosti</a:t>
            </a:r>
          </a:p>
        </p:txBody>
      </p:sp>
    </p:spTree>
    <p:extLst>
      <p:ext uri="{BB962C8B-B14F-4D97-AF65-F5344CB8AC3E}">
        <p14:creationId xmlns:p14="http://schemas.microsoft.com/office/powerpoint/2010/main" val="290319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B568-5BC5-41D2-A71D-3FC3E366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7330B-7E49-40CA-8A13-4BD653A22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vizualizacija sorting algoritama</a:t>
            </a:r>
          </a:p>
          <a:p>
            <a:r>
              <a:rPr lang="hr-HR" dirty="0"/>
              <a:t>rad sa grafičkim sučeljem</a:t>
            </a:r>
          </a:p>
          <a:p>
            <a:r>
              <a:rPr lang="hr-HR" dirty="0"/>
              <a:t>izrada stupčastih grafova </a:t>
            </a:r>
          </a:p>
        </p:txBody>
      </p:sp>
    </p:spTree>
    <p:extLst>
      <p:ext uri="{BB962C8B-B14F-4D97-AF65-F5344CB8AC3E}">
        <p14:creationId xmlns:p14="http://schemas.microsoft.com/office/powerpoint/2010/main" val="173518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3772-97FE-41EE-8680-F94BFA4D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Tehnologije i biblioteke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9983-716C-4CD2-82AB-81E6B1C1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Google Sans"/>
              </a:rPr>
              <a:t>Python</a:t>
            </a:r>
          </a:p>
          <a:p>
            <a:r>
              <a:rPr lang="hr-HR" b="0" i="0" dirty="0">
                <a:effectLst/>
                <a:latin typeface="Google Sans"/>
              </a:rPr>
              <a:t>Matplotlib</a:t>
            </a:r>
          </a:p>
          <a:p>
            <a:r>
              <a:rPr lang="hr-HR" dirty="0">
                <a:latin typeface="Google Sans"/>
              </a:rPr>
              <a:t>Numpy</a:t>
            </a:r>
          </a:p>
          <a:p>
            <a:r>
              <a:rPr lang="hr-HR" dirty="0">
                <a:latin typeface="Google Sans"/>
              </a:rPr>
              <a:t>Tkinter (GUI)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5047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9B4E-FFD4-4DDB-8DD0-2767A3FA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DEMONSTRACIJA + KOD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E94B-F59C-4354-B2B5-B9F548CA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704588"/>
            <a:ext cx="7729728" cy="2153412"/>
          </a:xfrm>
        </p:spPr>
        <p:txBody>
          <a:bodyPr/>
          <a:lstStyle/>
          <a:p>
            <a:r>
              <a:rPr lang="hr-HR" dirty="0"/>
              <a:t>Menu bar (Options &gt; Configure)</a:t>
            </a:r>
          </a:p>
          <a:p>
            <a:r>
              <a:rPr lang="hr-HR" dirty="0"/>
              <a:t>Frame</a:t>
            </a:r>
          </a:p>
          <a:p>
            <a:pPr lvl="1"/>
            <a:r>
              <a:rPr lang="hr-HR" dirty="0"/>
              <a:t>Gornji (Grafovi, više o tom na sljedećim slajdovima...)</a:t>
            </a:r>
          </a:p>
          <a:p>
            <a:pPr lvl="1"/>
            <a:r>
              <a:rPr lang="hr-HR" dirty="0"/>
              <a:t>Srednji (Grafovi, više o tom na sljedećim slajdovima...)</a:t>
            </a:r>
          </a:p>
          <a:p>
            <a:pPr lvl="1"/>
            <a:r>
              <a:rPr lang="hr-HR" dirty="0"/>
              <a:t>Donji (Start i Reset)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202A2-0765-444E-93E7-8E000855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35" y="2423972"/>
            <a:ext cx="426779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9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02DA4D-78F1-4CC6-8228-183ED416E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101" y="497359"/>
            <a:ext cx="4267796" cy="2010056"/>
          </a:xfrm>
          <a:prstGeom prst="rect">
            <a:avLst/>
          </a:prstGeom>
        </p:spPr>
      </p:pic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8439D5AE-C889-40D4-AD49-B163B770795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796317"/>
              </p:ext>
            </p:extLst>
          </p:nvPr>
        </p:nvGraphicFramePr>
        <p:xfrm>
          <a:off x="3962101" y="2850193"/>
          <a:ext cx="4264997" cy="3510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4" imgW="8124840" imgH="6686640" progId="Word.OpenDocumentText.12">
                  <p:embed/>
                </p:oleObj>
              </mc:Choice>
              <mc:Fallback>
                <p:oleObj name="Document" r:id="rId4" imgW="8124840" imgH="66866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62101" y="2850193"/>
                        <a:ext cx="4264997" cy="3510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231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9B4E-FFD4-4DDB-8DD0-2767A3FA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DEMONSTRACIJA + KOD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E94B-F59C-4354-B2B5-B9F548CA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096473"/>
            <a:ext cx="7729728" cy="2153412"/>
          </a:xfrm>
        </p:spPr>
        <p:txBody>
          <a:bodyPr/>
          <a:lstStyle/>
          <a:p>
            <a:r>
              <a:rPr lang="hr-HR" dirty="0"/>
              <a:t>Grid</a:t>
            </a:r>
          </a:p>
          <a:p>
            <a:pPr lvl="1"/>
            <a:r>
              <a:rPr lang="hr-HR" dirty="0"/>
              <a:t>[0,0], [0,1] </a:t>
            </a:r>
            <a:r>
              <a:rPr lang="hr-HR" dirty="0">
                <a:sym typeface="Wingdings" panose="05000000000000000000" pitchFamily="2" charset="2"/>
              </a:rPr>
              <a:t> input za biranje veličine polja za testiranje sorting algoritama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[1,0], [1,1]  multiselection input za biranje sortova za usporedbu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[2,0], [2,1]  gumb za primjenu željenih postavki</a:t>
            </a:r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83B0F-D088-4472-9E55-22690244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88" y="2419862"/>
            <a:ext cx="2143424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7B24A6-BC5B-4466-B311-1D2DC54EF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288" y="497756"/>
            <a:ext cx="2143424" cy="2410161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210E5E9-2D9A-40BF-A933-F270E942A14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038444"/>
              </p:ext>
            </p:extLst>
          </p:nvPr>
        </p:nvGraphicFramePr>
        <p:xfrm>
          <a:off x="2374900" y="3341201"/>
          <a:ext cx="3721100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4" imgW="8124840" imgH="6774120" progId="Word.OpenDocumentText.12">
                  <p:embed/>
                </p:oleObj>
              </mc:Choice>
              <mc:Fallback>
                <p:oleObj name="Document" r:id="rId4" imgW="8124840" imgH="67741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4900" y="3341201"/>
                        <a:ext cx="3721100" cy="310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686F833-A14E-47E7-A1F2-9FD9FF1EA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601868"/>
              </p:ext>
            </p:extLst>
          </p:nvPr>
        </p:nvGraphicFramePr>
        <p:xfrm>
          <a:off x="7167712" y="3341201"/>
          <a:ext cx="4793311" cy="3259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6" imgW="8124840" imgH="5523840" progId="Word.OpenDocumentText.12">
                  <p:embed/>
                </p:oleObj>
              </mc:Choice>
              <mc:Fallback>
                <p:oleObj name="Document" r:id="rId6" imgW="8124840" imgH="55238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67712" y="3341201"/>
                        <a:ext cx="4793311" cy="3259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15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C55A-F1DB-418C-A67A-EF4C90A71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3575764"/>
            <a:ext cx="7729728" cy="3101983"/>
          </a:xfrm>
        </p:spPr>
        <p:txBody>
          <a:bodyPr/>
          <a:lstStyle/>
          <a:p>
            <a:r>
              <a:rPr lang="hr-HR" dirty="0"/>
              <a:t>u gornjem okviru (Frame) se nalaze dva odabrana grafa za sortiranje</a:t>
            </a:r>
          </a:p>
          <a:p>
            <a:r>
              <a:rPr lang="hr-HR" dirty="0"/>
              <a:t>srednji okvir je prazan (na prikazu nema više od 3 grafa)</a:t>
            </a:r>
          </a:p>
          <a:p>
            <a:r>
              <a:rPr lang="hr-HR" dirty="0"/>
              <a:t>Start</a:t>
            </a:r>
          </a:p>
          <a:p>
            <a:pPr lvl="1"/>
            <a:r>
              <a:rPr lang="hr-HR" dirty="0"/>
              <a:t>pokreće sortiranje za svaki graf</a:t>
            </a:r>
          </a:p>
          <a:p>
            <a:r>
              <a:rPr lang="hr-HR" dirty="0"/>
              <a:t>Reset</a:t>
            </a:r>
          </a:p>
          <a:p>
            <a:pPr lvl="1"/>
            <a:r>
              <a:rPr lang="hr-HR" dirty="0"/>
              <a:t>isponovo generira nasumično polje za sortiranje</a:t>
            </a:r>
          </a:p>
          <a:p>
            <a:pPr marL="228600" lvl="1" indent="0">
              <a:buNone/>
            </a:pPr>
            <a:endParaRPr lang="hr-H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9F8019-529E-43F5-B12B-C9FFE7633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291387"/>
            <a:ext cx="72104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2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769E-99B3-42AD-8B9B-44EAA5159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5262465"/>
            <a:ext cx="7729728" cy="1268518"/>
          </a:xfrm>
        </p:spPr>
        <p:txBody>
          <a:bodyPr/>
          <a:lstStyle/>
          <a:p>
            <a:r>
              <a:rPr lang="hr-HR" dirty="0"/>
              <a:t>po završetku sortiranja dobivamo informaciju o broju iteracija (brzini)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9366A-AF91-4679-A74E-E219AEAFC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490156"/>
            <a:ext cx="54387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93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56</TotalTime>
  <Words>216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Google Sans</vt:lpstr>
      <vt:lpstr>Parcel</vt:lpstr>
      <vt:lpstr>OpenDocument Text</vt:lpstr>
      <vt:lpstr>Python sort visualizer</vt:lpstr>
      <vt:lpstr>uvod</vt:lpstr>
      <vt:lpstr>Tehnologije i biblioteke</vt:lpstr>
      <vt:lpstr>DEMONSTRACIJA + KOD</vt:lpstr>
      <vt:lpstr>PowerPoint Presentation</vt:lpstr>
      <vt:lpstr>DEMONSTRACIJA + KOD</vt:lpstr>
      <vt:lpstr>PowerPoint Presentation</vt:lpstr>
      <vt:lpstr>PowerPoint Presentation</vt:lpstr>
      <vt:lpstr>PowerPoint Presentation</vt:lpstr>
      <vt:lpstr>PowerPoint Presentation</vt:lpstr>
      <vt:lpstr>KRAJ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sort visualizer</dc:title>
  <dc:creator>Bruno Tot</dc:creator>
  <cp:lastModifiedBy>Bruno Tot</cp:lastModifiedBy>
  <cp:revision>5</cp:revision>
  <dcterms:created xsi:type="dcterms:W3CDTF">2020-11-23T14:26:11Z</dcterms:created>
  <dcterms:modified xsi:type="dcterms:W3CDTF">2020-11-23T15:22:13Z</dcterms:modified>
</cp:coreProperties>
</file>