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5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58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4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25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6716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9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781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6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41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515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E18FF6-B8FF-447C-895D-B33C6971A63A}" type="datetimeFigureOut">
              <a:rPr lang="hr-HR" smtClean="0"/>
              <a:t>30.11.2020.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3AF24C-9C4A-4CDC-8F1C-7F63D4744EA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12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F9E6-6CFF-40E4-A48A-7FAA59524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Python sort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6EE49-38AD-4D1D-B16B-72049035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Bruno Tot</a:t>
            </a:r>
          </a:p>
          <a:p>
            <a:r>
              <a:rPr lang="hr-HR" dirty="0"/>
              <a:t>Leonardo Videc</a:t>
            </a:r>
          </a:p>
        </p:txBody>
      </p:sp>
    </p:spTree>
    <p:extLst>
      <p:ext uri="{BB962C8B-B14F-4D97-AF65-F5344CB8AC3E}">
        <p14:creationId xmlns:p14="http://schemas.microsoft.com/office/powerpoint/2010/main" val="250155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19E187-29AA-4D9F-9F79-6FDF0E4A968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38576"/>
              </p:ext>
            </p:extLst>
          </p:nvPr>
        </p:nvGraphicFramePr>
        <p:xfrm>
          <a:off x="932911" y="843350"/>
          <a:ext cx="5314231" cy="361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8124840" imgH="5523840" progId="Word.OpenDocumentText.12">
                  <p:embed/>
                </p:oleObj>
              </mc:Choice>
              <mc:Fallback>
                <p:oleObj name="Document" r:id="rId3" imgW="8124840" imgH="5523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11" y="843350"/>
                        <a:ext cx="5314231" cy="361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CCE838E-18F9-430F-8AEE-85ECE05B2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09456"/>
              </p:ext>
            </p:extLst>
          </p:nvPr>
        </p:nvGraphicFramePr>
        <p:xfrm>
          <a:off x="5318449" y="874938"/>
          <a:ext cx="5872204" cy="39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8124840" imgH="5418000" progId="Word.OpenDocumentText.12">
                  <p:embed/>
                </p:oleObj>
              </mc:Choice>
              <mc:Fallback>
                <p:oleObj name="Document" r:id="rId5" imgW="812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449" y="874938"/>
                        <a:ext cx="5872204" cy="3915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0AEFE5B-74FE-433B-96E8-0708262B7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86595"/>
              </p:ext>
            </p:extLst>
          </p:nvPr>
        </p:nvGraphicFramePr>
        <p:xfrm>
          <a:off x="5250012" y="3296977"/>
          <a:ext cx="6009077" cy="400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7" imgW="8124840" imgH="5418000" progId="Word.OpenDocumentText.12">
                  <p:embed/>
                </p:oleObj>
              </mc:Choice>
              <mc:Fallback>
                <p:oleObj name="Document" r:id="rId7" imgW="812484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0012" y="3296977"/>
                        <a:ext cx="6009077" cy="4007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20B3D61-F43A-49CF-BE4C-ED5BCE029827}"/>
              </a:ext>
            </a:extLst>
          </p:cNvPr>
          <p:cNvSpPr/>
          <p:nvPr/>
        </p:nvSpPr>
        <p:spPr>
          <a:xfrm>
            <a:off x="5094513" y="2341984"/>
            <a:ext cx="6164573" cy="8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256D1-3517-4945-A7F0-D9CED3AD6ECD}"/>
              </a:ext>
            </a:extLst>
          </p:cNvPr>
          <p:cNvSpPr/>
          <p:nvPr/>
        </p:nvSpPr>
        <p:spPr>
          <a:xfrm>
            <a:off x="5094513" y="727788"/>
            <a:ext cx="6164575" cy="153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D5E00-813C-4CFE-8AE5-4698838056C3}"/>
              </a:ext>
            </a:extLst>
          </p:cNvPr>
          <p:cNvSpPr/>
          <p:nvPr/>
        </p:nvSpPr>
        <p:spPr>
          <a:xfrm>
            <a:off x="5094512" y="3228392"/>
            <a:ext cx="6164575" cy="134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1DA29F-78AA-40E9-AD2A-ACA3E8B64EB1}"/>
              </a:ext>
            </a:extLst>
          </p:cNvPr>
          <p:cNvSpPr/>
          <p:nvPr/>
        </p:nvSpPr>
        <p:spPr>
          <a:xfrm>
            <a:off x="765109" y="727788"/>
            <a:ext cx="4012163" cy="3844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4958A3-686A-45C3-A8D0-AD22EE9DF373}"/>
              </a:ext>
            </a:extLst>
          </p:cNvPr>
          <p:cNvSpPr txBox="1">
            <a:spLocks/>
          </p:cNvSpPr>
          <p:nvPr/>
        </p:nvSpPr>
        <p:spPr>
          <a:xfrm>
            <a:off x="765109" y="4790889"/>
            <a:ext cx="10493977" cy="186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klasa BarChart predstavlja objekt stupčastog grafa</a:t>
            </a:r>
          </a:p>
          <a:p>
            <a:r>
              <a:rPr lang="hr-HR" dirty="0"/>
              <a:t>ona sadrži naziv algoritma, polje koje se sortira i okvir u kojemu se nalazi</a:t>
            </a:r>
          </a:p>
          <a:p>
            <a:r>
              <a:rPr lang="hr-HR" dirty="0"/>
              <a:t>start i stop animation metode započinju i pauziraju animaciju (pogodno za korisnika kako bi mogao uspoređivati podatke)</a:t>
            </a:r>
          </a:p>
        </p:txBody>
      </p:sp>
    </p:spTree>
    <p:extLst>
      <p:ext uri="{BB962C8B-B14F-4D97-AF65-F5344CB8AC3E}">
        <p14:creationId xmlns:p14="http://schemas.microsoft.com/office/powerpoint/2010/main" val="396668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A798-0439-4CBD-AFF5-4E914C4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SORT IMPLEMENTACIJE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8E22E4-AABB-4E6D-BA38-AD1FEF7474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14933"/>
              </p:ext>
            </p:extLst>
          </p:nvPr>
        </p:nvGraphicFramePr>
        <p:xfrm>
          <a:off x="3773488" y="2638425"/>
          <a:ext cx="4638675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8124840" imgH="6543000" progId="Word.OpenDocumentText.12">
                  <p:embed/>
                </p:oleObj>
              </mc:Choice>
              <mc:Fallback>
                <p:oleObj name="Document" r:id="rId3" imgW="8124840" imgH="6543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3488" y="2638425"/>
                        <a:ext cx="4638675" cy="373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9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5C84-67BF-481A-B031-8AE321D4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7858-A571-4491-9E0E-5616F187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29031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B568-5BC5-41D2-A71D-3FC3E366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330B-7E49-40CA-8A13-4BD653A2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vizualizacija sorting algoritama</a:t>
            </a:r>
          </a:p>
          <a:p>
            <a:r>
              <a:rPr lang="hr-HR" dirty="0"/>
              <a:t>rad sa grafičkim sučeljem</a:t>
            </a:r>
          </a:p>
          <a:p>
            <a:r>
              <a:rPr lang="hr-HR" dirty="0"/>
              <a:t>izrada stupčastih grafova </a:t>
            </a:r>
          </a:p>
        </p:txBody>
      </p:sp>
    </p:spTree>
    <p:extLst>
      <p:ext uri="{BB962C8B-B14F-4D97-AF65-F5344CB8AC3E}">
        <p14:creationId xmlns:p14="http://schemas.microsoft.com/office/powerpoint/2010/main" val="173518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3772-97FE-41EE-8680-F94BFA4D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Tehnologije i biblioteke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9983-716C-4CD2-82AB-81E6B1C1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Google Sans"/>
              </a:rPr>
              <a:t>Python</a:t>
            </a:r>
          </a:p>
          <a:p>
            <a:r>
              <a:rPr lang="hr-HR" b="0" i="0" dirty="0">
                <a:effectLst/>
                <a:latin typeface="Google Sans"/>
              </a:rPr>
              <a:t>Matplotlib</a:t>
            </a:r>
          </a:p>
          <a:p>
            <a:r>
              <a:rPr lang="hr-HR" dirty="0">
                <a:latin typeface="Google Sans"/>
              </a:rPr>
              <a:t>Numpy</a:t>
            </a:r>
          </a:p>
          <a:p>
            <a:r>
              <a:rPr lang="hr-HR" dirty="0">
                <a:latin typeface="Google Sans"/>
              </a:rPr>
              <a:t>Tkinter (GUI)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04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B4E-FFD4-4DDB-8DD0-2767A3FA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E94B-F59C-4354-B2B5-B9F548CA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8"/>
            <a:ext cx="7729728" cy="2153412"/>
          </a:xfrm>
        </p:spPr>
        <p:txBody>
          <a:bodyPr/>
          <a:lstStyle/>
          <a:p>
            <a:r>
              <a:rPr lang="hr-HR" dirty="0"/>
              <a:t>Menu bar (Options &gt; Configure)</a:t>
            </a:r>
          </a:p>
          <a:p>
            <a:r>
              <a:rPr lang="hr-HR" dirty="0"/>
              <a:t>Frame</a:t>
            </a:r>
          </a:p>
          <a:p>
            <a:pPr lvl="1"/>
            <a:r>
              <a:rPr lang="hr-HR" dirty="0"/>
              <a:t>Gornji (Grafovi, više o tom na sljedećim slajdovima...)</a:t>
            </a:r>
          </a:p>
          <a:p>
            <a:pPr lvl="1"/>
            <a:r>
              <a:rPr lang="hr-HR" dirty="0"/>
              <a:t>Srednji (Grafovi, više o tom na sljedećim slajdovima...)</a:t>
            </a:r>
          </a:p>
          <a:p>
            <a:pPr lvl="1"/>
            <a:r>
              <a:rPr lang="hr-HR" dirty="0"/>
              <a:t>Donji (Start i Reset)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202A2-0765-444E-93E7-8E000855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35" y="2423972"/>
            <a:ext cx="426779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2DA4D-78F1-4CC6-8228-183ED416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01" y="497359"/>
            <a:ext cx="4267796" cy="2010056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439D5AE-C889-40D4-AD49-B163B770795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96317"/>
              </p:ext>
            </p:extLst>
          </p:nvPr>
        </p:nvGraphicFramePr>
        <p:xfrm>
          <a:off x="3962101" y="2850193"/>
          <a:ext cx="4264997" cy="351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8124840" imgH="6686640" progId="Word.OpenDocumentText.12">
                  <p:embed/>
                </p:oleObj>
              </mc:Choice>
              <mc:Fallback>
                <p:oleObj name="Document" r:id="rId4" imgW="8124840" imgH="6686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101" y="2850193"/>
                        <a:ext cx="4264997" cy="351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3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B4E-FFD4-4DDB-8DD0-2767A3FA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 + 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E94B-F59C-4354-B2B5-B9F548CA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096473"/>
            <a:ext cx="7729728" cy="2153412"/>
          </a:xfrm>
        </p:spPr>
        <p:txBody>
          <a:bodyPr/>
          <a:lstStyle/>
          <a:p>
            <a:r>
              <a:rPr lang="hr-HR" dirty="0"/>
              <a:t>Grid</a:t>
            </a:r>
          </a:p>
          <a:p>
            <a:pPr lvl="1"/>
            <a:r>
              <a:rPr lang="hr-HR" dirty="0"/>
              <a:t>[0,0], [0,1] </a:t>
            </a:r>
            <a:r>
              <a:rPr lang="hr-HR" dirty="0">
                <a:sym typeface="Wingdings" panose="05000000000000000000" pitchFamily="2" charset="2"/>
              </a:rPr>
              <a:t> input za biranje veličine polja za testiranje sorting algoritama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[1,0], [1,1]  multiselection input za biranje sortova za usporedbu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[2,0], [2,1]  gumb za primjenu željenih postavki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3B0F-D088-4472-9E55-22690244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419862"/>
            <a:ext cx="214342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B24A6-BC5B-4466-B311-1D2DC54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83" y="497756"/>
            <a:ext cx="2143424" cy="2410161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210E5E9-2D9A-40BF-A933-F270E942A14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262201"/>
              </p:ext>
            </p:extLst>
          </p:nvPr>
        </p:nvGraphicFramePr>
        <p:xfrm>
          <a:off x="1058393" y="2221742"/>
          <a:ext cx="3965895" cy="40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8124840" imgH="8219160" progId="Word.OpenDocumentText.12">
                  <p:embed/>
                </p:oleObj>
              </mc:Choice>
              <mc:Fallback>
                <p:oleObj name="Document" r:id="rId4" imgW="8124840" imgH="8219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8393" y="2221742"/>
                        <a:ext cx="3965895" cy="4011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686F833-A14E-47E7-A1F2-9FD9FF1EA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06334"/>
              </p:ext>
            </p:extLst>
          </p:nvPr>
        </p:nvGraphicFramePr>
        <p:xfrm>
          <a:off x="7536828" y="2221742"/>
          <a:ext cx="4793311" cy="32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6" imgW="8124840" imgH="5523840" progId="Word.OpenDocumentText.12">
                  <p:embed/>
                </p:oleObj>
              </mc:Choice>
              <mc:Fallback>
                <p:oleObj name="Document" r:id="rId6" imgW="8124840" imgH="5523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6828" y="2221742"/>
                        <a:ext cx="4793311" cy="3259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0924C2-163E-4118-B452-C6E28C3BF1EC}"/>
              </a:ext>
            </a:extLst>
          </p:cNvPr>
          <p:cNvCxnSpPr/>
          <p:nvPr/>
        </p:nvCxnSpPr>
        <p:spPr>
          <a:xfrm flipV="1">
            <a:off x="3288484" y="2726422"/>
            <a:ext cx="2197916" cy="9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804013-405A-4406-9453-B81ED13EF996}"/>
              </a:ext>
            </a:extLst>
          </p:cNvPr>
          <p:cNvCxnSpPr/>
          <p:nvPr/>
        </p:nvCxnSpPr>
        <p:spPr>
          <a:xfrm flipH="1" flipV="1">
            <a:off x="6627303" y="595618"/>
            <a:ext cx="909525" cy="313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C55A-F1DB-418C-A67A-EF4C90A7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3575764"/>
            <a:ext cx="7729728" cy="3101983"/>
          </a:xfrm>
        </p:spPr>
        <p:txBody>
          <a:bodyPr/>
          <a:lstStyle/>
          <a:p>
            <a:r>
              <a:rPr lang="hr-HR" dirty="0"/>
              <a:t>u gornjem okviru (Frame) se nalaze dva odabrana grafa za sortiranje</a:t>
            </a:r>
          </a:p>
          <a:p>
            <a:r>
              <a:rPr lang="hr-HR" dirty="0"/>
              <a:t>srednji okvir je prazan (na prikazu nema više od 3 grafa)</a:t>
            </a:r>
          </a:p>
          <a:p>
            <a:r>
              <a:rPr lang="hr-HR" dirty="0"/>
              <a:t>Start</a:t>
            </a:r>
          </a:p>
          <a:p>
            <a:pPr lvl="1"/>
            <a:r>
              <a:rPr lang="hr-HR" dirty="0"/>
              <a:t>pokreće sortiranje za svaki graf</a:t>
            </a:r>
          </a:p>
          <a:p>
            <a:r>
              <a:rPr lang="hr-HR" dirty="0"/>
              <a:t>Reset</a:t>
            </a:r>
          </a:p>
          <a:p>
            <a:pPr lvl="1"/>
            <a:r>
              <a:rPr lang="hr-HR" dirty="0"/>
              <a:t>isponovo generira nasumično polje za sortiranje</a:t>
            </a:r>
          </a:p>
          <a:p>
            <a:pPr marL="228600" lvl="1" indent="0">
              <a:buNone/>
            </a:pPr>
            <a:endParaRPr lang="hr-H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F8019-529E-43F5-B12B-C9FFE763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91387"/>
            <a:ext cx="7210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69E-99B3-42AD-8B9B-44EAA515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5262465"/>
            <a:ext cx="7729728" cy="1268518"/>
          </a:xfrm>
        </p:spPr>
        <p:txBody>
          <a:bodyPr/>
          <a:lstStyle/>
          <a:p>
            <a:r>
              <a:rPr lang="hr-HR" dirty="0"/>
              <a:t>po završetku sortiranja dobivamo informaciju o broju iteracija (brzini)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9366A-AF91-4679-A74E-E219AEAF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490156"/>
            <a:ext cx="5438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9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</TotalTime>
  <Words>210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Google Sans</vt:lpstr>
      <vt:lpstr>Parcel</vt:lpstr>
      <vt:lpstr>Document</vt:lpstr>
      <vt:lpstr>OpenDocument Text</vt:lpstr>
      <vt:lpstr>Python sort visualizer</vt:lpstr>
      <vt:lpstr>uvod</vt:lpstr>
      <vt:lpstr>Tehnologije i biblioteke</vt:lpstr>
      <vt:lpstr>DEMONSTRACIJA + KOD</vt:lpstr>
      <vt:lpstr>PowerPoint Presentation</vt:lpstr>
      <vt:lpstr>DEMONSTRACIJA + KOD</vt:lpstr>
      <vt:lpstr>PowerPoint Presentation</vt:lpstr>
      <vt:lpstr>PowerPoint Presentation</vt:lpstr>
      <vt:lpstr>PowerPoint Presentation</vt:lpstr>
      <vt:lpstr>PowerPoint Presentation</vt:lpstr>
      <vt:lpstr>PRIMJER SORT IMPLEMENTACIJE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sort visualizer</dc:title>
  <dc:creator>Bruno Tot</dc:creator>
  <cp:lastModifiedBy>Bruno Tot</cp:lastModifiedBy>
  <cp:revision>7</cp:revision>
  <dcterms:created xsi:type="dcterms:W3CDTF">2020-11-23T14:26:11Z</dcterms:created>
  <dcterms:modified xsi:type="dcterms:W3CDTF">2020-11-30T13:22:31Z</dcterms:modified>
</cp:coreProperties>
</file>