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56" r:id="rId4"/>
    <p:sldId id="259" r:id="rId5"/>
    <p:sldId id="263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827F"/>
    <a:srgbClr val="D86016"/>
    <a:srgbClr val="F2A97E"/>
    <a:srgbClr val="036765"/>
    <a:srgbClr val="05A6A6"/>
    <a:srgbClr val="2173A6"/>
    <a:srgbClr val="FFFFFF"/>
    <a:srgbClr val="04BF8A"/>
    <a:srgbClr val="DFDFDF"/>
    <a:srgbClr val="B747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2A323-EC25-43FA-ACF3-4413DB667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394746-4608-48B5-96D3-B62D4F556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F30888-0173-4137-9FC0-180A1726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A48A54-56FF-493F-8423-6992A116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68334B-B60D-4707-A67E-B41468B5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76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7D4D8-25A8-434E-894D-CDD45DFFE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B133DC-75B0-41E8-90E0-0A7FBA2AB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1A93E4-E087-463C-AE9D-ADD8D2D3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7AD69A-7C60-4C79-87E5-FD2F366A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C8AEA9-A5E9-4950-99B0-B075AED8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16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0E5EE7-74F9-4C80-8ED4-C12C0CB56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B6A183-63CC-44AB-BB6A-B94362D0C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6A093B-1563-48F0-BC5F-12890FD3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1EDE68-770C-4B69-BFB9-415DC391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4473F7-8C6D-42B7-954A-63D081A7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20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3650D-4BCF-4DBC-946D-5BF51832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934645-D763-43DD-A2AF-31A40DCDA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1FDBDC-3204-4419-9FF5-33E2765D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657AA4-FF4B-4290-BA75-94242B916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7603D8-5290-47F4-9DA1-8075BD8A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39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403DE-52DC-498D-94B8-1A4ED509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CC7507-7C05-4630-9EC6-486165E05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3A1EDF-30F5-4E27-9BC1-8D91EF5E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1E00B7-7E06-4916-8C17-40BEBA37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A5C2A8-F542-46E6-914D-782735C2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58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224A8-98E4-4D3C-B809-D5A026EA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B12BA0-8848-4660-B310-316A652CC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17F285-90B1-4C1C-892B-B49ED1EEE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F91997-0046-4E3C-9C2A-75481DA9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52C28-B752-4DAD-9074-D8528C93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BBDF9E-C3C5-43E4-8CA9-BB74283C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88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F2FCE-73E1-4DF9-95EB-474682A7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6B56C5-468F-45B0-A8B8-834B78FE7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DC9202-7D8C-4B72-99F6-A76D07C49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2D4211-2B0F-45A9-971D-B8B6E0DFE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30DBD3-0F6B-4B72-9A99-2FFBF7A80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4470C52-322A-419A-A08E-09E7C70E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62F633-8DB4-4233-8F13-AC57FE4E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5DF50BB-D546-4245-9F5F-E07E99F4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80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60D6F-409E-4757-AC3E-55733A2D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EC77B1-1B84-4206-9E90-C35B61F3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39B2A1-E82A-46A1-8B6B-1B9412C7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041902-2330-4FAF-8A94-3DD7D7BE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42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0D7DE8-CE37-47CD-AF6F-2B3ED55A2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9E7E151-F2F8-499B-A613-C19B9B42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1AD66C-FBB2-4366-994B-34DE1D5C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12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9B7EF-6D36-48AB-AD23-FC6E0862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7A9F97-2D44-43D3-B2E3-AF55A2978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428829-E1FC-4ADF-842A-8D4E580EA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09824C-1F0F-4995-BD91-778CB06A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85E14F-A0C1-4843-ABAF-89A2188F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B62631-3064-40C6-B329-2087DD07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60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02AF0-A203-4288-8F8B-4C9D6771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5604BD0-943F-4536-945C-37A83473E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36F02E-1D50-4E26-891B-9C9169677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42C42E-C163-4917-B739-48124C72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EAF0-4353-46CB-8B16-1D0A9F7BC385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237FA1-F020-4F25-B117-2DCB61A5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9E93F6-13D7-40D1-9862-7BDD44FB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62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C11AF52-A5C2-46C1-B427-4D5E15DB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58ED0C-4C02-4F42-8D89-31CD02828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6344F0-8D56-452F-BB9A-C70A1F23D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7EAF0-4353-46CB-8B16-1D0A9F7BC385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8BC993-02BD-4898-A796-8A68E4FE7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4F4935-4C32-4FFD-9FF2-F91DC27B3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571E0-70E8-4B11-8C06-3B7CDC80B6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14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205BF0E-4446-4ED5-820B-5FAA680520D3}"/>
              </a:ext>
            </a:extLst>
          </p:cNvPr>
          <p:cNvSpPr/>
          <p:nvPr/>
        </p:nvSpPr>
        <p:spPr>
          <a:xfrm>
            <a:off x="1000125" y="923926"/>
            <a:ext cx="1181100" cy="358368"/>
          </a:xfrm>
          <a:prstGeom prst="rect">
            <a:avLst/>
          </a:prstGeom>
          <a:solidFill>
            <a:srgbClr val="623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#623A6C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99DF83C-BBDB-4971-BFC9-3E23540B792B}"/>
              </a:ext>
            </a:extLst>
          </p:cNvPr>
          <p:cNvSpPr/>
          <p:nvPr/>
        </p:nvSpPr>
        <p:spPr>
          <a:xfrm>
            <a:off x="2305050" y="923926"/>
            <a:ext cx="1181100" cy="358368"/>
          </a:xfrm>
          <a:prstGeom prst="rect">
            <a:avLst/>
          </a:prstGeom>
          <a:solidFill>
            <a:srgbClr val="B04C7A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#B04C7A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C00BD36-4AD2-4424-81A7-B44AAE0D3C16}"/>
              </a:ext>
            </a:extLst>
          </p:cNvPr>
          <p:cNvSpPr/>
          <p:nvPr/>
        </p:nvSpPr>
        <p:spPr>
          <a:xfrm>
            <a:off x="3609975" y="923926"/>
            <a:ext cx="1181100" cy="358368"/>
          </a:xfrm>
          <a:prstGeom prst="rect">
            <a:avLst/>
          </a:prstGeom>
          <a:solidFill>
            <a:srgbClr val="E06F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#E06F85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189D5C6-7F05-4D14-B342-F9E52ABBC6CD}"/>
              </a:ext>
            </a:extLst>
          </p:cNvPr>
          <p:cNvSpPr/>
          <p:nvPr/>
        </p:nvSpPr>
        <p:spPr>
          <a:xfrm>
            <a:off x="4914900" y="923926"/>
            <a:ext cx="1181100" cy="358368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#F0F0F0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47B540B-4C9C-4C8C-9A26-E141D6AEE276}"/>
              </a:ext>
            </a:extLst>
          </p:cNvPr>
          <p:cNvSpPr/>
          <p:nvPr/>
        </p:nvSpPr>
        <p:spPr>
          <a:xfrm>
            <a:off x="1000125" y="1639495"/>
            <a:ext cx="1181100" cy="35836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#000000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D0B5A2E-56D5-41D0-9DE5-D80B3B7C89EB}"/>
              </a:ext>
            </a:extLst>
          </p:cNvPr>
          <p:cNvSpPr/>
          <p:nvPr/>
        </p:nvSpPr>
        <p:spPr>
          <a:xfrm>
            <a:off x="3609975" y="1639495"/>
            <a:ext cx="1181100" cy="358368"/>
          </a:xfrm>
          <a:prstGeom prst="rect">
            <a:avLst/>
          </a:prstGeom>
          <a:solidFill>
            <a:srgbClr val="181E36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#181E36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F916C0E-4BD0-4773-9309-9BCE2E0ED03A}"/>
              </a:ext>
            </a:extLst>
          </p:cNvPr>
          <p:cNvSpPr/>
          <p:nvPr/>
        </p:nvSpPr>
        <p:spPr>
          <a:xfrm>
            <a:off x="2305050" y="1639495"/>
            <a:ext cx="1181100" cy="358368"/>
          </a:xfrm>
          <a:prstGeom prst="rect">
            <a:avLst/>
          </a:prstGeom>
          <a:solidFill>
            <a:srgbClr val="101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#101123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B984C7A-19A7-482C-B992-0DE9F66B1643}"/>
              </a:ext>
            </a:extLst>
          </p:cNvPr>
          <p:cNvSpPr/>
          <p:nvPr/>
        </p:nvSpPr>
        <p:spPr>
          <a:xfrm>
            <a:off x="4914900" y="1639495"/>
            <a:ext cx="1181100" cy="358368"/>
          </a:xfrm>
          <a:prstGeom prst="rect">
            <a:avLst/>
          </a:prstGeom>
          <a:solidFill>
            <a:srgbClr val="2E3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#2E3349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9F84C18-4DBD-4141-BD09-2789ED692B8B}"/>
              </a:ext>
            </a:extLst>
          </p:cNvPr>
          <p:cNvSpPr/>
          <p:nvPr/>
        </p:nvSpPr>
        <p:spPr>
          <a:xfrm>
            <a:off x="6219825" y="1639495"/>
            <a:ext cx="1181100" cy="358368"/>
          </a:xfrm>
          <a:prstGeom prst="rect">
            <a:avLst/>
          </a:prstGeom>
          <a:solidFill>
            <a:srgbClr val="9699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#9699A4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8EA9BF81-728D-41AD-B138-079E29B0E8C7}"/>
              </a:ext>
            </a:extLst>
          </p:cNvPr>
          <p:cNvSpPr/>
          <p:nvPr/>
        </p:nvSpPr>
        <p:spPr>
          <a:xfrm>
            <a:off x="2286000" y="2355064"/>
            <a:ext cx="1181100" cy="358368"/>
          </a:xfrm>
          <a:prstGeom prst="rect">
            <a:avLst/>
          </a:prstGeom>
          <a:solidFill>
            <a:srgbClr val="20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#20194D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9AE3163-51B4-4827-ACFC-F9BC4C96F709}"/>
              </a:ext>
            </a:extLst>
          </p:cNvPr>
          <p:cNvSpPr/>
          <p:nvPr/>
        </p:nvSpPr>
        <p:spPr>
          <a:xfrm>
            <a:off x="3609975" y="2355064"/>
            <a:ext cx="1181100" cy="358368"/>
          </a:xfrm>
          <a:prstGeom prst="rect">
            <a:avLst/>
          </a:prstGeom>
          <a:solidFill>
            <a:srgbClr val="2E236E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#2E236E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55711A5-CB67-4EF0-B1BA-66238B26D8E9}"/>
              </a:ext>
            </a:extLst>
          </p:cNvPr>
          <p:cNvSpPr/>
          <p:nvPr/>
        </p:nvSpPr>
        <p:spPr>
          <a:xfrm>
            <a:off x="1000125" y="2355064"/>
            <a:ext cx="1181100" cy="358368"/>
          </a:xfrm>
          <a:prstGeom prst="rect">
            <a:avLst/>
          </a:prstGeom>
          <a:solidFill>
            <a:srgbClr val="191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#19133C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1E5016C-CEC7-4EA3-BE66-B249D9D486C0}"/>
              </a:ext>
            </a:extLst>
          </p:cNvPr>
          <p:cNvSpPr/>
          <p:nvPr/>
        </p:nvSpPr>
        <p:spPr>
          <a:xfrm>
            <a:off x="4914900" y="2355064"/>
            <a:ext cx="1181100" cy="358368"/>
          </a:xfrm>
          <a:prstGeom prst="rect">
            <a:avLst/>
          </a:prstGeom>
          <a:solidFill>
            <a:srgbClr val="363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#363191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FB6D166-A972-4C5B-A002-93DFF7EAF93D}"/>
              </a:ext>
            </a:extLst>
          </p:cNvPr>
          <p:cNvSpPr/>
          <p:nvPr/>
        </p:nvSpPr>
        <p:spPr>
          <a:xfrm>
            <a:off x="6219825" y="2355064"/>
            <a:ext cx="1181100" cy="358368"/>
          </a:xfrm>
          <a:prstGeom prst="rect">
            <a:avLst/>
          </a:prstGeom>
          <a:solidFill>
            <a:srgbClr val="140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#140B3B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21ED89C3-7342-4EB0-9F55-5228C8D0D889}"/>
              </a:ext>
            </a:extLst>
          </p:cNvPr>
          <p:cNvSpPr/>
          <p:nvPr/>
        </p:nvSpPr>
        <p:spPr>
          <a:xfrm>
            <a:off x="9420225" y="1481124"/>
            <a:ext cx="1771649" cy="873940"/>
          </a:xfrm>
          <a:prstGeom prst="roundRect">
            <a:avLst>
              <a:gd name="adj" fmla="val 4241"/>
            </a:avLst>
          </a:prstGeom>
          <a:solidFill>
            <a:srgbClr val="E06F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B74B7ED9-8C21-4228-A643-E8AE9AB35629}"/>
              </a:ext>
            </a:extLst>
          </p:cNvPr>
          <p:cNvSpPr/>
          <p:nvPr/>
        </p:nvSpPr>
        <p:spPr>
          <a:xfrm>
            <a:off x="2286000" y="3070632"/>
            <a:ext cx="1181100" cy="358368"/>
          </a:xfrm>
          <a:prstGeom prst="rect">
            <a:avLst/>
          </a:prstGeom>
          <a:solidFill>
            <a:srgbClr val="0E3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#0E3846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5D43DFC-F814-4AF7-BDB7-CCDA87B9822D}"/>
              </a:ext>
            </a:extLst>
          </p:cNvPr>
          <p:cNvSpPr/>
          <p:nvPr/>
        </p:nvSpPr>
        <p:spPr>
          <a:xfrm>
            <a:off x="3609975" y="3070632"/>
            <a:ext cx="1181100" cy="358368"/>
          </a:xfrm>
          <a:prstGeom prst="rect">
            <a:avLst/>
          </a:prstGeom>
          <a:solidFill>
            <a:srgbClr val="2CA7D3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#2CA7D3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3A18622-1BBC-4B3B-974C-3EE3BB808C05}"/>
              </a:ext>
            </a:extLst>
          </p:cNvPr>
          <p:cNvSpPr/>
          <p:nvPr/>
        </p:nvSpPr>
        <p:spPr>
          <a:xfrm>
            <a:off x="1000125" y="3070632"/>
            <a:ext cx="1181100" cy="358368"/>
          </a:xfrm>
          <a:prstGeom prst="rect">
            <a:avLst/>
          </a:prstGeom>
          <a:solidFill>
            <a:srgbClr val="1F7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#1F7594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E6141037-934E-497A-85B9-1C8FA98C8519}"/>
              </a:ext>
            </a:extLst>
          </p:cNvPr>
          <p:cNvSpPr/>
          <p:nvPr/>
        </p:nvSpPr>
        <p:spPr>
          <a:xfrm>
            <a:off x="2646944" y="4238048"/>
            <a:ext cx="1553581" cy="1287056"/>
          </a:xfrm>
          <a:prstGeom prst="roundRect">
            <a:avLst>
              <a:gd name="adj" fmla="val 4241"/>
            </a:avLst>
          </a:prstGeom>
          <a:gradFill>
            <a:gsLst>
              <a:gs pos="100000">
                <a:srgbClr val="0E3846"/>
              </a:gs>
              <a:gs pos="0">
                <a:srgbClr val="1F7594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FA33C3BE-E794-462D-863A-1C049334D41C}"/>
              </a:ext>
            </a:extLst>
          </p:cNvPr>
          <p:cNvSpPr/>
          <p:nvPr/>
        </p:nvSpPr>
        <p:spPr>
          <a:xfrm>
            <a:off x="4312813" y="4238048"/>
            <a:ext cx="1553581" cy="1287056"/>
          </a:xfrm>
          <a:prstGeom prst="roundRect">
            <a:avLst>
              <a:gd name="adj" fmla="val 4241"/>
            </a:avLst>
          </a:prstGeom>
          <a:pattFill prst="wdUpDiag">
            <a:fgClr>
              <a:srgbClr val="623A6C"/>
            </a:fgClr>
            <a:bgClr>
              <a:srgbClr val="54325C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1AA00947-1DF4-4D0A-9454-D9F65DA33C1B}"/>
              </a:ext>
            </a:extLst>
          </p:cNvPr>
          <p:cNvSpPr/>
          <p:nvPr/>
        </p:nvSpPr>
        <p:spPr>
          <a:xfrm>
            <a:off x="6033584" y="4238048"/>
            <a:ext cx="1553581" cy="1287056"/>
          </a:xfrm>
          <a:prstGeom prst="roundRect">
            <a:avLst>
              <a:gd name="adj" fmla="val 4241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4FF10210-F3CF-4AD0-8ABA-BD6E4A26F364}"/>
              </a:ext>
            </a:extLst>
          </p:cNvPr>
          <p:cNvSpPr/>
          <p:nvPr/>
        </p:nvSpPr>
        <p:spPr>
          <a:xfrm>
            <a:off x="8480772" y="3768326"/>
            <a:ext cx="1553581" cy="1287056"/>
          </a:xfrm>
          <a:prstGeom prst="roundRect">
            <a:avLst>
              <a:gd name="adj" fmla="val 4241"/>
            </a:avLst>
          </a:prstGeom>
          <a:solidFill>
            <a:srgbClr val="9E2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97AAA5B2-ED4B-4F5A-9746-37580C8A722F}"/>
              </a:ext>
            </a:extLst>
          </p:cNvPr>
          <p:cNvSpPr/>
          <p:nvPr/>
        </p:nvSpPr>
        <p:spPr>
          <a:xfrm>
            <a:off x="8246906" y="3594520"/>
            <a:ext cx="1553581" cy="1287056"/>
          </a:xfrm>
          <a:prstGeom prst="roundRect">
            <a:avLst>
              <a:gd name="adj" fmla="val 4241"/>
            </a:avLst>
          </a:prstGeom>
          <a:solidFill>
            <a:srgbClr val="E06F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C2AA608A-C19C-4444-9C35-87324D9001E7}"/>
              </a:ext>
            </a:extLst>
          </p:cNvPr>
          <p:cNvSpPr/>
          <p:nvPr/>
        </p:nvSpPr>
        <p:spPr>
          <a:xfrm>
            <a:off x="6224089" y="923926"/>
            <a:ext cx="1181100" cy="358368"/>
          </a:xfrm>
          <a:prstGeom prst="rect">
            <a:avLst/>
          </a:prstGeom>
          <a:solidFill>
            <a:srgbClr val="0FC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#0FCE9B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8ABFE9A8-4F3B-4D88-953A-222DA0BA9493}"/>
              </a:ext>
            </a:extLst>
          </p:cNvPr>
          <p:cNvSpPr/>
          <p:nvPr/>
        </p:nvSpPr>
        <p:spPr>
          <a:xfrm>
            <a:off x="7548064" y="923926"/>
            <a:ext cx="1181100" cy="3583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#ED7D31</a:t>
            </a:r>
          </a:p>
        </p:txBody>
      </p:sp>
      <p:pic>
        <p:nvPicPr>
          <p:cNvPr id="68" name="Imagem 67" descr="Ícone&#10;&#10;Descrição gerada automaticamente">
            <a:extLst>
              <a:ext uri="{FF2B5EF4-FFF2-40B4-BE49-F238E27FC236}">
                <a16:creationId xmlns:a16="http://schemas.microsoft.com/office/drawing/2014/main" id="{64DC94A0-38FC-49F3-81DE-EE314C4FE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150" y="1613294"/>
            <a:ext cx="609600" cy="609600"/>
          </a:xfrm>
          <a:prstGeom prst="rect">
            <a:avLst/>
          </a:prstGeom>
        </p:spPr>
      </p:pic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6641E7F1-4B49-451D-AE4A-7B9177F18154}"/>
              </a:ext>
            </a:extLst>
          </p:cNvPr>
          <p:cNvSpPr/>
          <p:nvPr/>
        </p:nvSpPr>
        <p:spPr>
          <a:xfrm>
            <a:off x="9420224" y="504215"/>
            <a:ext cx="1771649" cy="873940"/>
          </a:xfrm>
          <a:prstGeom prst="roundRect">
            <a:avLst>
              <a:gd name="adj" fmla="val 424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0" name="Imagem 69" descr="Forma&#10;&#10;Descrição gerada automaticamente com confiança baixa">
            <a:extLst>
              <a:ext uri="{FF2B5EF4-FFF2-40B4-BE49-F238E27FC236}">
                <a16:creationId xmlns:a16="http://schemas.microsoft.com/office/drawing/2014/main" id="{EA7E59D5-4B3B-43AC-B05B-60881184F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065" y="636385"/>
            <a:ext cx="609600" cy="609600"/>
          </a:xfrm>
          <a:prstGeom prst="rect">
            <a:avLst/>
          </a:prstGeom>
        </p:spPr>
      </p:pic>
      <p:sp>
        <p:nvSpPr>
          <p:cNvPr id="72" name="Retângulo: Cantos Arredondados 71">
            <a:extLst>
              <a:ext uri="{FF2B5EF4-FFF2-40B4-BE49-F238E27FC236}">
                <a16:creationId xmlns:a16="http://schemas.microsoft.com/office/drawing/2014/main" id="{D66CCE0B-F80F-47A2-BACA-301C28919EB1}"/>
              </a:ext>
            </a:extLst>
          </p:cNvPr>
          <p:cNvSpPr/>
          <p:nvPr/>
        </p:nvSpPr>
        <p:spPr>
          <a:xfrm>
            <a:off x="9437534" y="2443699"/>
            <a:ext cx="1771649" cy="873940"/>
          </a:xfrm>
          <a:prstGeom prst="roundRect">
            <a:avLst>
              <a:gd name="adj" fmla="val 4241"/>
            </a:avLst>
          </a:prstGeom>
          <a:solidFill>
            <a:srgbClr val="18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3" name="Imagem 72" descr="Ícone&#10;&#10;Descrição gerada automaticamente">
            <a:extLst>
              <a:ext uri="{FF2B5EF4-FFF2-40B4-BE49-F238E27FC236}">
                <a16:creationId xmlns:a16="http://schemas.microsoft.com/office/drawing/2014/main" id="{711B5285-E8D8-4E64-92D2-9C95B11731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065" y="2575869"/>
            <a:ext cx="609600" cy="609600"/>
          </a:xfrm>
          <a:prstGeom prst="rect">
            <a:avLst/>
          </a:prstGeom>
        </p:spPr>
      </p:pic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58181C9A-A9A6-4AD9-98E4-A82EB5CF5000}"/>
              </a:ext>
            </a:extLst>
          </p:cNvPr>
          <p:cNvSpPr/>
          <p:nvPr/>
        </p:nvSpPr>
        <p:spPr>
          <a:xfrm>
            <a:off x="976546" y="4216610"/>
            <a:ext cx="1553581" cy="1287056"/>
          </a:xfrm>
          <a:prstGeom prst="roundRect">
            <a:avLst>
              <a:gd name="adj" fmla="val 4241"/>
            </a:avLst>
          </a:prstGeom>
          <a:solidFill>
            <a:srgbClr val="E06F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Superiores Arredondados 74">
            <a:extLst>
              <a:ext uri="{FF2B5EF4-FFF2-40B4-BE49-F238E27FC236}">
                <a16:creationId xmlns:a16="http://schemas.microsoft.com/office/drawing/2014/main" id="{44E788DA-7DE3-48BE-AE35-8DD842D8E376}"/>
              </a:ext>
            </a:extLst>
          </p:cNvPr>
          <p:cNvSpPr/>
          <p:nvPr/>
        </p:nvSpPr>
        <p:spPr>
          <a:xfrm>
            <a:off x="8246906" y="5678671"/>
            <a:ext cx="1714500" cy="495300"/>
          </a:xfrm>
          <a:prstGeom prst="round2SameRect">
            <a:avLst>
              <a:gd name="adj1" fmla="val 23077"/>
              <a:gd name="adj2" fmla="val 0"/>
            </a:avLst>
          </a:prstGeom>
          <a:gradFill>
            <a:gsLst>
              <a:gs pos="100000">
                <a:srgbClr val="B04C7A"/>
              </a:gs>
              <a:gs pos="0">
                <a:srgbClr val="2E236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EEEAF93B-8BA9-478C-B716-8DA7DE992317}"/>
              </a:ext>
            </a:extLst>
          </p:cNvPr>
          <p:cNvSpPr/>
          <p:nvPr/>
        </p:nvSpPr>
        <p:spPr>
          <a:xfrm>
            <a:off x="10291951" y="4633926"/>
            <a:ext cx="1553581" cy="495300"/>
          </a:xfrm>
          <a:prstGeom prst="roundRect">
            <a:avLst>
              <a:gd name="adj" fmla="val 50000"/>
            </a:avLst>
          </a:prstGeom>
          <a:solidFill>
            <a:srgbClr val="363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08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FD951F0-D595-465E-893E-CFAA98509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00" y="637562"/>
            <a:ext cx="9651920" cy="1652631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1518E29-13B7-4913-B40F-51C0C198D76A}"/>
              </a:ext>
            </a:extLst>
          </p:cNvPr>
          <p:cNvSpPr/>
          <p:nvPr/>
        </p:nvSpPr>
        <p:spPr>
          <a:xfrm>
            <a:off x="8518849" y="3318360"/>
            <a:ext cx="3238387" cy="871086"/>
          </a:xfrm>
          <a:prstGeom prst="rect">
            <a:avLst/>
          </a:prstGeom>
          <a:gradFill flip="none" rotWithShape="1">
            <a:gsLst>
              <a:gs pos="0">
                <a:srgbClr val="2173A6"/>
              </a:gs>
              <a:gs pos="100000">
                <a:srgbClr val="05A6A6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2DE4973-70E9-4067-89AC-46B7683A7A8A}"/>
              </a:ext>
            </a:extLst>
          </p:cNvPr>
          <p:cNvSpPr/>
          <p:nvPr/>
        </p:nvSpPr>
        <p:spPr>
          <a:xfrm>
            <a:off x="8518849" y="4346527"/>
            <a:ext cx="3238387" cy="871086"/>
          </a:xfrm>
          <a:prstGeom prst="rect">
            <a:avLst/>
          </a:prstGeom>
          <a:pattFill prst="wdUpDiag">
            <a:fgClr>
              <a:srgbClr val="05A6A6"/>
            </a:fgClr>
            <a:bgClr>
              <a:srgbClr val="04827F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BD2C333D-C7AC-496C-B68A-ADE4ECB5AF05}"/>
              </a:ext>
            </a:extLst>
          </p:cNvPr>
          <p:cNvGrpSpPr/>
          <p:nvPr/>
        </p:nvGrpSpPr>
        <p:grpSpPr>
          <a:xfrm>
            <a:off x="3151039" y="2506766"/>
            <a:ext cx="2944961" cy="531902"/>
            <a:chOff x="2280182" y="3138053"/>
            <a:chExt cx="2944961" cy="531902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D9B4FA24-B8F0-42DF-AD1E-EF6E3989A210}"/>
                </a:ext>
              </a:extLst>
            </p:cNvPr>
            <p:cNvSpPr/>
            <p:nvPr/>
          </p:nvSpPr>
          <p:spPr>
            <a:xfrm>
              <a:off x="2308040" y="3188044"/>
              <a:ext cx="2917103" cy="481911"/>
            </a:xfrm>
            <a:prstGeom prst="roundRect">
              <a:avLst>
                <a:gd name="adj" fmla="val 4241"/>
              </a:avLst>
            </a:prstGeom>
            <a:solidFill>
              <a:srgbClr val="D860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BCC25888-02F3-4FF2-9259-11D75F237A92}"/>
                </a:ext>
              </a:extLst>
            </p:cNvPr>
            <p:cNvSpPr/>
            <p:nvPr/>
          </p:nvSpPr>
          <p:spPr>
            <a:xfrm>
              <a:off x="2280182" y="3138053"/>
              <a:ext cx="2917103" cy="481911"/>
            </a:xfrm>
            <a:prstGeom prst="roundRect">
              <a:avLst>
                <a:gd name="adj" fmla="val 4241"/>
              </a:avLst>
            </a:prstGeom>
            <a:solidFill>
              <a:srgbClr val="F2A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Retângulo: Cantos Superiores Arredondados 17">
            <a:extLst>
              <a:ext uri="{FF2B5EF4-FFF2-40B4-BE49-F238E27FC236}">
                <a16:creationId xmlns:a16="http://schemas.microsoft.com/office/drawing/2014/main" id="{2B990E8B-55AA-4A56-9990-A8F63F4DA3D1}"/>
              </a:ext>
            </a:extLst>
          </p:cNvPr>
          <p:cNvSpPr/>
          <p:nvPr/>
        </p:nvSpPr>
        <p:spPr>
          <a:xfrm>
            <a:off x="3359020" y="3429000"/>
            <a:ext cx="3004457" cy="676943"/>
          </a:xfrm>
          <a:prstGeom prst="round2SameRect">
            <a:avLst>
              <a:gd name="adj1" fmla="val 23559"/>
              <a:gd name="adj2" fmla="val 0"/>
            </a:avLst>
          </a:prstGeom>
          <a:pattFill prst="wdUpDiag">
            <a:fgClr>
              <a:srgbClr val="05A6A6"/>
            </a:fgClr>
            <a:bgClr>
              <a:srgbClr val="04827F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9FEDEEB9-03D2-423A-9E17-74F74839B445}"/>
              </a:ext>
            </a:extLst>
          </p:cNvPr>
          <p:cNvSpPr/>
          <p:nvPr/>
        </p:nvSpPr>
        <p:spPr>
          <a:xfrm>
            <a:off x="3359020" y="4105943"/>
            <a:ext cx="3004457" cy="1484337"/>
          </a:xfrm>
          <a:prstGeom prst="round2SameRect">
            <a:avLst>
              <a:gd name="adj1" fmla="val 0"/>
              <a:gd name="adj2" fmla="val 87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27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Retângulo 591">
            <a:extLst>
              <a:ext uri="{FF2B5EF4-FFF2-40B4-BE49-F238E27FC236}">
                <a16:creationId xmlns:a16="http://schemas.microsoft.com/office/drawing/2014/main" id="{ED27D3FE-122B-4050-84D7-2C7C5B2D9A3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/>
              <a:t>‘</a:t>
            </a:r>
          </a:p>
        </p:txBody>
      </p:sp>
      <p:sp>
        <p:nvSpPr>
          <p:cNvPr id="306" name="Gráfico 299">
            <a:extLst>
              <a:ext uri="{FF2B5EF4-FFF2-40B4-BE49-F238E27FC236}">
                <a16:creationId xmlns:a16="http://schemas.microsoft.com/office/drawing/2014/main" id="{0A3F97E8-38BD-494D-B6E8-8F34E0C27D5B}"/>
              </a:ext>
            </a:extLst>
          </p:cNvPr>
          <p:cNvSpPr/>
          <p:nvPr/>
        </p:nvSpPr>
        <p:spPr>
          <a:xfrm rot="5400000">
            <a:off x="6023514" y="-5371529"/>
            <a:ext cx="796639" cy="11540331"/>
          </a:xfrm>
          <a:custGeom>
            <a:avLst/>
            <a:gdLst>
              <a:gd name="connsiteX0" fmla="*/ 0 w 590569"/>
              <a:gd name="connsiteY0" fmla="*/ 0 h 8070241"/>
              <a:gd name="connsiteX1" fmla="*/ 590569 w 590569"/>
              <a:gd name="connsiteY1" fmla="*/ 0 h 8070241"/>
              <a:gd name="connsiteX2" fmla="*/ 590569 w 590569"/>
              <a:gd name="connsiteY2" fmla="*/ 8070242 h 8070241"/>
              <a:gd name="connsiteX3" fmla="*/ 0 w 590569"/>
              <a:gd name="connsiteY3" fmla="*/ 8070242 h 807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569" h="8070241">
                <a:moveTo>
                  <a:pt x="0" y="0"/>
                </a:moveTo>
                <a:lnTo>
                  <a:pt x="590569" y="0"/>
                </a:lnTo>
                <a:lnTo>
                  <a:pt x="590569" y="8070242"/>
                </a:lnTo>
                <a:lnTo>
                  <a:pt x="0" y="8070242"/>
                </a:lnTo>
                <a:close/>
              </a:path>
            </a:pathLst>
          </a:custGeom>
          <a:solidFill>
            <a:srgbClr val="FFFFFF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B5C5300-21F9-44DC-B30C-201C8C690BFB}"/>
              </a:ext>
            </a:extLst>
          </p:cNvPr>
          <p:cNvSpPr/>
          <p:nvPr/>
        </p:nvSpPr>
        <p:spPr>
          <a:xfrm>
            <a:off x="830153" y="978288"/>
            <a:ext cx="4393950" cy="1407730"/>
          </a:xfrm>
          <a:prstGeom prst="roundRect">
            <a:avLst>
              <a:gd name="adj" fmla="val 4758"/>
            </a:avLst>
          </a:prstGeom>
          <a:solidFill>
            <a:srgbClr val="FFFFFF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DA44F70-0AEC-4A33-811F-199613AF34AD}"/>
              </a:ext>
            </a:extLst>
          </p:cNvPr>
          <p:cNvSpPr/>
          <p:nvPr/>
        </p:nvSpPr>
        <p:spPr>
          <a:xfrm>
            <a:off x="5329314" y="978288"/>
            <a:ext cx="4238079" cy="1407730"/>
          </a:xfrm>
          <a:prstGeom prst="roundRect">
            <a:avLst>
              <a:gd name="adj" fmla="val 4758"/>
            </a:avLst>
          </a:prstGeom>
          <a:solidFill>
            <a:srgbClr val="FFFFFF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562A314B-59F3-44E2-AD04-8D3DBCD276F7}"/>
              </a:ext>
            </a:extLst>
          </p:cNvPr>
          <p:cNvSpPr/>
          <p:nvPr/>
        </p:nvSpPr>
        <p:spPr>
          <a:xfrm>
            <a:off x="9672506" y="970512"/>
            <a:ext cx="2395050" cy="1407730"/>
          </a:xfrm>
          <a:prstGeom prst="roundRect">
            <a:avLst>
              <a:gd name="adj" fmla="val 4758"/>
            </a:avLst>
          </a:prstGeom>
          <a:solidFill>
            <a:srgbClr val="FFFFFF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12DDF8A0-4B7D-41A7-A5C8-2997566B43BF}"/>
              </a:ext>
            </a:extLst>
          </p:cNvPr>
          <p:cNvSpPr/>
          <p:nvPr/>
        </p:nvSpPr>
        <p:spPr>
          <a:xfrm>
            <a:off x="827393" y="2545690"/>
            <a:ext cx="2993347" cy="1654695"/>
          </a:xfrm>
          <a:prstGeom prst="roundRect">
            <a:avLst>
              <a:gd name="adj" fmla="val 4758"/>
            </a:avLst>
          </a:prstGeom>
          <a:solidFill>
            <a:srgbClr val="FFFFFF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3851F365-AFF3-45CC-8722-B2B5F63721FC}"/>
              </a:ext>
            </a:extLst>
          </p:cNvPr>
          <p:cNvSpPr/>
          <p:nvPr/>
        </p:nvSpPr>
        <p:spPr>
          <a:xfrm>
            <a:off x="825513" y="4325515"/>
            <a:ext cx="2993347" cy="2326955"/>
          </a:xfrm>
          <a:prstGeom prst="roundRect">
            <a:avLst>
              <a:gd name="adj" fmla="val 4758"/>
            </a:avLst>
          </a:prstGeom>
          <a:solidFill>
            <a:srgbClr val="FFFFFF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3181A3E5-0726-4335-AB93-5DC3D58AA92E}"/>
              </a:ext>
            </a:extLst>
          </p:cNvPr>
          <p:cNvSpPr/>
          <p:nvPr/>
        </p:nvSpPr>
        <p:spPr>
          <a:xfrm>
            <a:off x="3900042" y="2551202"/>
            <a:ext cx="8160509" cy="4101268"/>
          </a:xfrm>
          <a:prstGeom prst="roundRect">
            <a:avLst>
              <a:gd name="adj" fmla="val 2303"/>
            </a:avLst>
          </a:prstGeom>
          <a:solidFill>
            <a:srgbClr val="FFFFFF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87" name="Gráfico 299">
            <a:extLst>
              <a:ext uri="{FF2B5EF4-FFF2-40B4-BE49-F238E27FC236}">
                <a16:creationId xmlns:a16="http://schemas.microsoft.com/office/drawing/2014/main" id="{5A87C132-D772-40D3-BD06-7B7F5D955850}"/>
              </a:ext>
            </a:extLst>
          </p:cNvPr>
          <p:cNvSpPr/>
          <p:nvPr/>
        </p:nvSpPr>
        <p:spPr>
          <a:xfrm>
            <a:off x="0" y="0"/>
            <a:ext cx="651698" cy="6858000"/>
          </a:xfrm>
          <a:custGeom>
            <a:avLst/>
            <a:gdLst>
              <a:gd name="connsiteX0" fmla="*/ 0 w 590569"/>
              <a:gd name="connsiteY0" fmla="*/ 0 h 6214727"/>
              <a:gd name="connsiteX1" fmla="*/ 590569 w 590569"/>
              <a:gd name="connsiteY1" fmla="*/ 0 h 6214727"/>
              <a:gd name="connsiteX2" fmla="*/ 590569 w 590569"/>
              <a:gd name="connsiteY2" fmla="*/ 6214728 h 6214727"/>
              <a:gd name="connsiteX3" fmla="*/ 0 w 590569"/>
              <a:gd name="connsiteY3" fmla="*/ 6214728 h 621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569" h="6214727">
                <a:moveTo>
                  <a:pt x="0" y="0"/>
                </a:moveTo>
                <a:lnTo>
                  <a:pt x="590569" y="0"/>
                </a:lnTo>
                <a:lnTo>
                  <a:pt x="590569" y="6214728"/>
                </a:lnTo>
                <a:lnTo>
                  <a:pt x="0" y="6214728"/>
                </a:lnTo>
                <a:close/>
              </a:path>
            </a:pathLst>
          </a:custGeom>
          <a:solidFill>
            <a:srgbClr val="623A6C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32" name="Gráfico 299">
            <a:extLst>
              <a:ext uri="{FF2B5EF4-FFF2-40B4-BE49-F238E27FC236}">
                <a16:creationId xmlns:a16="http://schemas.microsoft.com/office/drawing/2014/main" id="{820034D4-A303-4D53-981D-172EF2C13080}"/>
              </a:ext>
            </a:extLst>
          </p:cNvPr>
          <p:cNvSpPr/>
          <p:nvPr/>
        </p:nvSpPr>
        <p:spPr>
          <a:xfrm>
            <a:off x="84532" y="1186295"/>
            <a:ext cx="651698" cy="546268"/>
          </a:xfrm>
          <a:custGeom>
            <a:avLst/>
            <a:gdLst>
              <a:gd name="connsiteX0" fmla="*/ 1084238 w 1152369"/>
              <a:gd name="connsiteY0" fmla="*/ 751634 h 751633"/>
              <a:gd name="connsiteX1" fmla="*/ 69402 w 1152369"/>
              <a:gd name="connsiteY1" fmla="*/ 751634 h 751633"/>
              <a:gd name="connsiteX2" fmla="*/ 0 w 1152369"/>
              <a:gd name="connsiteY2" fmla="*/ 682232 h 751633"/>
              <a:gd name="connsiteX3" fmla="*/ 0 w 1152369"/>
              <a:gd name="connsiteY3" fmla="*/ 69402 h 751633"/>
              <a:gd name="connsiteX4" fmla="*/ 69402 w 1152369"/>
              <a:gd name="connsiteY4" fmla="*/ 0 h 751633"/>
              <a:gd name="connsiteX5" fmla="*/ 1082929 w 1152369"/>
              <a:gd name="connsiteY5" fmla="*/ 0 h 751633"/>
              <a:gd name="connsiteX6" fmla="*/ 1152330 w 1152369"/>
              <a:gd name="connsiteY6" fmla="*/ 69402 h 751633"/>
              <a:gd name="connsiteX7" fmla="*/ 1152330 w 1152369"/>
              <a:gd name="connsiteY7" fmla="*/ 682232 h 751633"/>
              <a:gd name="connsiteX8" fmla="*/ 1084238 w 1152369"/>
              <a:gd name="connsiteY8" fmla="*/ 751634 h 75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369" h="751633">
                <a:moveTo>
                  <a:pt x="1084238" y="751634"/>
                </a:moveTo>
                <a:lnTo>
                  <a:pt x="69402" y="751634"/>
                </a:lnTo>
                <a:cubicBezTo>
                  <a:pt x="31427" y="751634"/>
                  <a:pt x="0" y="720207"/>
                  <a:pt x="0" y="682232"/>
                </a:cubicBezTo>
                <a:lnTo>
                  <a:pt x="0" y="69402"/>
                </a:lnTo>
                <a:cubicBezTo>
                  <a:pt x="0" y="31427"/>
                  <a:pt x="31427" y="0"/>
                  <a:pt x="69402" y="0"/>
                </a:cubicBezTo>
                <a:lnTo>
                  <a:pt x="1082929" y="0"/>
                </a:lnTo>
                <a:cubicBezTo>
                  <a:pt x="1120903" y="0"/>
                  <a:pt x="1152330" y="31427"/>
                  <a:pt x="1152330" y="69402"/>
                </a:cubicBezTo>
                <a:lnTo>
                  <a:pt x="1152330" y="682232"/>
                </a:lnTo>
                <a:cubicBezTo>
                  <a:pt x="1153640" y="720207"/>
                  <a:pt x="1122213" y="751634"/>
                  <a:pt x="1084238" y="751634"/>
                </a:cubicBezTo>
                <a:close/>
              </a:path>
            </a:pathLst>
          </a:custGeom>
          <a:solidFill>
            <a:srgbClr val="F0F0F0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37" name="Retângulo: Cantos Superiores Arredondados 36">
            <a:extLst>
              <a:ext uri="{FF2B5EF4-FFF2-40B4-BE49-F238E27FC236}">
                <a16:creationId xmlns:a16="http://schemas.microsoft.com/office/drawing/2014/main" id="{6DB40CAD-7B86-4641-B7A3-3ACB43D158A1}"/>
              </a:ext>
            </a:extLst>
          </p:cNvPr>
          <p:cNvSpPr/>
          <p:nvPr/>
        </p:nvSpPr>
        <p:spPr>
          <a:xfrm>
            <a:off x="827393" y="902111"/>
            <a:ext cx="4393950" cy="393330"/>
          </a:xfrm>
          <a:prstGeom prst="round2SameRect">
            <a:avLst>
              <a:gd name="adj1" fmla="val 26923"/>
              <a:gd name="adj2" fmla="val 0"/>
            </a:avLst>
          </a:prstGeom>
          <a:solidFill>
            <a:srgbClr val="623A6C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pt-BR">
              <a:solidFill>
                <a:schemeClr val="tx1"/>
              </a:solidFill>
            </a:endParaRPr>
          </a:p>
        </p:txBody>
      </p:sp>
      <p:sp>
        <p:nvSpPr>
          <p:cNvPr id="38" name="Retângulo: Cantos Superiores Arredondados 37">
            <a:extLst>
              <a:ext uri="{FF2B5EF4-FFF2-40B4-BE49-F238E27FC236}">
                <a16:creationId xmlns:a16="http://schemas.microsoft.com/office/drawing/2014/main" id="{5B5FE104-D83A-40E2-BD54-D0BC89F255C3}"/>
              </a:ext>
            </a:extLst>
          </p:cNvPr>
          <p:cNvSpPr/>
          <p:nvPr/>
        </p:nvSpPr>
        <p:spPr>
          <a:xfrm>
            <a:off x="5323794" y="902111"/>
            <a:ext cx="4238079" cy="393330"/>
          </a:xfrm>
          <a:prstGeom prst="round2SameRect">
            <a:avLst>
              <a:gd name="adj1" fmla="val 26923"/>
              <a:gd name="adj2" fmla="val 0"/>
            </a:avLst>
          </a:prstGeom>
          <a:solidFill>
            <a:srgbClr val="B04C7A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pt-BR">
              <a:solidFill>
                <a:schemeClr val="tx1"/>
              </a:solidFill>
            </a:endParaRPr>
          </a:p>
        </p:txBody>
      </p:sp>
      <p:sp>
        <p:nvSpPr>
          <p:cNvPr id="39" name="Retângulo: Cantos Superiores Arredondados 38">
            <a:extLst>
              <a:ext uri="{FF2B5EF4-FFF2-40B4-BE49-F238E27FC236}">
                <a16:creationId xmlns:a16="http://schemas.microsoft.com/office/drawing/2014/main" id="{8E31869A-E072-4A30-A6EF-A242AF0F0780}"/>
              </a:ext>
            </a:extLst>
          </p:cNvPr>
          <p:cNvSpPr/>
          <p:nvPr/>
        </p:nvSpPr>
        <p:spPr>
          <a:xfrm>
            <a:off x="9665828" y="902111"/>
            <a:ext cx="2391595" cy="393330"/>
          </a:xfrm>
          <a:prstGeom prst="round2SameRect">
            <a:avLst>
              <a:gd name="adj1" fmla="val 26923"/>
              <a:gd name="adj2" fmla="val 0"/>
            </a:avLst>
          </a:prstGeom>
          <a:solidFill>
            <a:srgbClr val="E06F85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pt-BR">
              <a:solidFill>
                <a:schemeClr val="tx1"/>
              </a:solidFill>
            </a:endParaRPr>
          </a:p>
        </p:txBody>
      </p:sp>
      <p:sp>
        <p:nvSpPr>
          <p:cNvPr id="40" name="Retângulo: Cantos Superiores Arredondados 39">
            <a:extLst>
              <a:ext uri="{FF2B5EF4-FFF2-40B4-BE49-F238E27FC236}">
                <a16:creationId xmlns:a16="http://schemas.microsoft.com/office/drawing/2014/main" id="{1C358FAC-8228-4AE9-9CA9-0647F1CB951B}"/>
              </a:ext>
            </a:extLst>
          </p:cNvPr>
          <p:cNvSpPr/>
          <p:nvPr/>
        </p:nvSpPr>
        <p:spPr>
          <a:xfrm>
            <a:off x="827393" y="2483083"/>
            <a:ext cx="2991467" cy="393330"/>
          </a:xfrm>
          <a:prstGeom prst="round2SameRect">
            <a:avLst>
              <a:gd name="adj1" fmla="val 26923"/>
              <a:gd name="adj2" fmla="val 0"/>
            </a:avLst>
          </a:prstGeom>
          <a:solidFill>
            <a:srgbClr val="623A6C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pt-BR">
              <a:solidFill>
                <a:schemeClr val="tx1"/>
              </a:solidFill>
            </a:endParaRPr>
          </a:p>
        </p:txBody>
      </p:sp>
      <p:sp>
        <p:nvSpPr>
          <p:cNvPr id="41" name="Retângulo: Cantos Superiores Arredondados 40">
            <a:extLst>
              <a:ext uri="{FF2B5EF4-FFF2-40B4-BE49-F238E27FC236}">
                <a16:creationId xmlns:a16="http://schemas.microsoft.com/office/drawing/2014/main" id="{1DFBB9B7-5C1A-43A1-8CCB-5C673237F6C0}"/>
              </a:ext>
            </a:extLst>
          </p:cNvPr>
          <p:cNvSpPr/>
          <p:nvPr/>
        </p:nvSpPr>
        <p:spPr>
          <a:xfrm>
            <a:off x="827393" y="4293091"/>
            <a:ext cx="2991467" cy="393330"/>
          </a:xfrm>
          <a:prstGeom prst="round2SameRect">
            <a:avLst>
              <a:gd name="adj1" fmla="val 26923"/>
              <a:gd name="adj2" fmla="val 0"/>
            </a:avLst>
          </a:prstGeom>
          <a:solidFill>
            <a:srgbClr val="623A6C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Retângulo: Cantos Superiores Arredondados 41">
            <a:extLst>
              <a:ext uri="{FF2B5EF4-FFF2-40B4-BE49-F238E27FC236}">
                <a16:creationId xmlns:a16="http://schemas.microsoft.com/office/drawing/2014/main" id="{1ACBFEF7-0B7D-4932-B64D-D5D77DEDF349}"/>
              </a:ext>
            </a:extLst>
          </p:cNvPr>
          <p:cNvSpPr/>
          <p:nvPr/>
        </p:nvSpPr>
        <p:spPr>
          <a:xfrm>
            <a:off x="3901407" y="2483083"/>
            <a:ext cx="8156016" cy="393330"/>
          </a:xfrm>
          <a:prstGeom prst="round2SameRect">
            <a:avLst>
              <a:gd name="adj1" fmla="val 26923"/>
              <a:gd name="adj2" fmla="val 0"/>
            </a:avLst>
          </a:prstGeom>
          <a:solidFill>
            <a:srgbClr val="B04C7A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E01F9AB-DC68-46A5-A618-C8BDA93BA2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wdUpDiag">
            <a:fgClr>
              <a:srgbClr val="20194D"/>
            </a:fgClr>
            <a:bgClr>
              <a:srgbClr val="19133C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080E481-E644-45B5-AD9A-2F153884A0BA}"/>
              </a:ext>
            </a:extLst>
          </p:cNvPr>
          <p:cNvSpPr/>
          <p:nvPr/>
        </p:nvSpPr>
        <p:spPr>
          <a:xfrm>
            <a:off x="7879773" y="3896851"/>
            <a:ext cx="4064632" cy="2821190"/>
          </a:xfrm>
          <a:prstGeom prst="roundRect">
            <a:avLst>
              <a:gd name="adj" fmla="val 4241"/>
            </a:avLst>
          </a:prstGeom>
          <a:solidFill>
            <a:srgbClr val="140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576535C6-14EE-4052-AE88-871B566BCAB9}"/>
              </a:ext>
            </a:extLst>
          </p:cNvPr>
          <p:cNvSpPr/>
          <p:nvPr/>
        </p:nvSpPr>
        <p:spPr>
          <a:xfrm>
            <a:off x="7879774" y="3727241"/>
            <a:ext cx="4064632" cy="423306"/>
          </a:xfrm>
          <a:prstGeom prst="roundRect">
            <a:avLst>
              <a:gd name="adj" fmla="val 26126"/>
            </a:avLst>
          </a:prstGeom>
          <a:solidFill>
            <a:srgbClr val="363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3DD410D6-D0E9-4EE6-AA0C-2933E1BAD524}"/>
              </a:ext>
            </a:extLst>
          </p:cNvPr>
          <p:cNvSpPr/>
          <p:nvPr/>
        </p:nvSpPr>
        <p:spPr>
          <a:xfrm>
            <a:off x="7879774" y="3685197"/>
            <a:ext cx="4064632" cy="423306"/>
          </a:xfrm>
          <a:prstGeom prst="roundRect">
            <a:avLst>
              <a:gd name="adj" fmla="val 26126"/>
            </a:avLst>
          </a:prstGeom>
          <a:solidFill>
            <a:srgbClr val="2E2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C4E60F6A-0634-4490-B7EF-293E0D754138}"/>
              </a:ext>
            </a:extLst>
          </p:cNvPr>
          <p:cNvSpPr/>
          <p:nvPr/>
        </p:nvSpPr>
        <p:spPr>
          <a:xfrm>
            <a:off x="3727622" y="3896851"/>
            <a:ext cx="4009795" cy="2821190"/>
          </a:xfrm>
          <a:prstGeom prst="roundRect">
            <a:avLst>
              <a:gd name="adj" fmla="val 4241"/>
            </a:avLst>
          </a:prstGeom>
          <a:solidFill>
            <a:srgbClr val="140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E5E27EF2-B2A5-4E51-B4E4-BEC16A616190}"/>
              </a:ext>
            </a:extLst>
          </p:cNvPr>
          <p:cNvSpPr/>
          <p:nvPr/>
        </p:nvSpPr>
        <p:spPr>
          <a:xfrm>
            <a:off x="3740208" y="3727241"/>
            <a:ext cx="3997209" cy="423306"/>
          </a:xfrm>
          <a:prstGeom prst="roundRect">
            <a:avLst>
              <a:gd name="adj" fmla="val 26126"/>
            </a:avLst>
          </a:prstGeom>
          <a:solidFill>
            <a:srgbClr val="363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838168FD-5A14-41EB-8164-121C09A446CD}"/>
              </a:ext>
            </a:extLst>
          </p:cNvPr>
          <p:cNvSpPr/>
          <p:nvPr/>
        </p:nvSpPr>
        <p:spPr>
          <a:xfrm>
            <a:off x="3740208" y="3685197"/>
            <a:ext cx="3997209" cy="423306"/>
          </a:xfrm>
          <a:prstGeom prst="roundRect">
            <a:avLst>
              <a:gd name="adj" fmla="val 26126"/>
            </a:avLst>
          </a:prstGeom>
          <a:solidFill>
            <a:srgbClr val="2E2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C7728970-759E-47E9-A019-03C00EDE208E}"/>
              </a:ext>
            </a:extLst>
          </p:cNvPr>
          <p:cNvSpPr/>
          <p:nvPr/>
        </p:nvSpPr>
        <p:spPr>
          <a:xfrm>
            <a:off x="3727622" y="1117707"/>
            <a:ext cx="8216783" cy="2463694"/>
          </a:xfrm>
          <a:prstGeom prst="roundRect">
            <a:avLst>
              <a:gd name="adj" fmla="val 4241"/>
            </a:avLst>
          </a:prstGeom>
          <a:solidFill>
            <a:srgbClr val="140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AD0AE070-0970-4A0F-892D-6B837921CC4E}"/>
              </a:ext>
            </a:extLst>
          </p:cNvPr>
          <p:cNvSpPr/>
          <p:nvPr/>
        </p:nvSpPr>
        <p:spPr>
          <a:xfrm>
            <a:off x="3740208" y="963533"/>
            <a:ext cx="8216784" cy="423306"/>
          </a:xfrm>
          <a:prstGeom prst="roundRect">
            <a:avLst>
              <a:gd name="adj" fmla="val 26126"/>
            </a:avLst>
          </a:prstGeom>
          <a:solidFill>
            <a:srgbClr val="363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3AA701AD-9AA7-43BF-B7D0-2E5A1E41605D}"/>
              </a:ext>
            </a:extLst>
          </p:cNvPr>
          <p:cNvSpPr/>
          <p:nvPr/>
        </p:nvSpPr>
        <p:spPr>
          <a:xfrm>
            <a:off x="3740208" y="921489"/>
            <a:ext cx="8216784" cy="423306"/>
          </a:xfrm>
          <a:prstGeom prst="roundRect">
            <a:avLst>
              <a:gd name="adj" fmla="val 26126"/>
            </a:avLst>
          </a:prstGeom>
          <a:solidFill>
            <a:srgbClr val="2E2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17352AF9-7324-4DD3-B2E6-B5429CB222DE}"/>
              </a:ext>
            </a:extLst>
          </p:cNvPr>
          <p:cNvSpPr/>
          <p:nvPr/>
        </p:nvSpPr>
        <p:spPr>
          <a:xfrm>
            <a:off x="247592" y="1117706"/>
            <a:ext cx="3350260" cy="5600335"/>
          </a:xfrm>
          <a:prstGeom prst="roundRect">
            <a:avLst>
              <a:gd name="adj" fmla="val 4241"/>
            </a:avLst>
          </a:prstGeom>
          <a:solidFill>
            <a:srgbClr val="140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1DE2CB3-CF0B-42B6-9D48-278708FB40D0}"/>
              </a:ext>
            </a:extLst>
          </p:cNvPr>
          <p:cNvSpPr/>
          <p:nvPr/>
        </p:nvSpPr>
        <p:spPr>
          <a:xfrm>
            <a:off x="235008" y="963533"/>
            <a:ext cx="3350259" cy="423306"/>
          </a:xfrm>
          <a:prstGeom prst="roundRect">
            <a:avLst>
              <a:gd name="adj" fmla="val 26126"/>
            </a:avLst>
          </a:prstGeom>
          <a:solidFill>
            <a:srgbClr val="363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0FC65585-61DA-49AB-8B10-E41D84C9387F}"/>
              </a:ext>
            </a:extLst>
          </p:cNvPr>
          <p:cNvSpPr/>
          <p:nvPr/>
        </p:nvSpPr>
        <p:spPr>
          <a:xfrm>
            <a:off x="235008" y="921489"/>
            <a:ext cx="3350259" cy="423306"/>
          </a:xfrm>
          <a:prstGeom prst="roundRect">
            <a:avLst>
              <a:gd name="adj" fmla="val 26126"/>
            </a:avLst>
          </a:prstGeom>
          <a:solidFill>
            <a:srgbClr val="2E2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94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undo">
            <a:extLst>
              <a:ext uri="{FF2B5EF4-FFF2-40B4-BE49-F238E27FC236}">
                <a16:creationId xmlns:a16="http://schemas.microsoft.com/office/drawing/2014/main" id="{EFC901F5-4DDA-4753-942A-28919F50368F}"/>
              </a:ext>
            </a:extLst>
          </p:cNvPr>
          <p:cNvSpPr/>
          <p:nvPr/>
        </p:nvSpPr>
        <p:spPr>
          <a:xfrm>
            <a:off x="0" y="-9506"/>
            <a:ext cx="12192000" cy="6867506"/>
          </a:xfrm>
          <a:prstGeom prst="rect">
            <a:avLst/>
          </a:prstGeom>
          <a:gradFill>
            <a:gsLst>
              <a:gs pos="0">
                <a:srgbClr val="0E3846"/>
              </a:gs>
              <a:gs pos="100000">
                <a:srgbClr val="1F7594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2C32035-3DB3-48A8-80F9-E98B3C5EC6B3}"/>
              </a:ext>
            </a:extLst>
          </p:cNvPr>
          <p:cNvSpPr/>
          <p:nvPr/>
        </p:nvSpPr>
        <p:spPr>
          <a:xfrm>
            <a:off x="404328" y="438542"/>
            <a:ext cx="11476654" cy="6111551"/>
          </a:xfrm>
          <a:prstGeom prst="roundRect">
            <a:avLst>
              <a:gd name="adj" fmla="val 2469"/>
            </a:avLst>
          </a:prstGeom>
          <a:solidFill>
            <a:srgbClr val="061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4CAE8DF4-1B49-4E59-95C8-E18B1B45E9C9}"/>
              </a:ext>
            </a:extLst>
          </p:cNvPr>
          <p:cNvSpPr/>
          <p:nvPr/>
        </p:nvSpPr>
        <p:spPr>
          <a:xfrm>
            <a:off x="320349" y="367572"/>
            <a:ext cx="11476654" cy="6111551"/>
          </a:xfrm>
          <a:prstGeom prst="roundRect">
            <a:avLst>
              <a:gd name="adj" fmla="val 231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7" name="Retângulo: Cantos Arredondados 60">
            <a:extLst>
              <a:ext uri="{FF2B5EF4-FFF2-40B4-BE49-F238E27FC236}">
                <a16:creationId xmlns:a16="http://schemas.microsoft.com/office/drawing/2014/main" id="{DD6C34C7-31BA-4FB9-B2D1-34D17BFF3EEF}"/>
              </a:ext>
            </a:extLst>
          </p:cNvPr>
          <p:cNvSpPr/>
          <p:nvPr/>
        </p:nvSpPr>
        <p:spPr>
          <a:xfrm rot="16200000">
            <a:off x="-2385890" y="3064482"/>
            <a:ext cx="6106591" cy="712770"/>
          </a:xfrm>
          <a:custGeom>
            <a:avLst/>
            <a:gdLst>
              <a:gd name="connsiteX0" fmla="*/ 0 w 11485985"/>
              <a:gd name="connsiteY0" fmla="*/ 123058 h 1473928"/>
              <a:gd name="connsiteX1" fmla="*/ 123058 w 11485985"/>
              <a:gd name="connsiteY1" fmla="*/ 0 h 1473928"/>
              <a:gd name="connsiteX2" fmla="*/ 11362927 w 11485985"/>
              <a:gd name="connsiteY2" fmla="*/ 0 h 1473928"/>
              <a:gd name="connsiteX3" fmla="*/ 11485985 w 11485985"/>
              <a:gd name="connsiteY3" fmla="*/ 123058 h 1473928"/>
              <a:gd name="connsiteX4" fmla="*/ 11485985 w 11485985"/>
              <a:gd name="connsiteY4" fmla="*/ 1350870 h 1473928"/>
              <a:gd name="connsiteX5" fmla="*/ 11362927 w 11485985"/>
              <a:gd name="connsiteY5" fmla="*/ 1473928 h 1473928"/>
              <a:gd name="connsiteX6" fmla="*/ 123058 w 11485985"/>
              <a:gd name="connsiteY6" fmla="*/ 1473928 h 1473928"/>
              <a:gd name="connsiteX7" fmla="*/ 0 w 11485985"/>
              <a:gd name="connsiteY7" fmla="*/ 1350870 h 1473928"/>
              <a:gd name="connsiteX8" fmla="*/ 0 w 11485985"/>
              <a:gd name="connsiteY8" fmla="*/ 123058 h 1473928"/>
              <a:gd name="connsiteX0" fmla="*/ 0 w 11485985"/>
              <a:gd name="connsiteY0" fmla="*/ 123058 h 1473928"/>
              <a:gd name="connsiteX1" fmla="*/ 123058 w 11485985"/>
              <a:gd name="connsiteY1" fmla="*/ 0 h 1473928"/>
              <a:gd name="connsiteX2" fmla="*/ 11362927 w 11485985"/>
              <a:gd name="connsiteY2" fmla="*/ 0 h 1473928"/>
              <a:gd name="connsiteX3" fmla="*/ 11485985 w 11485985"/>
              <a:gd name="connsiteY3" fmla="*/ 123058 h 1473928"/>
              <a:gd name="connsiteX4" fmla="*/ 11485985 w 11485985"/>
              <a:gd name="connsiteY4" fmla="*/ 1350870 h 1473928"/>
              <a:gd name="connsiteX5" fmla="*/ 11362927 w 11485985"/>
              <a:gd name="connsiteY5" fmla="*/ 1473928 h 1473928"/>
              <a:gd name="connsiteX6" fmla="*/ 123058 w 11485985"/>
              <a:gd name="connsiteY6" fmla="*/ 1473928 h 1473928"/>
              <a:gd name="connsiteX7" fmla="*/ 0 w 11485985"/>
              <a:gd name="connsiteY7" fmla="*/ 1350870 h 1473928"/>
              <a:gd name="connsiteX8" fmla="*/ 0 w 11485985"/>
              <a:gd name="connsiteY8" fmla="*/ 123058 h 1473928"/>
              <a:gd name="connsiteX0" fmla="*/ 0 w 11485985"/>
              <a:gd name="connsiteY0" fmla="*/ 123058 h 1473928"/>
              <a:gd name="connsiteX1" fmla="*/ 123058 w 11485985"/>
              <a:gd name="connsiteY1" fmla="*/ 0 h 1473928"/>
              <a:gd name="connsiteX2" fmla="*/ 11362927 w 11485985"/>
              <a:gd name="connsiteY2" fmla="*/ 0 h 1473928"/>
              <a:gd name="connsiteX3" fmla="*/ 11485985 w 11485985"/>
              <a:gd name="connsiteY3" fmla="*/ 123058 h 1473928"/>
              <a:gd name="connsiteX4" fmla="*/ 11485985 w 11485985"/>
              <a:gd name="connsiteY4" fmla="*/ 1350870 h 1473928"/>
              <a:gd name="connsiteX5" fmla="*/ 11362927 w 11485985"/>
              <a:gd name="connsiteY5" fmla="*/ 1473928 h 1473928"/>
              <a:gd name="connsiteX6" fmla="*/ 123058 w 11485985"/>
              <a:gd name="connsiteY6" fmla="*/ 1473928 h 1473928"/>
              <a:gd name="connsiteX7" fmla="*/ 0 w 11485985"/>
              <a:gd name="connsiteY7" fmla="*/ 1350870 h 1473928"/>
              <a:gd name="connsiteX8" fmla="*/ 0 w 11485985"/>
              <a:gd name="connsiteY8" fmla="*/ 123058 h 1473928"/>
              <a:gd name="connsiteX0" fmla="*/ 0 w 11485985"/>
              <a:gd name="connsiteY0" fmla="*/ 123058 h 1473928"/>
              <a:gd name="connsiteX1" fmla="*/ 123058 w 11485985"/>
              <a:gd name="connsiteY1" fmla="*/ 0 h 1473928"/>
              <a:gd name="connsiteX2" fmla="*/ 11362927 w 11485985"/>
              <a:gd name="connsiteY2" fmla="*/ 0 h 1473928"/>
              <a:gd name="connsiteX3" fmla="*/ 11485985 w 11485985"/>
              <a:gd name="connsiteY3" fmla="*/ 123058 h 1473928"/>
              <a:gd name="connsiteX4" fmla="*/ 11485985 w 11485985"/>
              <a:gd name="connsiteY4" fmla="*/ 1350870 h 1473928"/>
              <a:gd name="connsiteX5" fmla="*/ 11362927 w 11485985"/>
              <a:gd name="connsiteY5" fmla="*/ 1473928 h 1473928"/>
              <a:gd name="connsiteX6" fmla="*/ 123058 w 11485985"/>
              <a:gd name="connsiteY6" fmla="*/ 1473928 h 1473928"/>
              <a:gd name="connsiteX7" fmla="*/ 0 w 11485985"/>
              <a:gd name="connsiteY7" fmla="*/ 1350870 h 1473928"/>
              <a:gd name="connsiteX8" fmla="*/ 0 w 11485985"/>
              <a:gd name="connsiteY8" fmla="*/ 123058 h 1473928"/>
              <a:gd name="connsiteX0" fmla="*/ 0 w 11485985"/>
              <a:gd name="connsiteY0" fmla="*/ 123058 h 1473928"/>
              <a:gd name="connsiteX1" fmla="*/ 123058 w 11485985"/>
              <a:gd name="connsiteY1" fmla="*/ 0 h 1473928"/>
              <a:gd name="connsiteX2" fmla="*/ 11362927 w 11485985"/>
              <a:gd name="connsiteY2" fmla="*/ 0 h 1473928"/>
              <a:gd name="connsiteX3" fmla="*/ 11485985 w 11485985"/>
              <a:gd name="connsiteY3" fmla="*/ 123058 h 1473928"/>
              <a:gd name="connsiteX4" fmla="*/ 11485985 w 11485985"/>
              <a:gd name="connsiteY4" fmla="*/ 1350870 h 1473928"/>
              <a:gd name="connsiteX5" fmla="*/ 11362927 w 11485985"/>
              <a:gd name="connsiteY5" fmla="*/ 1473928 h 1473928"/>
              <a:gd name="connsiteX6" fmla="*/ 123058 w 11485985"/>
              <a:gd name="connsiteY6" fmla="*/ 1473928 h 1473928"/>
              <a:gd name="connsiteX7" fmla="*/ 0 w 11485985"/>
              <a:gd name="connsiteY7" fmla="*/ 1350870 h 1473928"/>
              <a:gd name="connsiteX8" fmla="*/ 0 w 11485985"/>
              <a:gd name="connsiteY8" fmla="*/ 123058 h 1473928"/>
              <a:gd name="connsiteX0" fmla="*/ 0 w 11485985"/>
              <a:gd name="connsiteY0" fmla="*/ 123058 h 1478690"/>
              <a:gd name="connsiteX1" fmla="*/ 123058 w 11485985"/>
              <a:gd name="connsiteY1" fmla="*/ 0 h 1478690"/>
              <a:gd name="connsiteX2" fmla="*/ 11362927 w 11485985"/>
              <a:gd name="connsiteY2" fmla="*/ 0 h 1478690"/>
              <a:gd name="connsiteX3" fmla="*/ 11485985 w 11485985"/>
              <a:gd name="connsiteY3" fmla="*/ 123058 h 1478690"/>
              <a:gd name="connsiteX4" fmla="*/ 11485985 w 11485985"/>
              <a:gd name="connsiteY4" fmla="*/ 1350870 h 1478690"/>
              <a:gd name="connsiteX5" fmla="*/ 11372452 w 11485985"/>
              <a:gd name="connsiteY5" fmla="*/ 1478690 h 1478690"/>
              <a:gd name="connsiteX6" fmla="*/ 123058 w 11485985"/>
              <a:gd name="connsiteY6" fmla="*/ 1473928 h 1478690"/>
              <a:gd name="connsiteX7" fmla="*/ 0 w 11485985"/>
              <a:gd name="connsiteY7" fmla="*/ 1350870 h 1478690"/>
              <a:gd name="connsiteX8" fmla="*/ 0 w 11485985"/>
              <a:gd name="connsiteY8" fmla="*/ 123058 h 1478690"/>
              <a:gd name="connsiteX0" fmla="*/ 0 w 11485985"/>
              <a:gd name="connsiteY0" fmla="*/ 123058 h 1473928"/>
              <a:gd name="connsiteX1" fmla="*/ 123058 w 11485985"/>
              <a:gd name="connsiteY1" fmla="*/ 0 h 1473928"/>
              <a:gd name="connsiteX2" fmla="*/ 11362927 w 11485985"/>
              <a:gd name="connsiteY2" fmla="*/ 0 h 1473928"/>
              <a:gd name="connsiteX3" fmla="*/ 11485985 w 11485985"/>
              <a:gd name="connsiteY3" fmla="*/ 123058 h 1473928"/>
              <a:gd name="connsiteX4" fmla="*/ 11485985 w 11485985"/>
              <a:gd name="connsiteY4" fmla="*/ 1350870 h 1473928"/>
              <a:gd name="connsiteX5" fmla="*/ 123058 w 11485985"/>
              <a:gd name="connsiteY5" fmla="*/ 1473928 h 1473928"/>
              <a:gd name="connsiteX6" fmla="*/ 0 w 11485985"/>
              <a:gd name="connsiteY6" fmla="*/ 1350870 h 1473928"/>
              <a:gd name="connsiteX7" fmla="*/ 0 w 11485985"/>
              <a:gd name="connsiteY7" fmla="*/ 123058 h 1473928"/>
              <a:gd name="connsiteX0" fmla="*/ 0 w 11485985"/>
              <a:gd name="connsiteY0" fmla="*/ 123058 h 1473928"/>
              <a:gd name="connsiteX1" fmla="*/ 123058 w 11485985"/>
              <a:gd name="connsiteY1" fmla="*/ 0 h 1473928"/>
              <a:gd name="connsiteX2" fmla="*/ 11362927 w 11485985"/>
              <a:gd name="connsiteY2" fmla="*/ 0 h 1473928"/>
              <a:gd name="connsiteX3" fmla="*/ 11485985 w 11485985"/>
              <a:gd name="connsiteY3" fmla="*/ 123058 h 1473928"/>
              <a:gd name="connsiteX4" fmla="*/ 11485985 w 11485985"/>
              <a:gd name="connsiteY4" fmla="*/ 1350870 h 1473928"/>
              <a:gd name="connsiteX5" fmla="*/ 123058 w 11485985"/>
              <a:gd name="connsiteY5" fmla="*/ 1473928 h 1473928"/>
              <a:gd name="connsiteX6" fmla="*/ 0 w 11485985"/>
              <a:gd name="connsiteY6" fmla="*/ 1350870 h 1473928"/>
              <a:gd name="connsiteX7" fmla="*/ 0 w 11485985"/>
              <a:gd name="connsiteY7" fmla="*/ 123058 h 1473928"/>
              <a:gd name="connsiteX0" fmla="*/ 0 w 11485985"/>
              <a:gd name="connsiteY0" fmla="*/ 123058 h 1350870"/>
              <a:gd name="connsiteX1" fmla="*/ 123058 w 11485985"/>
              <a:gd name="connsiteY1" fmla="*/ 0 h 1350870"/>
              <a:gd name="connsiteX2" fmla="*/ 11362927 w 11485985"/>
              <a:gd name="connsiteY2" fmla="*/ 0 h 1350870"/>
              <a:gd name="connsiteX3" fmla="*/ 11485985 w 11485985"/>
              <a:gd name="connsiteY3" fmla="*/ 123058 h 1350870"/>
              <a:gd name="connsiteX4" fmla="*/ 11485985 w 11485985"/>
              <a:gd name="connsiteY4" fmla="*/ 1350870 h 1350870"/>
              <a:gd name="connsiteX5" fmla="*/ 0 w 11485985"/>
              <a:gd name="connsiteY5" fmla="*/ 1350870 h 1350870"/>
              <a:gd name="connsiteX6" fmla="*/ 0 w 11485985"/>
              <a:gd name="connsiteY6" fmla="*/ 123058 h 135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85985" h="1350870">
                <a:moveTo>
                  <a:pt x="0" y="123058"/>
                </a:moveTo>
                <a:cubicBezTo>
                  <a:pt x="0" y="55095"/>
                  <a:pt x="55095" y="0"/>
                  <a:pt x="123058" y="0"/>
                </a:cubicBezTo>
                <a:lnTo>
                  <a:pt x="11362927" y="0"/>
                </a:lnTo>
                <a:cubicBezTo>
                  <a:pt x="11430890" y="0"/>
                  <a:pt x="11485985" y="55095"/>
                  <a:pt x="11485985" y="123058"/>
                </a:cubicBezTo>
                <a:lnTo>
                  <a:pt x="11485985" y="1350870"/>
                </a:lnTo>
                <a:lnTo>
                  <a:pt x="0" y="1350870"/>
                </a:lnTo>
                <a:lnTo>
                  <a:pt x="0" y="123058"/>
                </a:lnTo>
                <a:close/>
              </a:path>
            </a:pathLst>
          </a:custGeom>
          <a:solidFill>
            <a:srgbClr val="1F7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077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id="{9E01F9AB-DC68-46A5-A618-C8BDA93BA2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9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2C32035-3DB3-48A8-80F9-E98B3C5EC6B3}"/>
              </a:ext>
            </a:extLst>
          </p:cNvPr>
          <p:cNvSpPr/>
          <p:nvPr/>
        </p:nvSpPr>
        <p:spPr>
          <a:xfrm>
            <a:off x="404328" y="438542"/>
            <a:ext cx="11476654" cy="6111551"/>
          </a:xfrm>
          <a:prstGeom prst="roundRect">
            <a:avLst>
              <a:gd name="adj" fmla="val 246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4CAE8DF4-1B49-4E59-95C8-E18B1B45E9C9}"/>
              </a:ext>
            </a:extLst>
          </p:cNvPr>
          <p:cNvSpPr/>
          <p:nvPr/>
        </p:nvSpPr>
        <p:spPr>
          <a:xfrm>
            <a:off x="320349" y="367572"/>
            <a:ext cx="11476654" cy="6111551"/>
          </a:xfrm>
          <a:prstGeom prst="roundRect">
            <a:avLst>
              <a:gd name="adj" fmla="val 2469"/>
            </a:avLst>
          </a:prstGeom>
          <a:solidFill>
            <a:srgbClr val="2E3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7" name="Retângulo: Cantos Arredondados 60">
            <a:extLst>
              <a:ext uri="{FF2B5EF4-FFF2-40B4-BE49-F238E27FC236}">
                <a16:creationId xmlns:a16="http://schemas.microsoft.com/office/drawing/2014/main" id="{DD6C34C7-31BA-4FB9-B2D1-34D17BFF3EEF}"/>
              </a:ext>
            </a:extLst>
          </p:cNvPr>
          <p:cNvSpPr/>
          <p:nvPr/>
        </p:nvSpPr>
        <p:spPr>
          <a:xfrm>
            <a:off x="353007" y="332895"/>
            <a:ext cx="11485985" cy="1350870"/>
          </a:xfrm>
          <a:custGeom>
            <a:avLst/>
            <a:gdLst>
              <a:gd name="connsiteX0" fmla="*/ 0 w 11485985"/>
              <a:gd name="connsiteY0" fmla="*/ 123058 h 1473928"/>
              <a:gd name="connsiteX1" fmla="*/ 123058 w 11485985"/>
              <a:gd name="connsiteY1" fmla="*/ 0 h 1473928"/>
              <a:gd name="connsiteX2" fmla="*/ 11362927 w 11485985"/>
              <a:gd name="connsiteY2" fmla="*/ 0 h 1473928"/>
              <a:gd name="connsiteX3" fmla="*/ 11485985 w 11485985"/>
              <a:gd name="connsiteY3" fmla="*/ 123058 h 1473928"/>
              <a:gd name="connsiteX4" fmla="*/ 11485985 w 11485985"/>
              <a:gd name="connsiteY4" fmla="*/ 1350870 h 1473928"/>
              <a:gd name="connsiteX5" fmla="*/ 11362927 w 11485985"/>
              <a:gd name="connsiteY5" fmla="*/ 1473928 h 1473928"/>
              <a:gd name="connsiteX6" fmla="*/ 123058 w 11485985"/>
              <a:gd name="connsiteY6" fmla="*/ 1473928 h 1473928"/>
              <a:gd name="connsiteX7" fmla="*/ 0 w 11485985"/>
              <a:gd name="connsiteY7" fmla="*/ 1350870 h 1473928"/>
              <a:gd name="connsiteX8" fmla="*/ 0 w 11485985"/>
              <a:gd name="connsiteY8" fmla="*/ 123058 h 1473928"/>
              <a:gd name="connsiteX0" fmla="*/ 0 w 11485985"/>
              <a:gd name="connsiteY0" fmla="*/ 123058 h 1473928"/>
              <a:gd name="connsiteX1" fmla="*/ 123058 w 11485985"/>
              <a:gd name="connsiteY1" fmla="*/ 0 h 1473928"/>
              <a:gd name="connsiteX2" fmla="*/ 11362927 w 11485985"/>
              <a:gd name="connsiteY2" fmla="*/ 0 h 1473928"/>
              <a:gd name="connsiteX3" fmla="*/ 11485985 w 11485985"/>
              <a:gd name="connsiteY3" fmla="*/ 123058 h 1473928"/>
              <a:gd name="connsiteX4" fmla="*/ 11485985 w 11485985"/>
              <a:gd name="connsiteY4" fmla="*/ 1350870 h 1473928"/>
              <a:gd name="connsiteX5" fmla="*/ 11362927 w 11485985"/>
              <a:gd name="connsiteY5" fmla="*/ 1473928 h 1473928"/>
              <a:gd name="connsiteX6" fmla="*/ 123058 w 11485985"/>
              <a:gd name="connsiteY6" fmla="*/ 1473928 h 1473928"/>
              <a:gd name="connsiteX7" fmla="*/ 0 w 11485985"/>
              <a:gd name="connsiteY7" fmla="*/ 1350870 h 1473928"/>
              <a:gd name="connsiteX8" fmla="*/ 0 w 11485985"/>
              <a:gd name="connsiteY8" fmla="*/ 123058 h 1473928"/>
              <a:gd name="connsiteX0" fmla="*/ 0 w 11485985"/>
              <a:gd name="connsiteY0" fmla="*/ 123058 h 1473928"/>
              <a:gd name="connsiteX1" fmla="*/ 123058 w 11485985"/>
              <a:gd name="connsiteY1" fmla="*/ 0 h 1473928"/>
              <a:gd name="connsiteX2" fmla="*/ 11362927 w 11485985"/>
              <a:gd name="connsiteY2" fmla="*/ 0 h 1473928"/>
              <a:gd name="connsiteX3" fmla="*/ 11485985 w 11485985"/>
              <a:gd name="connsiteY3" fmla="*/ 123058 h 1473928"/>
              <a:gd name="connsiteX4" fmla="*/ 11485985 w 11485985"/>
              <a:gd name="connsiteY4" fmla="*/ 1350870 h 1473928"/>
              <a:gd name="connsiteX5" fmla="*/ 11362927 w 11485985"/>
              <a:gd name="connsiteY5" fmla="*/ 1473928 h 1473928"/>
              <a:gd name="connsiteX6" fmla="*/ 123058 w 11485985"/>
              <a:gd name="connsiteY6" fmla="*/ 1473928 h 1473928"/>
              <a:gd name="connsiteX7" fmla="*/ 0 w 11485985"/>
              <a:gd name="connsiteY7" fmla="*/ 1350870 h 1473928"/>
              <a:gd name="connsiteX8" fmla="*/ 0 w 11485985"/>
              <a:gd name="connsiteY8" fmla="*/ 123058 h 1473928"/>
              <a:gd name="connsiteX0" fmla="*/ 0 w 11485985"/>
              <a:gd name="connsiteY0" fmla="*/ 123058 h 1473928"/>
              <a:gd name="connsiteX1" fmla="*/ 123058 w 11485985"/>
              <a:gd name="connsiteY1" fmla="*/ 0 h 1473928"/>
              <a:gd name="connsiteX2" fmla="*/ 11362927 w 11485985"/>
              <a:gd name="connsiteY2" fmla="*/ 0 h 1473928"/>
              <a:gd name="connsiteX3" fmla="*/ 11485985 w 11485985"/>
              <a:gd name="connsiteY3" fmla="*/ 123058 h 1473928"/>
              <a:gd name="connsiteX4" fmla="*/ 11485985 w 11485985"/>
              <a:gd name="connsiteY4" fmla="*/ 1350870 h 1473928"/>
              <a:gd name="connsiteX5" fmla="*/ 11362927 w 11485985"/>
              <a:gd name="connsiteY5" fmla="*/ 1473928 h 1473928"/>
              <a:gd name="connsiteX6" fmla="*/ 123058 w 11485985"/>
              <a:gd name="connsiteY6" fmla="*/ 1473928 h 1473928"/>
              <a:gd name="connsiteX7" fmla="*/ 0 w 11485985"/>
              <a:gd name="connsiteY7" fmla="*/ 1350870 h 1473928"/>
              <a:gd name="connsiteX8" fmla="*/ 0 w 11485985"/>
              <a:gd name="connsiteY8" fmla="*/ 123058 h 1473928"/>
              <a:gd name="connsiteX0" fmla="*/ 0 w 11485985"/>
              <a:gd name="connsiteY0" fmla="*/ 123058 h 1473928"/>
              <a:gd name="connsiteX1" fmla="*/ 123058 w 11485985"/>
              <a:gd name="connsiteY1" fmla="*/ 0 h 1473928"/>
              <a:gd name="connsiteX2" fmla="*/ 11362927 w 11485985"/>
              <a:gd name="connsiteY2" fmla="*/ 0 h 1473928"/>
              <a:gd name="connsiteX3" fmla="*/ 11485985 w 11485985"/>
              <a:gd name="connsiteY3" fmla="*/ 123058 h 1473928"/>
              <a:gd name="connsiteX4" fmla="*/ 11485985 w 11485985"/>
              <a:gd name="connsiteY4" fmla="*/ 1350870 h 1473928"/>
              <a:gd name="connsiteX5" fmla="*/ 11362927 w 11485985"/>
              <a:gd name="connsiteY5" fmla="*/ 1473928 h 1473928"/>
              <a:gd name="connsiteX6" fmla="*/ 123058 w 11485985"/>
              <a:gd name="connsiteY6" fmla="*/ 1473928 h 1473928"/>
              <a:gd name="connsiteX7" fmla="*/ 0 w 11485985"/>
              <a:gd name="connsiteY7" fmla="*/ 1350870 h 1473928"/>
              <a:gd name="connsiteX8" fmla="*/ 0 w 11485985"/>
              <a:gd name="connsiteY8" fmla="*/ 123058 h 1473928"/>
              <a:gd name="connsiteX0" fmla="*/ 0 w 11485985"/>
              <a:gd name="connsiteY0" fmla="*/ 123058 h 1478690"/>
              <a:gd name="connsiteX1" fmla="*/ 123058 w 11485985"/>
              <a:gd name="connsiteY1" fmla="*/ 0 h 1478690"/>
              <a:gd name="connsiteX2" fmla="*/ 11362927 w 11485985"/>
              <a:gd name="connsiteY2" fmla="*/ 0 h 1478690"/>
              <a:gd name="connsiteX3" fmla="*/ 11485985 w 11485985"/>
              <a:gd name="connsiteY3" fmla="*/ 123058 h 1478690"/>
              <a:gd name="connsiteX4" fmla="*/ 11485985 w 11485985"/>
              <a:gd name="connsiteY4" fmla="*/ 1350870 h 1478690"/>
              <a:gd name="connsiteX5" fmla="*/ 11372452 w 11485985"/>
              <a:gd name="connsiteY5" fmla="*/ 1478690 h 1478690"/>
              <a:gd name="connsiteX6" fmla="*/ 123058 w 11485985"/>
              <a:gd name="connsiteY6" fmla="*/ 1473928 h 1478690"/>
              <a:gd name="connsiteX7" fmla="*/ 0 w 11485985"/>
              <a:gd name="connsiteY7" fmla="*/ 1350870 h 1478690"/>
              <a:gd name="connsiteX8" fmla="*/ 0 w 11485985"/>
              <a:gd name="connsiteY8" fmla="*/ 123058 h 1478690"/>
              <a:gd name="connsiteX0" fmla="*/ 0 w 11485985"/>
              <a:gd name="connsiteY0" fmla="*/ 123058 h 1473928"/>
              <a:gd name="connsiteX1" fmla="*/ 123058 w 11485985"/>
              <a:gd name="connsiteY1" fmla="*/ 0 h 1473928"/>
              <a:gd name="connsiteX2" fmla="*/ 11362927 w 11485985"/>
              <a:gd name="connsiteY2" fmla="*/ 0 h 1473928"/>
              <a:gd name="connsiteX3" fmla="*/ 11485985 w 11485985"/>
              <a:gd name="connsiteY3" fmla="*/ 123058 h 1473928"/>
              <a:gd name="connsiteX4" fmla="*/ 11485985 w 11485985"/>
              <a:gd name="connsiteY4" fmla="*/ 1350870 h 1473928"/>
              <a:gd name="connsiteX5" fmla="*/ 123058 w 11485985"/>
              <a:gd name="connsiteY5" fmla="*/ 1473928 h 1473928"/>
              <a:gd name="connsiteX6" fmla="*/ 0 w 11485985"/>
              <a:gd name="connsiteY6" fmla="*/ 1350870 h 1473928"/>
              <a:gd name="connsiteX7" fmla="*/ 0 w 11485985"/>
              <a:gd name="connsiteY7" fmla="*/ 123058 h 1473928"/>
              <a:gd name="connsiteX0" fmla="*/ 0 w 11485985"/>
              <a:gd name="connsiteY0" fmla="*/ 123058 h 1473928"/>
              <a:gd name="connsiteX1" fmla="*/ 123058 w 11485985"/>
              <a:gd name="connsiteY1" fmla="*/ 0 h 1473928"/>
              <a:gd name="connsiteX2" fmla="*/ 11362927 w 11485985"/>
              <a:gd name="connsiteY2" fmla="*/ 0 h 1473928"/>
              <a:gd name="connsiteX3" fmla="*/ 11485985 w 11485985"/>
              <a:gd name="connsiteY3" fmla="*/ 123058 h 1473928"/>
              <a:gd name="connsiteX4" fmla="*/ 11485985 w 11485985"/>
              <a:gd name="connsiteY4" fmla="*/ 1350870 h 1473928"/>
              <a:gd name="connsiteX5" fmla="*/ 123058 w 11485985"/>
              <a:gd name="connsiteY5" fmla="*/ 1473928 h 1473928"/>
              <a:gd name="connsiteX6" fmla="*/ 0 w 11485985"/>
              <a:gd name="connsiteY6" fmla="*/ 1350870 h 1473928"/>
              <a:gd name="connsiteX7" fmla="*/ 0 w 11485985"/>
              <a:gd name="connsiteY7" fmla="*/ 123058 h 1473928"/>
              <a:gd name="connsiteX0" fmla="*/ 0 w 11485985"/>
              <a:gd name="connsiteY0" fmla="*/ 123058 h 1350870"/>
              <a:gd name="connsiteX1" fmla="*/ 123058 w 11485985"/>
              <a:gd name="connsiteY1" fmla="*/ 0 h 1350870"/>
              <a:gd name="connsiteX2" fmla="*/ 11362927 w 11485985"/>
              <a:gd name="connsiteY2" fmla="*/ 0 h 1350870"/>
              <a:gd name="connsiteX3" fmla="*/ 11485985 w 11485985"/>
              <a:gd name="connsiteY3" fmla="*/ 123058 h 1350870"/>
              <a:gd name="connsiteX4" fmla="*/ 11485985 w 11485985"/>
              <a:gd name="connsiteY4" fmla="*/ 1350870 h 1350870"/>
              <a:gd name="connsiteX5" fmla="*/ 0 w 11485985"/>
              <a:gd name="connsiteY5" fmla="*/ 1350870 h 1350870"/>
              <a:gd name="connsiteX6" fmla="*/ 0 w 11485985"/>
              <a:gd name="connsiteY6" fmla="*/ 123058 h 135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85985" h="1350870">
                <a:moveTo>
                  <a:pt x="0" y="123058"/>
                </a:moveTo>
                <a:cubicBezTo>
                  <a:pt x="0" y="55095"/>
                  <a:pt x="55095" y="0"/>
                  <a:pt x="123058" y="0"/>
                </a:cubicBezTo>
                <a:lnTo>
                  <a:pt x="11362927" y="0"/>
                </a:lnTo>
                <a:cubicBezTo>
                  <a:pt x="11430890" y="0"/>
                  <a:pt x="11485985" y="55095"/>
                  <a:pt x="11485985" y="123058"/>
                </a:cubicBezTo>
                <a:lnTo>
                  <a:pt x="11485985" y="1350870"/>
                </a:lnTo>
                <a:lnTo>
                  <a:pt x="0" y="1350870"/>
                </a:lnTo>
                <a:lnTo>
                  <a:pt x="0" y="123058"/>
                </a:lnTo>
                <a:close/>
              </a:path>
            </a:pathLst>
          </a:custGeom>
          <a:solidFill>
            <a:srgbClr val="18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4D6F4F5-A515-462C-B73C-0A8BD537ACDD}"/>
              </a:ext>
            </a:extLst>
          </p:cNvPr>
          <p:cNvSpPr/>
          <p:nvPr/>
        </p:nvSpPr>
        <p:spPr>
          <a:xfrm>
            <a:off x="320349" y="1515998"/>
            <a:ext cx="11212287" cy="320069"/>
          </a:xfrm>
          <a:prstGeom prst="ellipse">
            <a:avLst/>
          </a:prstGeom>
          <a:solidFill>
            <a:srgbClr val="181E3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4BD62B35-1B46-4FF9-959E-2B84870B6C78}"/>
              </a:ext>
            </a:extLst>
          </p:cNvPr>
          <p:cNvSpPr/>
          <p:nvPr/>
        </p:nvSpPr>
        <p:spPr>
          <a:xfrm>
            <a:off x="654696" y="1941714"/>
            <a:ext cx="2359796" cy="4197519"/>
          </a:xfrm>
          <a:prstGeom prst="roundRect">
            <a:avLst>
              <a:gd name="adj" fmla="val 5929"/>
            </a:avLst>
          </a:prstGeom>
          <a:solidFill>
            <a:srgbClr val="181E3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358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39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Laennder Alves</dc:creator>
  <cp:lastModifiedBy>Laennder Alves</cp:lastModifiedBy>
  <cp:revision>13</cp:revision>
  <dcterms:created xsi:type="dcterms:W3CDTF">2021-04-24T00:12:57Z</dcterms:created>
  <dcterms:modified xsi:type="dcterms:W3CDTF">2021-04-28T01:31:13Z</dcterms:modified>
</cp:coreProperties>
</file>