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33C"/>
    <a:srgbClr val="8884D6"/>
    <a:srgbClr val="363191"/>
    <a:srgbClr val="2E236E"/>
    <a:srgbClr val="2C1882"/>
    <a:srgbClr val="20194D"/>
    <a:srgbClr val="140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74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323-EC25-43FA-ACF3-4413DB66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94746-4608-48B5-96D3-B62D4F55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30888-0173-4137-9FC0-180A172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48A54-56FF-493F-8423-6992A11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8334B-B60D-4707-A67E-B41468B5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6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7D4D8-25A8-434E-894D-CDD45DFF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B133DC-75B0-41E8-90E0-0A7FBA2A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A93E4-E087-463C-AE9D-ADD8D2D3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AD69A-7C60-4C79-87E5-FD2F366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8AEA9-A5E9-4950-99B0-B075AED8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E5EE7-74F9-4C80-8ED4-C12C0CB5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B6A183-63CC-44AB-BB6A-B94362D0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A093B-1563-48F0-BC5F-12890FD3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EDE68-770C-4B69-BFB9-415DC39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473F7-8C6D-42B7-954A-63D081A7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0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650D-4BCF-4DBC-946D-5BF51832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34645-D763-43DD-A2AF-31A40DCD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FDBDC-3204-4419-9FF5-33E2765D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57AA4-FF4B-4290-BA75-94242B91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603D8-5290-47F4-9DA1-8075BD8A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03DE-52DC-498D-94B8-1A4ED509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CC7507-7C05-4630-9EC6-486165E0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A1EDF-30F5-4E27-9BC1-8D91EF5E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E00B7-7E06-4916-8C17-40BEBA37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5C2A8-F542-46E6-914D-782735C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8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224A8-98E4-4D3C-B809-D5A026EA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12BA0-8848-4660-B310-316A652C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17F285-90B1-4C1C-892B-B49ED1EEE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91997-0046-4E3C-9C2A-75481DA9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52C28-B752-4DAD-9074-D8528C93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BBDF9E-C3C5-43E4-8CA9-BB74283C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8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2FCE-73E1-4DF9-95EB-474682A7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6B56C5-468F-45B0-A8B8-834B78FE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DC9202-7D8C-4B72-99F6-A76D07C4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2D4211-2B0F-45A9-971D-B8B6E0DF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30DBD3-0F6B-4B72-9A99-2FFBF7A8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470C52-322A-419A-A08E-09E7C70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2F633-8DB4-4233-8F13-AC57FE4E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DF50BB-D546-4245-9F5F-E07E99F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60D6F-409E-4757-AC3E-55733A2D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EC77B1-1B84-4206-9E90-C35B61F3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39B2A1-E82A-46A1-8B6B-1B9412C7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041902-2330-4FAF-8A94-3DD7D7B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0D7DE8-CE37-47CD-AF6F-2B3ED55A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7E151-F2F8-499B-A613-C19B9B42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1AD66C-FBB2-4366-994B-34DE1D5C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2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B7EF-6D36-48AB-AD23-FC6E0862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A9F97-2D44-43D3-B2E3-AF55A297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428829-E1FC-4ADF-842A-8D4E580E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9824C-1F0F-4995-BD91-778CB06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5E14F-A0C1-4843-ABAF-89A2188F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62631-3064-40C6-B329-2087DD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2AF0-A203-4288-8F8B-4C9D6771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604BD0-943F-4536-945C-37A83473E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6F02E-1D50-4E26-891B-9C916967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2C42E-C163-4917-B739-48124C72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237FA1-F020-4F25-B117-2DCB61A5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E93F6-13D7-40D1-9862-7BDD44FB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6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11AF52-A5C2-46C1-B427-4D5E15D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8ED0C-4C02-4F42-8D89-31CD0282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344F0-8D56-452F-BB9A-C70A1F23D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EAF0-4353-46CB-8B16-1D0A9F7BC385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BC993-02BD-4898-A796-8A68E4FE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F4935-4C32-4FFD-9FF2-F91DC27B3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E01F9AB-DC68-46A5-A618-C8BDA93BA2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20194D"/>
            </a:fgClr>
            <a:bgClr>
              <a:srgbClr val="19133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undo">
            <a:extLst>
              <a:ext uri="{FF2B5EF4-FFF2-40B4-BE49-F238E27FC236}">
                <a16:creationId xmlns:a16="http://schemas.microsoft.com/office/drawing/2014/main" id="{98561BC6-9CF1-4894-90DC-ADFB04DB14E5}"/>
              </a:ext>
            </a:extLst>
          </p:cNvPr>
          <p:cNvSpPr/>
          <p:nvPr/>
        </p:nvSpPr>
        <p:spPr>
          <a:xfrm>
            <a:off x="-15759" y="-3352800"/>
            <a:ext cx="12239625" cy="10210801"/>
          </a:xfrm>
          <a:prstGeom prst="rect">
            <a:avLst/>
          </a:prstGeom>
          <a:gradFill flip="none" rotWithShape="1">
            <a:gsLst>
              <a:gs pos="51000">
                <a:srgbClr val="2C1882">
                  <a:alpha val="0"/>
                </a:srgbClr>
              </a:gs>
              <a:gs pos="0">
                <a:srgbClr val="1913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B9DF7EA-BE57-4BDE-A987-1E4C439A0309}"/>
              </a:ext>
            </a:extLst>
          </p:cNvPr>
          <p:cNvGrpSpPr/>
          <p:nvPr/>
        </p:nvGrpSpPr>
        <p:grpSpPr>
          <a:xfrm>
            <a:off x="235008" y="921489"/>
            <a:ext cx="11721984" cy="5796552"/>
            <a:chOff x="279516" y="921489"/>
            <a:chExt cx="11721984" cy="5796552"/>
          </a:xfrm>
        </p:grpSpPr>
        <p:grpSp>
          <p:nvGrpSpPr>
            <p:cNvPr id="46" name="KPI4">
              <a:extLst>
                <a:ext uri="{FF2B5EF4-FFF2-40B4-BE49-F238E27FC236}">
                  <a16:creationId xmlns:a16="http://schemas.microsoft.com/office/drawing/2014/main" id="{778CDA8D-9081-429E-ACA5-B65883B9E110}"/>
                </a:ext>
              </a:extLst>
            </p:cNvPr>
            <p:cNvGrpSpPr/>
            <p:nvPr/>
          </p:nvGrpSpPr>
          <p:grpSpPr>
            <a:xfrm>
              <a:off x="7924281" y="3685197"/>
              <a:ext cx="4064633" cy="3032844"/>
              <a:chOff x="7924281" y="3685197"/>
              <a:chExt cx="4064633" cy="3032844"/>
            </a:xfrm>
          </p:grpSpPr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9080E481-E644-45B5-AD9A-2F153884A0BA}"/>
                  </a:ext>
                </a:extLst>
              </p:cNvPr>
              <p:cNvSpPr/>
              <p:nvPr/>
            </p:nvSpPr>
            <p:spPr>
              <a:xfrm>
                <a:off x="7924281" y="3896851"/>
                <a:ext cx="4064632" cy="2821190"/>
              </a:xfrm>
              <a:prstGeom prst="roundRect">
                <a:avLst>
                  <a:gd name="adj" fmla="val 4241"/>
                </a:avLst>
              </a:prstGeom>
              <a:solidFill>
                <a:srgbClr val="140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Cabecalho">
                <a:extLst>
                  <a:ext uri="{FF2B5EF4-FFF2-40B4-BE49-F238E27FC236}">
                    <a16:creationId xmlns:a16="http://schemas.microsoft.com/office/drawing/2014/main" id="{61A80CB4-547A-40FB-BC76-0B31454FF296}"/>
                  </a:ext>
                </a:extLst>
              </p:cNvPr>
              <p:cNvGrpSpPr/>
              <p:nvPr/>
            </p:nvGrpSpPr>
            <p:grpSpPr>
              <a:xfrm>
                <a:off x="7924282" y="3685197"/>
                <a:ext cx="4064632" cy="465350"/>
                <a:chOff x="7924282" y="3685197"/>
                <a:chExt cx="4064632" cy="46535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576535C6-14EE-4052-AE88-871B566BCAB9}"/>
                    </a:ext>
                  </a:extLst>
                </p:cNvPr>
                <p:cNvSpPr/>
                <p:nvPr/>
              </p:nvSpPr>
              <p:spPr>
                <a:xfrm>
                  <a:off x="7924282" y="3727241"/>
                  <a:ext cx="4064632" cy="423306"/>
                </a:xfrm>
                <a:prstGeom prst="roundRect">
                  <a:avLst>
                    <a:gd name="adj" fmla="val 26126"/>
                  </a:avLst>
                </a:prstGeom>
                <a:solidFill>
                  <a:srgbClr val="3631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3DD410D6-D0E9-4EE6-AA0C-2933E1BAD524}"/>
                    </a:ext>
                  </a:extLst>
                </p:cNvPr>
                <p:cNvSpPr/>
                <p:nvPr/>
              </p:nvSpPr>
              <p:spPr>
                <a:xfrm>
                  <a:off x="7924282" y="3685197"/>
                  <a:ext cx="4064632" cy="423306"/>
                </a:xfrm>
                <a:prstGeom prst="roundRect">
                  <a:avLst>
                    <a:gd name="adj" fmla="val 26126"/>
                  </a:avLst>
                </a:prstGeom>
                <a:solidFill>
                  <a:srgbClr val="2E2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grpSp>
          <p:nvGrpSpPr>
            <p:cNvPr id="44" name="KPI3">
              <a:extLst>
                <a:ext uri="{FF2B5EF4-FFF2-40B4-BE49-F238E27FC236}">
                  <a16:creationId xmlns:a16="http://schemas.microsoft.com/office/drawing/2014/main" id="{57E14E11-C9B6-46A8-91B6-684CB903EF55}"/>
                </a:ext>
              </a:extLst>
            </p:cNvPr>
            <p:cNvGrpSpPr/>
            <p:nvPr/>
          </p:nvGrpSpPr>
          <p:grpSpPr>
            <a:xfrm>
              <a:off x="3772130" y="3685197"/>
              <a:ext cx="4009795" cy="3032844"/>
              <a:chOff x="3772130" y="3685197"/>
              <a:chExt cx="4009795" cy="3032844"/>
            </a:xfrm>
          </p:grpSpPr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C4E60F6A-0634-4490-B7EF-293E0D754138}"/>
                  </a:ext>
                </a:extLst>
              </p:cNvPr>
              <p:cNvSpPr/>
              <p:nvPr/>
            </p:nvSpPr>
            <p:spPr>
              <a:xfrm>
                <a:off x="3772130" y="3896851"/>
                <a:ext cx="4009795" cy="2821190"/>
              </a:xfrm>
              <a:prstGeom prst="roundRect">
                <a:avLst>
                  <a:gd name="adj" fmla="val 4241"/>
                </a:avLst>
              </a:prstGeom>
              <a:solidFill>
                <a:srgbClr val="140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Cabecalho">
                <a:extLst>
                  <a:ext uri="{FF2B5EF4-FFF2-40B4-BE49-F238E27FC236}">
                    <a16:creationId xmlns:a16="http://schemas.microsoft.com/office/drawing/2014/main" id="{00DD5830-3660-42C8-84CC-BE070FEBDAC5}"/>
                  </a:ext>
                </a:extLst>
              </p:cNvPr>
              <p:cNvGrpSpPr/>
              <p:nvPr/>
            </p:nvGrpSpPr>
            <p:grpSpPr>
              <a:xfrm>
                <a:off x="3784716" y="3685197"/>
                <a:ext cx="3997209" cy="465350"/>
                <a:chOff x="3784716" y="3685197"/>
                <a:chExt cx="3997209" cy="465350"/>
              </a:xfrm>
            </p:grpSpPr>
            <p:sp>
              <p:nvSpPr>
                <p:cNvPr id="30" name="Retângulo: Cantos Arredondados 29">
                  <a:extLst>
                    <a:ext uri="{FF2B5EF4-FFF2-40B4-BE49-F238E27FC236}">
                      <a16:creationId xmlns:a16="http://schemas.microsoft.com/office/drawing/2014/main" id="{E5E27EF2-B2A5-4E51-B4E4-BEC16A616190}"/>
                    </a:ext>
                  </a:extLst>
                </p:cNvPr>
                <p:cNvSpPr/>
                <p:nvPr/>
              </p:nvSpPr>
              <p:spPr>
                <a:xfrm>
                  <a:off x="3784716" y="3727241"/>
                  <a:ext cx="3997209" cy="423306"/>
                </a:xfrm>
                <a:prstGeom prst="roundRect">
                  <a:avLst>
                    <a:gd name="adj" fmla="val 26126"/>
                  </a:avLst>
                </a:prstGeom>
                <a:solidFill>
                  <a:srgbClr val="3631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838168FD-5A14-41EB-8164-121C09A446CD}"/>
                    </a:ext>
                  </a:extLst>
                </p:cNvPr>
                <p:cNvSpPr/>
                <p:nvPr/>
              </p:nvSpPr>
              <p:spPr>
                <a:xfrm>
                  <a:off x="3784716" y="3685197"/>
                  <a:ext cx="3997209" cy="423306"/>
                </a:xfrm>
                <a:prstGeom prst="roundRect">
                  <a:avLst>
                    <a:gd name="adj" fmla="val 26126"/>
                  </a:avLst>
                </a:prstGeom>
                <a:solidFill>
                  <a:srgbClr val="2E2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grpSp>
          <p:nvGrpSpPr>
            <p:cNvPr id="42" name="KPI2">
              <a:extLst>
                <a:ext uri="{FF2B5EF4-FFF2-40B4-BE49-F238E27FC236}">
                  <a16:creationId xmlns:a16="http://schemas.microsoft.com/office/drawing/2014/main" id="{34A81BD4-07BC-464D-AB46-0B8B1162FB19}"/>
                </a:ext>
              </a:extLst>
            </p:cNvPr>
            <p:cNvGrpSpPr/>
            <p:nvPr/>
          </p:nvGrpSpPr>
          <p:grpSpPr>
            <a:xfrm>
              <a:off x="3772130" y="921489"/>
              <a:ext cx="8229370" cy="2659912"/>
              <a:chOff x="3772130" y="921489"/>
              <a:chExt cx="8229370" cy="265991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C7728970-759E-47E9-A019-03C00EDE208E}"/>
                  </a:ext>
                </a:extLst>
              </p:cNvPr>
              <p:cNvSpPr/>
              <p:nvPr/>
            </p:nvSpPr>
            <p:spPr>
              <a:xfrm>
                <a:off x="3772130" y="1117707"/>
                <a:ext cx="8216783" cy="2463694"/>
              </a:xfrm>
              <a:prstGeom prst="roundRect">
                <a:avLst>
                  <a:gd name="adj" fmla="val 4241"/>
                </a:avLst>
              </a:prstGeom>
              <a:solidFill>
                <a:srgbClr val="140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9" name="Cabecalho">
                <a:extLst>
                  <a:ext uri="{FF2B5EF4-FFF2-40B4-BE49-F238E27FC236}">
                    <a16:creationId xmlns:a16="http://schemas.microsoft.com/office/drawing/2014/main" id="{F2D80760-DA7D-42D7-86E9-88AD5A440A57}"/>
                  </a:ext>
                </a:extLst>
              </p:cNvPr>
              <p:cNvGrpSpPr/>
              <p:nvPr/>
            </p:nvGrpSpPr>
            <p:grpSpPr>
              <a:xfrm>
                <a:off x="3784716" y="921489"/>
                <a:ext cx="8216784" cy="465350"/>
                <a:chOff x="3784716" y="921489"/>
                <a:chExt cx="8216784" cy="465350"/>
              </a:xfrm>
            </p:grpSpPr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AD0AE070-0970-4A0F-892D-6B837921CC4E}"/>
                    </a:ext>
                  </a:extLst>
                </p:cNvPr>
                <p:cNvSpPr/>
                <p:nvPr/>
              </p:nvSpPr>
              <p:spPr>
                <a:xfrm>
                  <a:off x="3784716" y="963533"/>
                  <a:ext cx="8216784" cy="423306"/>
                </a:xfrm>
                <a:prstGeom prst="roundRect">
                  <a:avLst>
                    <a:gd name="adj" fmla="val 26126"/>
                  </a:avLst>
                </a:prstGeom>
                <a:solidFill>
                  <a:srgbClr val="3631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3AA701AD-9AA7-43BF-B7D0-2E5A1E41605D}"/>
                    </a:ext>
                  </a:extLst>
                </p:cNvPr>
                <p:cNvSpPr/>
                <p:nvPr/>
              </p:nvSpPr>
              <p:spPr>
                <a:xfrm>
                  <a:off x="3784716" y="921489"/>
                  <a:ext cx="8216784" cy="423306"/>
                </a:xfrm>
                <a:prstGeom prst="roundRect">
                  <a:avLst>
                    <a:gd name="adj" fmla="val 26126"/>
                  </a:avLst>
                </a:prstGeom>
                <a:solidFill>
                  <a:srgbClr val="2E2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grpSp>
          <p:nvGrpSpPr>
            <p:cNvPr id="40" name="KPI1">
              <a:extLst>
                <a:ext uri="{FF2B5EF4-FFF2-40B4-BE49-F238E27FC236}">
                  <a16:creationId xmlns:a16="http://schemas.microsoft.com/office/drawing/2014/main" id="{E72B203B-229D-4849-94C9-A80BE1377735}"/>
                </a:ext>
              </a:extLst>
            </p:cNvPr>
            <p:cNvGrpSpPr/>
            <p:nvPr/>
          </p:nvGrpSpPr>
          <p:grpSpPr>
            <a:xfrm>
              <a:off x="279516" y="921489"/>
              <a:ext cx="3362844" cy="5796552"/>
              <a:chOff x="279516" y="921489"/>
              <a:chExt cx="3362844" cy="579655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7352AF9-7324-4DD3-B2E6-B5429CB222DE}"/>
                  </a:ext>
                </a:extLst>
              </p:cNvPr>
              <p:cNvSpPr/>
              <p:nvPr/>
            </p:nvSpPr>
            <p:spPr>
              <a:xfrm>
                <a:off x="292100" y="1117706"/>
                <a:ext cx="3350260" cy="5600335"/>
              </a:xfrm>
              <a:prstGeom prst="roundRect">
                <a:avLst>
                  <a:gd name="adj" fmla="val 4241"/>
                </a:avLst>
              </a:prstGeom>
              <a:solidFill>
                <a:srgbClr val="140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" name="Cabecalho">
                <a:extLst>
                  <a:ext uri="{FF2B5EF4-FFF2-40B4-BE49-F238E27FC236}">
                    <a16:creationId xmlns:a16="http://schemas.microsoft.com/office/drawing/2014/main" id="{8A94534B-B2CC-4111-8FAB-CBD99A2F769D}"/>
                  </a:ext>
                </a:extLst>
              </p:cNvPr>
              <p:cNvGrpSpPr/>
              <p:nvPr/>
            </p:nvGrpSpPr>
            <p:grpSpPr>
              <a:xfrm>
                <a:off x="279516" y="921489"/>
                <a:ext cx="3350259" cy="465350"/>
                <a:chOff x="279516" y="921489"/>
                <a:chExt cx="3350259" cy="465350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1DE2CB3-CF0B-42B6-9D48-278708FB40D0}"/>
                    </a:ext>
                  </a:extLst>
                </p:cNvPr>
                <p:cNvSpPr/>
                <p:nvPr/>
              </p:nvSpPr>
              <p:spPr>
                <a:xfrm>
                  <a:off x="279516" y="963533"/>
                  <a:ext cx="3350259" cy="423306"/>
                </a:xfrm>
                <a:prstGeom prst="roundRect">
                  <a:avLst>
                    <a:gd name="adj" fmla="val 26126"/>
                  </a:avLst>
                </a:prstGeom>
                <a:solidFill>
                  <a:srgbClr val="3631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0FC65585-61DA-49AB-8B10-E41D84C9387F}"/>
                    </a:ext>
                  </a:extLst>
                </p:cNvPr>
                <p:cNvSpPr/>
                <p:nvPr/>
              </p:nvSpPr>
              <p:spPr>
                <a:xfrm>
                  <a:off x="279516" y="921489"/>
                  <a:ext cx="3350259" cy="423306"/>
                </a:xfrm>
                <a:prstGeom prst="roundRect">
                  <a:avLst>
                    <a:gd name="adj" fmla="val 26126"/>
                  </a:avLst>
                </a:prstGeom>
                <a:solidFill>
                  <a:srgbClr val="2E2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2946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Laennder Alves</cp:lastModifiedBy>
  <cp:revision>3</cp:revision>
  <dcterms:created xsi:type="dcterms:W3CDTF">2021-04-24T00:12:57Z</dcterms:created>
  <dcterms:modified xsi:type="dcterms:W3CDTF">2021-04-24T01:46:11Z</dcterms:modified>
</cp:coreProperties>
</file>