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3F4"/>
    <a:srgbClr val="623A6C"/>
    <a:srgbClr val="B04C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DF528-93E1-43B7-A545-B62CD592B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4D876-16C4-4E6F-97E3-D1EF8C1AA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885DE-3D7D-4441-B2B9-47BC1EFA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58103B-7EB3-4F7B-8674-5F047290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64D9BA-1FC0-45C8-AECA-F02E5016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87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C47E9-AC5F-42A9-B58C-BD7AEE5B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0834D1-6D7A-4DF4-B083-A0AAFEA84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570B2-6D28-4446-8F34-7B9A1D89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B8569A-3CD3-49D7-A4A0-7BD3C184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CD3F3-E09B-4A97-9AC4-F92CF839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20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0A5664-0D12-4E9F-8A81-6A2387153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F20BE7-0FE6-4FED-A30D-7D0D1C501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9189C-A88C-4573-896E-9C0EB3D8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C4562-F9FC-4495-859A-D55BD0F8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A0752-6D32-449B-A8A1-A8522F1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5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16DE-8763-42DA-86F6-50C805A8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03396-0EAB-4CB0-A6DA-4A805872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3C164-FCD0-44DB-AA6C-A60054CE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FDB49-84E3-437C-9DC4-7BEC1881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41E87-FF4F-47C9-969F-C53453AF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05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7FC7F-6492-450F-BBBD-C10CD9B4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6BBD4-12CE-4656-AC64-B267C26AD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40DB3B-DADE-42F6-AC75-9AFE7233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28E30F-8060-454D-BA3A-A76DD585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46F0A-D295-4168-B2CE-E5E93DE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0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8501A-1351-4207-A76B-AA77FD8F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300AF-95E3-4E69-BADE-D147820BE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3DCDFD-B00E-4C63-B92B-9530ACE3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F7387F-CC3F-4D66-AD06-34CA7566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AF1E38-D468-480A-8AB7-5791EEDD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1E341C-5EE5-4ADC-B178-66203EB5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02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C6AF-9F19-4E43-8D86-63D2601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A13C2F-47C5-4C22-BD63-AA27C073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1293E2-EF74-47A6-8F86-1BF2A303D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E925DE-6009-452D-B3BA-4D426D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B43A97-0F0D-4044-B159-EF8DAA5E3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DAB7D3-F373-44D5-96FC-0A100F1C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972494-A2A4-469D-B19B-55E8337D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04EF768-8A86-4DA6-A78C-D93D895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07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C540-67DD-46E8-BC8C-320DB132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AA7052-2565-4282-A09E-5DE1BD18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CF1241-97F0-4319-9EEE-C9E9956A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6453FE-6695-421F-ADDA-BA04E5B9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3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8200B1-8E71-4793-97B7-75093973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6BA60F-7233-4D4C-A5F9-4684A0E8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C442B9-6DAE-4079-9B8F-2A19E14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3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7C0AB-2FBC-48D3-9538-7F91CBE1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F3FE21-A43B-4B25-AD69-CEBE15B6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2EFFD0-5273-4E90-8035-676A8973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09D39-51E2-4D80-A5C7-04CB355F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55D40-E20D-4B90-B331-3F403605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3DA801-E967-4235-8915-FEDDF705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6F4A9-B13E-40C5-B593-8F69BFA1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6F5AA0-A3DE-474C-95AE-104EF00D1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DB00A4-B93B-4331-A4B7-CC955ACC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2DEB0-E0B0-487B-9716-DE38A54C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13EB92-BA17-4AA6-A1C1-7701B522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681814-2155-4E09-86E2-E11C70A7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072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275669-99EE-4DFC-845E-135193B1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8A36B-AB67-4DC4-838C-97AEFBCF0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B3B0B-61AE-4B66-9C61-BAB5A26B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371D-D113-4E32-AE0D-B80210A3B9D9}" type="datetimeFigureOut">
              <a:rPr lang="pt-BR" smtClean="0"/>
              <a:t>27/04/2021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74A452-63C5-4469-8826-679FE4F7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C5CDB6-23E7-43A9-8213-78814BF51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B8AFA-9E37-4674-B81A-0F91BA9E25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6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‘</a:t>
            </a:r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Gráfico 299">
            <a:extLst>
              <a:ext uri="{FF2B5EF4-FFF2-40B4-BE49-F238E27FC236}">
                <a16:creationId xmlns:a16="http://schemas.microsoft.com/office/drawing/2014/main" id="{5A87C132-D772-40D3-BD06-7B7F5D955850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2" name="Gráfico 299">
            <a:extLst>
              <a:ext uri="{FF2B5EF4-FFF2-40B4-BE49-F238E27FC236}">
                <a16:creationId xmlns:a16="http://schemas.microsoft.com/office/drawing/2014/main" id="{820034D4-A303-4D53-981D-172EF2C13080}"/>
              </a:ext>
            </a:extLst>
          </p:cNvPr>
          <p:cNvSpPr/>
          <p:nvPr/>
        </p:nvSpPr>
        <p:spPr>
          <a:xfrm>
            <a:off x="84532" y="1186295"/>
            <a:ext cx="651698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D24DB4F-E5EE-40BF-B596-F33B487D33DE}"/>
              </a:ext>
            </a:extLst>
          </p:cNvPr>
          <p:cNvSpPr/>
          <p:nvPr/>
        </p:nvSpPr>
        <p:spPr>
          <a:xfrm>
            <a:off x="836831" y="986660"/>
            <a:ext cx="4393950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DA494B6C-1891-4B0B-8395-1AD6974A0E91}"/>
              </a:ext>
            </a:extLst>
          </p:cNvPr>
          <p:cNvSpPr/>
          <p:nvPr/>
        </p:nvSpPr>
        <p:spPr>
          <a:xfrm>
            <a:off x="5335992" y="986660"/>
            <a:ext cx="4238079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B1A1EAE-1D07-4770-AEEA-6E2E5DB22F8E}"/>
              </a:ext>
            </a:extLst>
          </p:cNvPr>
          <p:cNvSpPr/>
          <p:nvPr/>
        </p:nvSpPr>
        <p:spPr>
          <a:xfrm>
            <a:off x="9679184" y="978884"/>
            <a:ext cx="2395050" cy="1407730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D8E6A21D-758F-497A-A5FD-1F71393BA3E1}"/>
              </a:ext>
            </a:extLst>
          </p:cNvPr>
          <p:cNvSpPr/>
          <p:nvPr/>
        </p:nvSpPr>
        <p:spPr>
          <a:xfrm>
            <a:off x="834071" y="2554062"/>
            <a:ext cx="2993347" cy="1654695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255E220D-B395-4E0E-B8A1-8D9B79C393D8}"/>
              </a:ext>
            </a:extLst>
          </p:cNvPr>
          <p:cNvSpPr/>
          <p:nvPr/>
        </p:nvSpPr>
        <p:spPr>
          <a:xfrm>
            <a:off x="832191" y="4333887"/>
            <a:ext cx="2993347" cy="2326955"/>
          </a:xfrm>
          <a:prstGeom prst="roundRect">
            <a:avLst>
              <a:gd name="adj" fmla="val 4758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C76C0778-8206-4B40-87AB-015EA17850B5}"/>
              </a:ext>
            </a:extLst>
          </p:cNvPr>
          <p:cNvSpPr/>
          <p:nvPr/>
        </p:nvSpPr>
        <p:spPr>
          <a:xfrm>
            <a:off x="3906720" y="2559574"/>
            <a:ext cx="8160509" cy="4101268"/>
          </a:xfrm>
          <a:prstGeom prst="roundRect">
            <a:avLst>
              <a:gd name="adj" fmla="val 2303"/>
            </a:avLst>
          </a:pr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68" name="Retângulo: Cantos Superiores Arredondados 67">
            <a:extLst>
              <a:ext uri="{FF2B5EF4-FFF2-40B4-BE49-F238E27FC236}">
                <a16:creationId xmlns:a16="http://schemas.microsoft.com/office/drawing/2014/main" id="{12F01C64-E830-43F2-8A01-D970A475C087}"/>
              </a:ext>
            </a:extLst>
          </p:cNvPr>
          <p:cNvSpPr/>
          <p:nvPr/>
        </p:nvSpPr>
        <p:spPr>
          <a:xfrm>
            <a:off x="834071" y="910483"/>
            <a:ext cx="4393950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69" name="Retângulo: Cantos Superiores Arredondados 68">
            <a:extLst>
              <a:ext uri="{FF2B5EF4-FFF2-40B4-BE49-F238E27FC236}">
                <a16:creationId xmlns:a16="http://schemas.microsoft.com/office/drawing/2014/main" id="{4193C22F-698E-4608-BA1B-E445BE585ED2}"/>
              </a:ext>
            </a:extLst>
          </p:cNvPr>
          <p:cNvSpPr/>
          <p:nvPr/>
        </p:nvSpPr>
        <p:spPr>
          <a:xfrm>
            <a:off x="5330472" y="910483"/>
            <a:ext cx="4238079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B04C7A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70" name="Retângulo: Cantos Superiores Arredondados 69">
            <a:extLst>
              <a:ext uri="{FF2B5EF4-FFF2-40B4-BE49-F238E27FC236}">
                <a16:creationId xmlns:a16="http://schemas.microsoft.com/office/drawing/2014/main" id="{81826F3D-0718-4E55-8AC6-41DD2B298F9D}"/>
              </a:ext>
            </a:extLst>
          </p:cNvPr>
          <p:cNvSpPr/>
          <p:nvPr/>
        </p:nvSpPr>
        <p:spPr>
          <a:xfrm>
            <a:off x="9672506" y="910483"/>
            <a:ext cx="2391595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E06F85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71" name="Retângulo: Cantos Superiores Arredondados 70">
            <a:extLst>
              <a:ext uri="{FF2B5EF4-FFF2-40B4-BE49-F238E27FC236}">
                <a16:creationId xmlns:a16="http://schemas.microsoft.com/office/drawing/2014/main" id="{0465FBEE-F959-423C-8ADF-9BB2A3ABEABF}"/>
              </a:ext>
            </a:extLst>
          </p:cNvPr>
          <p:cNvSpPr/>
          <p:nvPr/>
        </p:nvSpPr>
        <p:spPr>
          <a:xfrm>
            <a:off x="834071" y="2491455"/>
            <a:ext cx="2991467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Retângulo: Cantos Superiores Arredondados 71">
            <a:extLst>
              <a:ext uri="{FF2B5EF4-FFF2-40B4-BE49-F238E27FC236}">
                <a16:creationId xmlns:a16="http://schemas.microsoft.com/office/drawing/2014/main" id="{E6C9488E-A871-41F5-8144-8E76E351A1C1}"/>
              </a:ext>
            </a:extLst>
          </p:cNvPr>
          <p:cNvSpPr/>
          <p:nvPr/>
        </p:nvSpPr>
        <p:spPr>
          <a:xfrm>
            <a:off x="834071" y="4301463"/>
            <a:ext cx="2991467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  <p:sp>
        <p:nvSpPr>
          <p:cNvPr id="73" name="Retângulo: Cantos Superiores Arredondados 72">
            <a:extLst>
              <a:ext uri="{FF2B5EF4-FFF2-40B4-BE49-F238E27FC236}">
                <a16:creationId xmlns:a16="http://schemas.microsoft.com/office/drawing/2014/main" id="{DD7CF960-F466-4F2F-9645-E1A2A96CE8F5}"/>
              </a:ext>
            </a:extLst>
          </p:cNvPr>
          <p:cNvSpPr/>
          <p:nvPr/>
        </p:nvSpPr>
        <p:spPr>
          <a:xfrm>
            <a:off x="3908085" y="2491455"/>
            <a:ext cx="8156016" cy="393330"/>
          </a:xfrm>
          <a:prstGeom prst="round2SameRect">
            <a:avLst>
              <a:gd name="adj1" fmla="val 26923"/>
              <a:gd name="adj2" fmla="val 0"/>
            </a:avLst>
          </a:prstGeom>
          <a:solidFill>
            <a:srgbClr val="B04C7A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pPr algn="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17093CF1-7A59-4305-9BE6-A7BA673EB378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" name="Gráfico 299">
            <a:extLst>
              <a:ext uri="{FF2B5EF4-FFF2-40B4-BE49-F238E27FC236}">
                <a16:creationId xmlns:a16="http://schemas.microsoft.com/office/drawing/2014/main" id="{E8588E38-30AD-4111-A4F7-47B60DBB5959}"/>
              </a:ext>
            </a:extLst>
          </p:cNvPr>
          <p:cNvSpPr/>
          <p:nvPr/>
        </p:nvSpPr>
        <p:spPr>
          <a:xfrm>
            <a:off x="84532" y="1808398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3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27839FED-7E35-40C4-82DF-D824944D49D3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299">
            <a:extLst>
              <a:ext uri="{FF2B5EF4-FFF2-40B4-BE49-F238E27FC236}">
                <a16:creationId xmlns:a16="http://schemas.microsoft.com/office/drawing/2014/main" id="{1B204E21-8CD0-4C46-A982-D779560C6A2C}"/>
              </a:ext>
            </a:extLst>
          </p:cNvPr>
          <p:cNvSpPr/>
          <p:nvPr/>
        </p:nvSpPr>
        <p:spPr>
          <a:xfrm>
            <a:off x="84532" y="2430501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92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7551092F-FC6E-4C71-9BFB-2217223AC432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299">
            <a:extLst>
              <a:ext uri="{FF2B5EF4-FFF2-40B4-BE49-F238E27FC236}">
                <a16:creationId xmlns:a16="http://schemas.microsoft.com/office/drawing/2014/main" id="{30412C96-2BB0-4971-940D-15D1659C7235}"/>
              </a:ext>
            </a:extLst>
          </p:cNvPr>
          <p:cNvSpPr/>
          <p:nvPr/>
        </p:nvSpPr>
        <p:spPr>
          <a:xfrm>
            <a:off x="84532" y="3052604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C6C1B141-1CEF-41D8-9063-CC52794AD832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299">
            <a:extLst>
              <a:ext uri="{FF2B5EF4-FFF2-40B4-BE49-F238E27FC236}">
                <a16:creationId xmlns:a16="http://schemas.microsoft.com/office/drawing/2014/main" id="{B2FAB508-29B2-4D68-AF10-A90EF6A564F2}"/>
              </a:ext>
            </a:extLst>
          </p:cNvPr>
          <p:cNvSpPr/>
          <p:nvPr/>
        </p:nvSpPr>
        <p:spPr>
          <a:xfrm>
            <a:off x="84532" y="3674707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0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2A97E2B8-19C7-481F-AC2A-8FB7CE993D96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299">
            <a:extLst>
              <a:ext uri="{FF2B5EF4-FFF2-40B4-BE49-F238E27FC236}">
                <a16:creationId xmlns:a16="http://schemas.microsoft.com/office/drawing/2014/main" id="{E1F6180D-002E-4051-BB1F-67C879997462}"/>
              </a:ext>
            </a:extLst>
          </p:cNvPr>
          <p:cNvSpPr/>
          <p:nvPr/>
        </p:nvSpPr>
        <p:spPr>
          <a:xfrm>
            <a:off x="84532" y="4296810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03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Gráfico 299">
            <a:extLst>
              <a:ext uri="{FF2B5EF4-FFF2-40B4-BE49-F238E27FC236}">
                <a16:creationId xmlns:a16="http://schemas.microsoft.com/office/drawing/2014/main" id="{C0E674FF-3032-4834-A1D8-622E04BED91F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Gráfico 299">
            <a:extLst>
              <a:ext uri="{FF2B5EF4-FFF2-40B4-BE49-F238E27FC236}">
                <a16:creationId xmlns:a16="http://schemas.microsoft.com/office/drawing/2014/main" id="{591B7FA1-3654-435E-9025-B4C8D051C20A}"/>
              </a:ext>
            </a:extLst>
          </p:cNvPr>
          <p:cNvSpPr/>
          <p:nvPr/>
        </p:nvSpPr>
        <p:spPr>
          <a:xfrm>
            <a:off x="84532" y="4918913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F0F3F4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71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tângulo 591">
            <a:extLst>
              <a:ext uri="{FF2B5EF4-FFF2-40B4-BE49-F238E27FC236}">
                <a16:creationId xmlns:a16="http://schemas.microsoft.com/office/drawing/2014/main" id="{ED27D3FE-122B-4050-84D7-2C7C5B2D9A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GABARITO PARA O MENU</a:t>
            </a:r>
          </a:p>
        </p:txBody>
      </p:sp>
      <p:sp>
        <p:nvSpPr>
          <p:cNvPr id="306" name="Gráfico 299">
            <a:extLst>
              <a:ext uri="{FF2B5EF4-FFF2-40B4-BE49-F238E27FC236}">
                <a16:creationId xmlns:a16="http://schemas.microsoft.com/office/drawing/2014/main" id="{0A3F97E8-38BD-494D-B6E8-8F34E0C27D5B}"/>
              </a:ext>
            </a:extLst>
          </p:cNvPr>
          <p:cNvSpPr/>
          <p:nvPr/>
        </p:nvSpPr>
        <p:spPr>
          <a:xfrm rot="5400000">
            <a:off x="6095985" y="-5443999"/>
            <a:ext cx="651698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" name="Gráfico 299">
            <a:extLst>
              <a:ext uri="{FF2B5EF4-FFF2-40B4-BE49-F238E27FC236}">
                <a16:creationId xmlns:a16="http://schemas.microsoft.com/office/drawing/2014/main" id="{C324EBA6-02E2-4CC7-9A1B-9326992E24E2}"/>
              </a:ext>
            </a:extLst>
          </p:cNvPr>
          <p:cNvSpPr/>
          <p:nvPr/>
        </p:nvSpPr>
        <p:spPr>
          <a:xfrm>
            <a:off x="0" y="0"/>
            <a:ext cx="651698" cy="6858000"/>
          </a:xfrm>
          <a:custGeom>
            <a:avLst/>
            <a:gdLst>
              <a:gd name="connsiteX0" fmla="*/ 0 w 590569"/>
              <a:gd name="connsiteY0" fmla="*/ 0 h 6214727"/>
              <a:gd name="connsiteX1" fmla="*/ 590569 w 590569"/>
              <a:gd name="connsiteY1" fmla="*/ 0 h 6214727"/>
              <a:gd name="connsiteX2" fmla="*/ 590569 w 590569"/>
              <a:gd name="connsiteY2" fmla="*/ 6214728 h 6214727"/>
              <a:gd name="connsiteX3" fmla="*/ 0 w 590569"/>
              <a:gd name="connsiteY3" fmla="*/ 6214728 h 621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6214727">
                <a:moveTo>
                  <a:pt x="0" y="0"/>
                </a:moveTo>
                <a:lnTo>
                  <a:pt x="590569" y="0"/>
                </a:lnTo>
                <a:lnTo>
                  <a:pt x="590569" y="6214728"/>
                </a:lnTo>
                <a:lnTo>
                  <a:pt x="0" y="6214728"/>
                </a:lnTo>
                <a:close/>
              </a:path>
            </a:pathLst>
          </a:custGeom>
          <a:solidFill>
            <a:srgbClr val="623A6C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Gráfico 299">
            <a:extLst>
              <a:ext uri="{FF2B5EF4-FFF2-40B4-BE49-F238E27FC236}">
                <a16:creationId xmlns:a16="http://schemas.microsoft.com/office/drawing/2014/main" id="{768A9011-3FF5-4563-AFEF-3716BE7409C9}"/>
              </a:ext>
            </a:extLst>
          </p:cNvPr>
          <p:cNvSpPr/>
          <p:nvPr/>
        </p:nvSpPr>
        <p:spPr>
          <a:xfrm rot="5400000">
            <a:off x="6023514" y="-5371529"/>
            <a:ext cx="796639" cy="11540331"/>
          </a:xfrm>
          <a:custGeom>
            <a:avLst/>
            <a:gdLst>
              <a:gd name="connsiteX0" fmla="*/ 0 w 590569"/>
              <a:gd name="connsiteY0" fmla="*/ 0 h 8070241"/>
              <a:gd name="connsiteX1" fmla="*/ 590569 w 590569"/>
              <a:gd name="connsiteY1" fmla="*/ 0 h 8070241"/>
              <a:gd name="connsiteX2" fmla="*/ 590569 w 590569"/>
              <a:gd name="connsiteY2" fmla="*/ 8070242 h 8070241"/>
              <a:gd name="connsiteX3" fmla="*/ 0 w 590569"/>
              <a:gd name="connsiteY3" fmla="*/ 8070242 h 80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69" h="8070241">
                <a:moveTo>
                  <a:pt x="0" y="0"/>
                </a:moveTo>
                <a:lnTo>
                  <a:pt x="590569" y="0"/>
                </a:lnTo>
                <a:lnTo>
                  <a:pt x="590569" y="8070242"/>
                </a:lnTo>
                <a:lnTo>
                  <a:pt x="0" y="8070242"/>
                </a:lnTo>
                <a:close/>
              </a:path>
            </a:pathLst>
          </a:custGeom>
          <a:solidFill>
            <a:srgbClr val="FFFFFF"/>
          </a:solidFill>
          <a:ln w="1309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Gráfico 299">
            <a:extLst>
              <a:ext uri="{FF2B5EF4-FFF2-40B4-BE49-F238E27FC236}">
                <a16:creationId xmlns:a16="http://schemas.microsoft.com/office/drawing/2014/main" id="{646E9891-960F-4ED9-8F64-E985705323F1}"/>
              </a:ext>
            </a:extLst>
          </p:cNvPr>
          <p:cNvSpPr/>
          <p:nvPr/>
        </p:nvSpPr>
        <p:spPr>
          <a:xfrm>
            <a:off x="84532" y="1808398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Gráfico 299">
            <a:extLst>
              <a:ext uri="{FF2B5EF4-FFF2-40B4-BE49-F238E27FC236}">
                <a16:creationId xmlns:a16="http://schemas.microsoft.com/office/drawing/2014/main" id="{92CC1A13-103C-4C82-80D0-67B6FD11FCC9}"/>
              </a:ext>
            </a:extLst>
          </p:cNvPr>
          <p:cNvSpPr/>
          <p:nvPr/>
        </p:nvSpPr>
        <p:spPr>
          <a:xfrm>
            <a:off x="84532" y="2430501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Gráfico 299">
            <a:extLst>
              <a:ext uri="{FF2B5EF4-FFF2-40B4-BE49-F238E27FC236}">
                <a16:creationId xmlns:a16="http://schemas.microsoft.com/office/drawing/2014/main" id="{0B33CAA1-2F57-4DB1-8B9A-CF04A36B63D3}"/>
              </a:ext>
            </a:extLst>
          </p:cNvPr>
          <p:cNvSpPr/>
          <p:nvPr/>
        </p:nvSpPr>
        <p:spPr>
          <a:xfrm>
            <a:off x="84532" y="3052604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Gráfico 299">
            <a:extLst>
              <a:ext uri="{FF2B5EF4-FFF2-40B4-BE49-F238E27FC236}">
                <a16:creationId xmlns:a16="http://schemas.microsoft.com/office/drawing/2014/main" id="{958E7389-31F3-4128-AF42-17AD6D2A583A}"/>
              </a:ext>
            </a:extLst>
          </p:cNvPr>
          <p:cNvSpPr/>
          <p:nvPr/>
        </p:nvSpPr>
        <p:spPr>
          <a:xfrm>
            <a:off x="84532" y="3674707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Gráfico 299">
            <a:extLst>
              <a:ext uri="{FF2B5EF4-FFF2-40B4-BE49-F238E27FC236}">
                <a16:creationId xmlns:a16="http://schemas.microsoft.com/office/drawing/2014/main" id="{087A90FF-F49F-4098-B62D-1582FD586FFB}"/>
              </a:ext>
            </a:extLst>
          </p:cNvPr>
          <p:cNvSpPr/>
          <p:nvPr/>
        </p:nvSpPr>
        <p:spPr>
          <a:xfrm>
            <a:off x="84532" y="4296810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Gráfico 299">
            <a:extLst>
              <a:ext uri="{FF2B5EF4-FFF2-40B4-BE49-F238E27FC236}">
                <a16:creationId xmlns:a16="http://schemas.microsoft.com/office/drawing/2014/main" id="{D53B9A8D-F611-4166-934B-9D10C10FB50A}"/>
              </a:ext>
            </a:extLst>
          </p:cNvPr>
          <p:cNvSpPr/>
          <p:nvPr/>
        </p:nvSpPr>
        <p:spPr>
          <a:xfrm>
            <a:off x="84532" y="4918913"/>
            <a:ext cx="681321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Gráfico 299">
            <a:extLst>
              <a:ext uri="{FF2B5EF4-FFF2-40B4-BE49-F238E27FC236}">
                <a16:creationId xmlns:a16="http://schemas.microsoft.com/office/drawing/2014/main" id="{BF50DCE9-C81E-4E87-8D2D-3F4F59F0E787}"/>
              </a:ext>
            </a:extLst>
          </p:cNvPr>
          <p:cNvSpPr/>
          <p:nvPr/>
        </p:nvSpPr>
        <p:spPr>
          <a:xfrm>
            <a:off x="84532" y="1186295"/>
            <a:ext cx="651698" cy="546268"/>
          </a:xfrm>
          <a:custGeom>
            <a:avLst/>
            <a:gdLst>
              <a:gd name="connsiteX0" fmla="*/ 1084238 w 1152369"/>
              <a:gd name="connsiteY0" fmla="*/ 751634 h 751633"/>
              <a:gd name="connsiteX1" fmla="*/ 69402 w 1152369"/>
              <a:gd name="connsiteY1" fmla="*/ 751634 h 751633"/>
              <a:gd name="connsiteX2" fmla="*/ 0 w 1152369"/>
              <a:gd name="connsiteY2" fmla="*/ 682232 h 751633"/>
              <a:gd name="connsiteX3" fmla="*/ 0 w 1152369"/>
              <a:gd name="connsiteY3" fmla="*/ 69402 h 751633"/>
              <a:gd name="connsiteX4" fmla="*/ 69402 w 1152369"/>
              <a:gd name="connsiteY4" fmla="*/ 0 h 751633"/>
              <a:gd name="connsiteX5" fmla="*/ 1082929 w 1152369"/>
              <a:gd name="connsiteY5" fmla="*/ 0 h 751633"/>
              <a:gd name="connsiteX6" fmla="*/ 1152330 w 1152369"/>
              <a:gd name="connsiteY6" fmla="*/ 69402 h 751633"/>
              <a:gd name="connsiteX7" fmla="*/ 1152330 w 1152369"/>
              <a:gd name="connsiteY7" fmla="*/ 682232 h 751633"/>
              <a:gd name="connsiteX8" fmla="*/ 1084238 w 1152369"/>
              <a:gd name="connsiteY8" fmla="*/ 751634 h 751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2369" h="751633">
                <a:moveTo>
                  <a:pt x="1084238" y="751634"/>
                </a:moveTo>
                <a:lnTo>
                  <a:pt x="69402" y="751634"/>
                </a:lnTo>
                <a:cubicBezTo>
                  <a:pt x="31427" y="751634"/>
                  <a:pt x="0" y="720207"/>
                  <a:pt x="0" y="682232"/>
                </a:cubicBezTo>
                <a:lnTo>
                  <a:pt x="0" y="69402"/>
                </a:lnTo>
                <a:cubicBezTo>
                  <a:pt x="0" y="31427"/>
                  <a:pt x="31427" y="0"/>
                  <a:pt x="69402" y="0"/>
                </a:cubicBezTo>
                <a:lnTo>
                  <a:pt x="1082929" y="0"/>
                </a:lnTo>
                <a:cubicBezTo>
                  <a:pt x="1120903" y="0"/>
                  <a:pt x="1152330" y="31427"/>
                  <a:pt x="1152330" y="69402"/>
                </a:cubicBezTo>
                <a:lnTo>
                  <a:pt x="1152330" y="682232"/>
                </a:lnTo>
                <a:cubicBezTo>
                  <a:pt x="1153640" y="720207"/>
                  <a:pt x="1122213" y="751634"/>
                  <a:pt x="1084238" y="751634"/>
                </a:cubicBezTo>
                <a:close/>
              </a:path>
            </a:pathLst>
          </a:custGeom>
          <a:solidFill>
            <a:srgbClr val="623A6C"/>
          </a:solidFill>
          <a:ln w="13094" cap="flat">
            <a:solidFill>
              <a:srgbClr val="F0F3F4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68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Laennder Alves</dc:creator>
  <cp:lastModifiedBy>Laennder Alves</cp:lastModifiedBy>
  <cp:revision>15</cp:revision>
  <dcterms:created xsi:type="dcterms:W3CDTF">2021-04-23T21:03:46Z</dcterms:created>
  <dcterms:modified xsi:type="dcterms:W3CDTF">2021-04-27T23:52:49Z</dcterms:modified>
</cp:coreProperties>
</file>