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4400" b="0" strike="noStrike" spc="-1">
                <a:solidFill>
                  <a:srgbClr val="000000"/>
                </a:solidFill>
                <a:latin typeface="Arial"/>
              </a:rPr>
              <a:t>Clique para editar o formato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Clique para editar o formato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880880" y="5407200"/>
            <a:ext cx="2429280" cy="92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Bruno Rodrigues – 40200429</a:t>
            </a:r>
            <a:endParaRPr lang="pt-PT" sz="13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Henrique Valente – 40200281</a:t>
            </a:r>
            <a:endParaRPr lang="pt-PT" sz="13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3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Pedro Maia - 40190151 </a:t>
            </a:r>
            <a:endParaRPr lang="pt-PT" sz="13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4136040" y="4071600"/>
            <a:ext cx="39146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pt-PT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Tema 3 - App Localização de Postos Covid</a:t>
            </a:r>
            <a:endParaRPr lang="pt-PT" sz="2400" b="0" strike="noStrike" spc="-1">
              <a:latin typeface="Arial"/>
            </a:endParaRPr>
          </a:p>
        </p:txBody>
      </p:sp>
      <p:pic>
        <p:nvPicPr>
          <p:cNvPr id="79" name="Imagem 84"/>
          <p:cNvPicPr/>
          <p:nvPr/>
        </p:nvPicPr>
        <p:blipFill>
          <a:blip r:embed="rId2"/>
          <a:stretch/>
        </p:blipFill>
        <p:spPr>
          <a:xfrm>
            <a:off x="4343040" y="341640"/>
            <a:ext cx="3504600" cy="2034000"/>
          </a:xfrm>
          <a:prstGeom prst="rect">
            <a:avLst/>
          </a:prstGeom>
          <a:ln>
            <a:noFill/>
          </a:ln>
        </p:spPr>
      </p:pic>
      <p:pic>
        <p:nvPicPr>
          <p:cNvPr id="80" name="Imagem 79"/>
          <p:cNvPicPr/>
          <p:nvPr/>
        </p:nvPicPr>
        <p:blipFill>
          <a:blip r:embed="rId3"/>
          <a:stretch/>
        </p:blipFill>
        <p:spPr>
          <a:xfrm>
            <a:off x="4415040" y="2376000"/>
            <a:ext cx="3504960" cy="117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22400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72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Marcação</a:t>
            </a:r>
            <a:endParaRPr lang="pt-PT" sz="7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1010936" y="2346431"/>
            <a:ext cx="4795928" cy="16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-Escolha das preferências do utilizador para marcação</a:t>
            </a:r>
            <a:r>
              <a:rPr lang="pt-PT" sz="2000" spc="-1" dirty="0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-Tipo de teste;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-Local do posto de testagem;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-Horário de funcionamento.</a:t>
            </a:r>
            <a:endParaRPr lang="pt-PT" sz="20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C2524B-5DA3-4DB0-BBA7-B5F9C75E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64" y="720531"/>
            <a:ext cx="4872000" cy="54169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AF9AE9D6-6595-454F-9A8A-97A094F03BE0}"/>
              </a:ext>
            </a:extLst>
          </p:cNvPr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4907B21D-8282-4CF7-85AE-A4E4029319C9}"/>
              </a:ext>
            </a:extLst>
          </p:cNvPr>
          <p:cNvSpPr/>
          <p:nvPr/>
        </p:nvSpPr>
        <p:spPr>
          <a:xfrm>
            <a:off x="1002058" y="229320"/>
            <a:ext cx="2087371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60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Postos</a:t>
            </a:r>
            <a:endParaRPr lang="pt-PT" sz="60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CB7F20CD-4F32-487F-B850-31A612FF8218}"/>
              </a:ext>
            </a:extLst>
          </p:cNvPr>
          <p:cNvSpPr/>
          <p:nvPr/>
        </p:nvSpPr>
        <p:spPr>
          <a:xfrm>
            <a:off x="1353179" y="2142245"/>
            <a:ext cx="4204241" cy="1870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-Visualização dos postos de testagem</a:t>
            </a:r>
            <a:r>
              <a:rPr lang="pt-PT" sz="2000" spc="-1" dirty="0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-Filtros de procura;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-Local do posto de testagem;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-Mais informações sobre os postos</a:t>
            </a:r>
            <a:endParaRPr lang="pt-PT" sz="2000" b="0" strike="noStrike" spc="-1" dirty="0">
              <a:latin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BD333E-C308-4C9D-8F93-FD59A1A5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03" y="325715"/>
            <a:ext cx="5473927" cy="59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3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2400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72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Alterar perfil</a:t>
            </a:r>
            <a:endParaRPr lang="pt-PT" sz="7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1152000" y="2417453"/>
            <a:ext cx="3890517" cy="12046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-Alterar foto de perfil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-Atualização dos dados do utilizador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-Visualizar recompensas e badges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0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A036C8-7C28-47E1-95B5-E7DD4224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40" y="984869"/>
            <a:ext cx="4468460" cy="54026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4E1313C-EC97-4F9A-9453-6E142CA5E0B5}"/>
              </a:ext>
            </a:extLst>
          </p:cNvPr>
          <p:cNvSpPr/>
          <p:nvPr/>
        </p:nvSpPr>
        <p:spPr>
          <a:xfrm>
            <a:off x="6676009" y="891720"/>
            <a:ext cx="5515992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"/>
          <p:cNvSpPr/>
          <p:nvPr/>
        </p:nvSpPr>
        <p:spPr>
          <a:xfrm>
            <a:off x="122400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72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Administrador</a:t>
            </a:r>
            <a:endParaRPr lang="pt-PT" sz="7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1151999" y="2737048"/>
            <a:ext cx="4147969" cy="8051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-Criar e remover conquistas e badges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-Criar e remover utilizadores</a:t>
            </a:r>
            <a:endParaRPr lang="pt-PT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811145-B90F-4917-88DC-7524C035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200" y="1069040"/>
            <a:ext cx="4167610" cy="471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197720" y="2399040"/>
            <a:ext cx="5714280" cy="35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tema 3 tem como objetivo o desenvolvimento de uma aplicação de localização e marcação de testes covid-19.</a:t>
            </a:r>
            <a:endParaRPr lang="pt-PT" sz="2000" b="0" strike="noStrike" spc="-1" dirty="0">
              <a:latin typeface="Arial"/>
            </a:endParaRPr>
          </a:p>
          <a:p>
            <a:pPr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Escolhemos este enunciado pois pareceu o mais desafiante e o mais interessante de se trabalhar, sendo que a dinâmica que o projeto pode levar é imensa, tanto do ponto de vista gráfico como de programação.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197720" y="910080"/>
            <a:ext cx="22726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72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Tema</a:t>
            </a:r>
            <a:endParaRPr lang="pt-PT" sz="7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5" name="Imagem 84"/>
          <p:cNvPicPr/>
          <p:nvPr/>
        </p:nvPicPr>
        <p:blipFill>
          <a:blip r:embed="rId2"/>
          <a:stretch/>
        </p:blipFill>
        <p:spPr>
          <a:xfrm>
            <a:off x="7546680" y="1944000"/>
            <a:ext cx="4610160" cy="28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Gráfico 4"/>
          <p:cNvPicPr/>
          <p:nvPr/>
        </p:nvPicPr>
        <p:blipFill>
          <a:blip r:embed="rId2"/>
          <a:stretch/>
        </p:blipFill>
        <p:spPr>
          <a:xfrm>
            <a:off x="6979068" y="2490839"/>
            <a:ext cx="4110480" cy="187056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1046520" y="289620"/>
            <a:ext cx="3417120" cy="12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72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Logótipo</a:t>
            </a:r>
            <a:r>
              <a:rPr lang="pt-PT" sz="7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lang="pt-PT" sz="7200" b="0" strike="noStrike" spc="-1" dirty="0">
              <a:latin typeface="Arial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87EDFBC-B660-482B-BC54-62267563F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2186" y="2490839"/>
            <a:ext cx="4109342" cy="1870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38840" y="1041480"/>
            <a:ext cx="1660320" cy="105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6500"/>
          </a:bodyPr>
          <a:lstStyle/>
          <a:p>
            <a:pPr>
              <a:lnSpc>
                <a:spcPct val="90000"/>
              </a:lnSpc>
            </a:pPr>
            <a:r>
              <a:rPr lang="pt-PT" sz="72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Icon</a:t>
            </a:r>
            <a:endParaRPr lang="pt-PT" sz="72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F52C82A-B326-45F2-868E-0CCE23891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4318" y="2156964"/>
            <a:ext cx="2879694" cy="2879694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623B93A-6B74-42F9-A462-BA55176D5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3743" y="2159123"/>
            <a:ext cx="2879694" cy="28796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 rot="16200000">
            <a:off x="1191960" y="1552320"/>
            <a:ext cx="3332880" cy="349848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152000" y="2016000"/>
            <a:ext cx="2628360" cy="25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PT" sz="36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Paleta de cores</a:t>
            </a:r>
            <a:endParaRPr lang="pt-PT" sz="3600" b="0" strike="noStrike" spc="-1">
              <a:latin typeface="Arial"/>
            </a:endParaRPr>
          </a:p>
        </p:txBody>
      </p:sp>
      <p:pic>
        <p:nvPicPr>
          <p:cNvPr id="98" name="Gráfico 4"/>
          <p:cNvPicPr/>
          <p:nvPr/>
        </p:nvPicPr>
        <p:blipFill>
          <a:blip r:embed="rId2"/>
          <a:stretch/>
        </p:blipFill>
        <p:spPr>
          <a:xfrm rot="16200000">
            <a:off x="6788955" y="-365429"/>
            <a:ext cx="2624860" cy="4357922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93DDA9-127D-4E9C-B262-4A1507EC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902899" y="2751564"/>
            <a:ext cx="2396972" cy="43579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-2966760" y="4582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7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lang="pt-PT" sz="72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Poster</a:t>
            </a:r>
            <a:endParaRPr lang="pt-PT" sz="7200" b="1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1" name="Imagem 104"/>
          <p:cNvPicPr/>
          <p:nvPr/>
        </p:nvPicPr>
        <p:blipFill>
          <a:blip r:embed="rId2"/>
          <a:stretch/>
        </p:blipFill>
        <p:spPr>
          <a:xfrm>
            <a:off x="6717670" y="458280"/>
            <a:ext cx="4546843" cy="6079042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1125720" y="3024000"/>
            <a:ext cx="3311640" cy="16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-Promoção dos serviços disponibilizados pela app</a:t>
            </a:r>
            <a:endParaRPr lang="pt-PT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22400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72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Homepage</a:t>
            </a:r>
            <a:endParaRPr lang="pt-PT" sz="7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1584000" y="2160000"/>
            <a:ext cx="3311640" cy="16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-Login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-Registo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-Marcação 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-Contactos</a:t>
            </a:r>
            <a:endParaRPr lang="pt-PT" sz="20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EB8864-C7BB-4B48-BBE0-8297B754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488" y="392420"/>
            <a:ext cx="3765685" cy="6100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22400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72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Registo</a:t>
            </a:r>
            <a:endParaRPr lang="pt-PT" sz="7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1584000" y="2160000"/>
            <a:ext cx="3103410" cy="16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-Criação de uma nova conta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-Introdução de dados  solicitados pela app</a:t>
            </a:r>
            <a:endParaRPr lang="pt-PT" sz="2000" b="0" strike="noStrike" spc="-1" dirty="0">
              <a:latin typeface="Arial"/>
            </a:endParaRPr>
          </a:p>
        </p:txBody>
      </p:sp>
      <p:pic>
        <p:nvPicPr>
          <p:cNvPr id="111" name="Imagem 117"/>
          <p:cNvPicPr/>
          <p:nvPr/>
        </p:nvPicPr>
        <p:blipFill>
          <a:blip r:embed="rId2"/>
          <a:srcRect l="20876" t="12498" r="21250" b="29759"/>
          <a:stretch/>
        </p:blipFill>
        <p:spPr>
          <a:xfrm>
            <a:off x="4824360" y="1656000"/>
            <a:ext cx="7055280" cy="395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22400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72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Login</a:t>
            </a:r>
            <a:endParaRPr lang="pt-PT" sz="7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891720"/>
            <a:ext cx="721800" cy="5070240"/>
          </a:xfrm>
          <a:prstGeom prst="rect">
            <a:avLst/>
          </a:prstGeom>
          <a:solidFill>
            <a:srgbClr val="4C52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584000" y="2160000"/>
            <a:ext cx="3311640" cy="16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-Entrada de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username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   password para acesso às funcionalidades da app.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136E7C-B8A8-4F83-B28C-919C6135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11" y="1492177"/>
            <a:ext cx="6930769" cy="3869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213</Words>
  <Application>Microsoft Office PowerPoint</Application>
  <PresentationFormat>Ecrã Panorâmico</PresentationFormat>
  <Paragraphs>39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Henrique valente</dc:creator>
  <dc:description/>
  <cp:lastModifiedBy>Henrique valente</cp:lastModifiedBy>
  <cp:revision>34</cp:revision>
  <dcterms:created xsi:type="dcterms:W3CDTF">2021-03-27T16:10:38Z</dcterms:created>
  <dcterms:modified xsi:type="dcterms:W3CDTF">2021-05-05T17:22:22Z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