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67F2-A792-41D3-B866-D4449CEF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0DA3F4-6DF1-4509-BBE2-3F31C1428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4EEFEE-A798-4EB6-AD9F-1ED3879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26AFFB-CCEE-4273-B87D-C956A0A0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65F0DD-A96D-402E-8599-B72B66E1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31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51992-4A88-4A36-AA11-FD49457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D4C051F-19F3-4A6C-89A2-38D877D8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F872B9-CB55-49EB-AFB5-4DF3DF52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C13231-CD36-4BF4-95CB-B17CAF92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272040-43D9-4433-BEA5-1197DB1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45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0D09D9-13F3-42F3-942F-13D822499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A489048-0441-4FAA-993D-76E706EB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E8C018-B5E9-47D8-A519-0FC88F7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68CF92-6E83-45F3-BBE0-48BB461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47769C-4A43-4250-9270-D933E65C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7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DA3F-FB85-4DFD-8B8E-A47382D5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2D4789-CB85-44D3-86A0-5435B3CB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4EE5EC-7C16-4440-B988-1D421A8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11807E-863C-4652-B160-28059E26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0AD8BC-9AE7-4D31-91A4-08668CB4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2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007F-8DCF-4233-A774-44007AF3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67179F-8844-4422-8852-0D568B89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56D84F-BFB4-46AB-861C-98491F1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29D988-9ACB-4E91-88F8-E0E4F332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A9D2AF-FBC6-4DD3-A58B-516DC21A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24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4411-B2B2-4613-B797-F1D1872C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B26391-EFE1-4EE2-A88B-EA61DCAD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C6C00A-BE0C-4DF5-AEE2-D1740A94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1036FC-44E6-4B66-BE7F-0E76B7A0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D909C7C-AF9E-4CF5-A471-E8290904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B5EC0F9-1B3D-468A-BA23-67784A3C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73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C43A5-84CA-46CB-980D-D5ABC65F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1A5DA4-E8C3-41B1-AEE3-554B06A1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0FC4B7-8609-4A02-9054-144BF4EC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459E95-3423-4AA6-9769-0FAF8118D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1D80BA1-2EC3-4562-955A-448AA3546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2B3C2FE-691B-4339-A3CC-17D5BA94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6BC3AE8-A181-4612-8BBD-26ABED75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3305A45-C08D-448F-912B-C1537FE0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F9335-D428-43BC-9ABE-0DFABE88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7C7E95F-062B-4810-888D-12591A93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D2EB29-D9B5-4045-8678-9E48AADF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4FAA82-54A0-47E9-AA0B-BF62110A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3928272-948C-4CF0-AC27-4672EF5B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C46AE41-60E2-47B6-B358-D7215F3D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CA7176-3720-4A3C-B167-D0E8648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9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B9EF9-0900-4CA6-80A3-9E358A92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6A5CED-B04F-4195-B2FD-BB3A13C1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C8ACE1-82F8-451F-A92A-D911FFBB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48A526-8779-451A-A3DD-01A2FB3A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DEB5E2-2212-4AB5-98E7-7BF68C5E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CF4B1B-526B-47DE-8451-AEFF6279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8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DE6CB-1B6C-46E4-864E-8E28DFDE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0C016CC-EC14-45A2-BCBD-9D49C75F4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817544-4BA6-42DE-BFCD-EDFFA074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3A81AC-9A75-41C5-9EC6-568D5CA4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A11D29-30DF-49E5-BCB5-31C83D51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3337E6-69CE-4F6A-B09F-306C2901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11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D0E5A57-A7AD-4EE1-B773-411857C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1C3591-120F-4518-A6A6-924F0BC9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649E41-FFC8-42B0-9422-DC47331B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BF31-D270-4F72-A0E9-C0D42CE064C2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BC20D3-79BA-4AE0-B93D-4C4166EDE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F6A9D8-963F-4C46-B1CF-730236D80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81F8-BE2B-4C08-A5FD-1C91902A5B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896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C16E2-EA87-41F6-A0CA-2B99E19B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870" y="5407250"/>
            <a:ext cx="2429950" cy="9210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/>
              <a:t>Bruno Rodrigues – 40200429</a:t>
            </a:r>
          </a:p>
          <a:p>
            <a:r>
              <a:rPr lang="en-US" sz="1300" dirty="0"/>
              <a:t>Henrique Valente – 40200281</a:t>
            </a:r>
          </a:p>
          <a:p>
            <a:r>
              <a:rPr lang="en-US" sz="1300" dirty="0"/>
              <a:t>Pedro Maia - 40190151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CF7FCBF-EB88-457F-BF0E-7272466E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3634" y="3049202"/>
            <a:ext cx="4000156" cy="72877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9AC8F0D-C913-4FD1-BEDD-5C70E8982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7902" y="468025"/>
            <a:ext cx="3995888" cy="181891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02A7FB8-D4B8-45AC-9A0B-342C555F2C4F}"/>
              </a:ext>
            </a:extLst>
          </p:cNvPr>
          <p:cNvSpPr txBox="1"/>
          <p:nvPr/>
        </p:nvSpPr>
        <p:spPr>
          <a:xfrm>
            <a:off x="4135944" y="4071492"/>
            <a:ext cx="3915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2400" dirty="0"/>
              <a:t>Tema 3 - App Localização de Postos Covid</a:t>
            </a:r>
          </a:p>
        </p:txBody>
      </p:sp>
    </p:spTree>
    <p:extLst>
      <p:ext uri="{BB962C8B-B14F-4D97-AF65-F5344CB8AC3E}">
        <p14:creationId xmlns:p14="http://schemas.microsoft.com/office/powerpoint/2010/main" val="123341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1AE4B1-1E01-4B76-8C5F-D5233F06ECA6}"/>
              </a:ext>
            </a:extLst>
          </p:cNvPr>
          <p:cNvSpPr txBox="1"/>
          <p:nvPr/>
        </p:nvSpPr>
        <p:spPr>
          <a:xfrm>
            <a:off x="1197864" y="2399100"/>
            <a:ext cx="5715000" cy="356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 tema 3 tem como objetivo o desenvolvimento de uma aplicação de localização e marcação de testes covid-19.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Escolhemos este enunciado pois pareceu o mais desafiante e o mais interessante de se trabalhar pois a dinâmica que o projeto pode levar é imensa, tanto do ponto de vista gráfico como de programação.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AD6752-4891-4340-B976-148EE8B2F741}"/>
              </a:ext>
            </a:extLst>
          </p:cNvPr>
          <p:cNvSpPr txBox="1"/>
          <p:nvPr/>
        </p:nvSpPr>
        <p:spPr>
          <a:xfrm>
            <a:off x="1197864" y="749300"/>
            <a:ext cx="227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200" b="1" dirty="0"/>
              <a:t>Tema</a:t>
            </a:r>
          </a:p>
        </p:txBody>
      </p:sp>
    </p:spTree>
    <p:extLst>
      <p:ext uri="{BB962C8B-B14F-4D97-AF65-F5344CB8AC3E}">
        <p14:creationId xmlns:p14="http://schemas.microsoft.com/office/powerpoint/2010/main" val="38166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C9BF6-7C27-4C8A-BAA7-CCD9CEE31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ECCFDBD-49AB-4B01-A35C-1EF366D3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841" y="1555689"/>
            <a:ext cx="4111200" cy="187140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60A9C97-EF6D-47FF-839B-A779D4A1B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7605" y="4553307"/>
            <a:ext cx="4111200" cy="749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7E1D97-432A-47D5-AE33-17BB811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68EDF-51AC-4078-8295-2752D52E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59" y="1105773"/>
            <a:ext cx="3417750" cy="12048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 err="1"/>
              <a:t>Logótipo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3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A31D32-8FDC-4460-8FFC-3D1953DF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80DA2-D127-48CF-8B44-FA166490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03" y="1041399"/>
            <a:ext cx="1660909" cy="1054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21E8F-61CE-4D4B-911C-E419009C4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7F3AF5B-6976-4871-9176-4A412246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846" y="1269895"/>
            <a:ext cx="4111200" cy="411120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5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A5B8B8-10F8-4D4B-BD1E-E244189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Paleta de cores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16901B-74E9-447F-8869-C6751855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008207" y="37485"/>
            <a:ext cx="4318917" cy="67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3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</Words>
  <Application>Microsoft Office PowerPoint</Application>
  <PresentationFormat>Ecrã Panorâmico</PresentationFormat>
  <Paragraphs>10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Logótipo </vt:lpstr>
      <vt:lpstr>Icon</vt:lpstr>
      <vt:lpstr>Paleta de 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valente</dc:creator>
  <cp:lastModifiedBy>Henrique valente</cp:lastModifiedBy>
  <cp:revision>7</cp:revision>
  <dcterms:created xsi:type="dcterms:W3CDTF">2021-03-27T16:10:38Z</dcterms:created>
  <dcterms:modified xsi:type="dcterms:W3CDTF">2021-03-27T17:10:49Z</dcterms:modified>
</cp:coreProperties>
</file>