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9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4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83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564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798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57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4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899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7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8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7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13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78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23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9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9D3D411-7F08-4C31-969D-580827E50290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CAAFDF-0B4A-47EB-B210-C6395C7B6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9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F72814-8E0D-A906-65F5-F6D85C566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Identificação de Heurísticas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36455D9-9D6A-36BA-EDA3-B5C16E9F7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Bruno Campagnol de Oliveira</a:t>
            </a:r>
          </a:p>
          <a:p>
            <a:r>
              <a:rPr lang="pt-BR" dirty="0"/>
              <a:t>Fernanda Correa de Mello</a:t>
            </a:r>
          </a:p>
        </p:txBody>
      </p:sp>
    </p:spTree>
    <p:extLst>
      <p:ext uri="{BB962C8B-B14F-4D97-AF65-F5344CB8AC3E}">
        <p14:creationId xmlns:p14="http://schemas.microsoft.com/office/powerpoint/2010/main" val="311385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6D8465-077B-3A26-52B4-9EC460AF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05" y="987523"/>
            <a:ext cx="8761413" cy="706964"/>
          </a:xfrm>
        </p:spPr>
        <p:txBody>
          <a:bodyPr/>
          <a:lstStyle/>
          <a:p>
            <a:r>
              <a:rPr lang="pt-BR" dirty="0"/>
              <a:t>VISIBILIDADE DO ESTADO DO SISTEMA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5" y="2603500"/>
            <a:ext cx="3384644" cy="3416300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51" y="2603500"/>
            <a:ext cx="3261815" cy="3416300"/>
          </a:xfrm>
        </p:spPr>
      </p:pic>
    </p:spTree>
    <p:extLst>
      <p:ext uri="{BB962C8B-B14F-4D97-AF65-F5344CB8AC3E}">
        <p14:creationId xmlns:p14="http://schemas.microsoft.com/office/powerpoint/2010/main" val="161936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3F0559-49B8-614C-DF40-EAFF33AB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05" y="1029086"/>
            <a:ext cx="8761413" cy="706964"/>
          </a:xfrm>
        </p:spPr>
        <p:txBody>
          <a:bodyPr/>
          <a:lstStyle/>
          <a:p>
            <a:pPr algn="ctr"/>
            <a:r>
              <a:rPr lang="pt-BR" dirty="0"/>
              <a:t>CORRESPONDÊNCIA ENTRE SISTEMA E MUNDO REAL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82" y="2603500"/>
            <a:ext cx="2702257" cy="3416300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9" y="2603500"/>
            <a:ext cx="2647666" cy="3416300"/>
          </a:xfrm>
        </p:spPr>
      </p:pic>
    </p:spTree>
    <p:extLst>
      <p:ext uri="{BB962C8B-B14F-4D97-AF65-F5344CB8AC3E}">
        <p14:creationId xmlns:p14="http://schemas.microsoft.com/office/powerpoint/2010/main" val="46659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E9F135-8DA8-6E9E-893E-C7B29412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05" y="1001377"/>
            <a:ext cx="8761413" cy="706964"/>
          </a:xfrm>
        </p:spPr>
        <p:txBody>
          <a:bodyPr/>
          <a:lstStyle/>
          <a:p>
            <a:pPr algn="ctr"/>
            <a:r>
              <a:rPr lang="pt-BR" dirty="0"/>
              <a:t>CONTROLE E LIBERDADE PARA O USUÁRIO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1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40F4BC-6F90-5BD7-2782-8B03A4EE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05" y="838199"/>
            <a:ext cx="8761413" cy="706964"/>
          </a:xfrm>
        </p:spPr>
        <p:txBody>
          <a:bodyPr/>
          <a:lstStyle/>
          <a:p>
            <a:pPr algn="ctr"/>
            <a:r>
              <a:rPr lang="pt-BR" dirty="0"/>
              <a:t>CONSISTÊNCIA E PADRÕES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67" y="2603500"/>
            <a:ext cx="2129051" cy="3416300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96" y="2603500"/>
            <a:ext cx="2251880" cy="3416300"/>
          </a:xfrm>
        </p:spPr>
      </p:pic>
    </p:spTree>
    <p:extLst>
      <p:ext uri="{BB962C8B-B14F-4D97-AF65-F5344CB8AC3E}">
        <p14:creationId xmlns:p14="http://schemas.microsoft.com/office/powerpoint/2010/main" val="363359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1020B4-C7C5-3A4B-7D4D-B59533CE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05" y="1001377"/>
            <a:ext cx="8761413" cy="706964"/>
          </a:xfrm>
        </p:spPr>
        <p:txBody>
          <a:bodyPr/>
          <a:lstStyle/>
          <a:p>
            <a:pPr algn="ctr"/>
            <a:r>
              <a:rPr lang="pt-BR" dirty="0"/>
              <a:t>PREVENÇÃO DE ERROS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8" y="2603500"/>
            <a:ext cx="2453644" cy="3416300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5" y="2603500"/>
            <a:ext cx="2866029" cy="3416300"/>
          </a:xfrm>
        </p:spPr>
      </p:pic>
    </p:spTree>
    <p:extLst>
      <p:ext uri="{BB962C8B-B14F-4D97-AF65-F5344CB8AC3E}">
        <p14:creationId xmlns:p14="http://schemas.microsoft.com/office/powerpoint/2010/main" val="210062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780EBF-1105-9DE5-7531-FF7B9293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05" y="1084504"/>
            <a:ext cx="8761413" cy="706964"/>
          </a:xfrm>
        </p:spPr>
        <p:txBody>
          <a:bodyPr/>
          <a:lstStyle/>
          <a:p>
            <a:r>
              <a:rPr lang="pt-BR" dirty="0"/>
              <a:t>ESTÉTICA E PROJETO E MINIMALISTA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4" y="2603500"/>
            <a:ext cx="2317167" cy="3416300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44" y="2603500"/>
            <a:ext cx="2061322" cy="3416300"/>
          </a:xfrm>
        </p:spPr>
      </p:pic>
    </p:spTree>
    <p:extLst>
      <p:ext uri="{BB962C8B-B14F-4D97-AF65-F5344CB8AC3E}">
        <p14:creationId xmlns:p14="http://schemas.microsoft.com/office/powerpoint/2010/main" val="74292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092F9D-7344-013A-4667-1BEEE4E9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253" y="959813"/>
            <a:ext cx="9878917" cy="706964"/>
          </a:xfrm>
        </p:spPr>
        <p:txBody>
          <a:bodyPr/>
          <a:lstStyle/>
          <a:p>
            <a:r>
              <a:rPr lang="pt-BR" dirty="0"/>
              <a:t>AJUDE OS USUÁRIOS A RECONHECER, DIAGNOSTICAR E SE RECUPERAR DE ERROS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55" y="2603500"/>
            <a:ext cx="2234819" cy="3416300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9CDBF430-ABF5-7A83-0872-679537DB65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87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388619-D3B9-E411-8A37-96640163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15232"/>
            <a:ext cx="8761413" cy="706964"/>
          </a:xfrm>
        </p:spPr>
        <p:txBody>
          <a:bodyPr/>
          <a:lstStyle/>
          <a:p>
            <a:pPr algn="ctr"/>
            <a:r>
              <a:rPr lang="pt-BR" dirty="0"/>
              <a:t>AJUDA E DOCUMENTAÇÃO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D84CA88-B6E8-EC48-2D59-5097AD760C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17C61FA-83F2-61F1-8D2F-DFBFC9E2B0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805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277EDDE13CB241BCBD96A5E6762963" ma:contentTypeVersion="7" ma:contentTypeDescription="Crie um novo documento." ma:contentTypeScope="" ma:versionID="aa306d03041ebed07fcadb90d49af1c4">
  <xsd:schema xmlns:xsd="http://www.w3.org/2001/XMLSchema" xmlns:xs="http://www.w3.org/2001/XMLSchema" xmlns:p="http://schemas.microsoft.com/office/2006/metadata/properties" xmlns:ns2="a605add5-2438-4bc6-bd5e-27e8066c546c" xmlns:ns3="82b8cd5a-3050-4c56-bb94-4fd9553661a2" targetNamespace="http://schemas.microsoft.com/office/2006/metadata/properties" ma:root="true" ma:fieldsID="b55adf2c5acab900b9941eef022a44a4" ns2:_="" ns3:_="">
    <xsd:import namespace="a605add5-2438-4bc6-bd5e-27e8066c546c"/>
    <xsd:import namespace="82b8cd5a-3050-4c56-bb94-4fd9553661a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05add5-2438-4bc6-bd5e-27e8066c546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8cd5a-3050-4c56-bb94-4fd9553661a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605add5-2438-4bc6-bd5e-27e8066c546c" xsi:nil="true"/>
  </documentManagement>
</p:properties>
</file>

<file path=customXml/itemProps1.xml><?xml version="1.0" encoding="utf-8"?>
<ds:datastoreItem xmlns:ds="http://schemas.openxmlformats.org/officeDocument/2006/customXml" ds:itemID="{F7C74E43-E010-4E16-84E1-883FE1820C94}"/>
</file>

<file path=customXml/itemProps2.xml><?xml version="1.0" encoding="utf-8"?>
<ds:datastoreItem xmlns:ds="http://schemas.openxmlformats.org/officeDocument/2006/customXml" ds:itemID="{5E2DF5A9-207D-463B-BABC-2017367F937B}"/>
</file>

<file path=customXml/itemProps3.xml><?xml version="1.0" encoding="utf-8"?>
<ds:datastoreItem xmlns:ds="http://schemas.openxmlformats.org/officeDocument/2006/customXml" ds:itemID="{48A66ACF-4BBE-4E9C-B7C1-E242DC72E783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</TotalTime>
  <Words>54</Words>
  <Application>Microsoft Office PowerPoint</Application>
  <PresentationFormat>Personalizar</PresentationFormat>
  <Paragraphs>11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Íon - Sala da Diretoria</vt:lpstr>
      <vt:lpstr>Identificação de Heurísticas</vt:lpstr>
      <vt:lpstr>VISIBILIDADE DO ESTADO DO SISTEMA</vt:lpstr>
      <vt:lpstr>CORRESPONDÊNCIA ENTRE SISTEMA E MUNDO REAL</vt:lpstr>
      <vt:lpstr>CONTROLE E LIBERDADE PARA O USUÁRIO</vt:lpstr>
      <vt:lpstr>CONSISTÊNCIA E PADRÕES</vt:lpstr>
      <vt:lpstr>PREVENÇÃO DE ERROS</vt:lpstr>
      <vt:lpstr>ESTÉTICA E PROJETO E MINIMALISTA</vt:lpstr>
      <vt:lpstr>AJUDE OS USUÁRIOS A RECONHECER, DIAGNOSTICAR E SE RECUPERAR DE ERROS</vt:lpstr>
      <vt:lpstr>AJUDA E DOCUMENTAÇÃO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Heurísticas</dc:title>
  <dc:creator>BRUNO CAMPAGNOL DE OLIVEIRA</dc:creator>
  <cp:lastModifiedBy>Ana</cp:lastModifiedBy>
  <cp:revision>7</cp:revision>
  <dcterms:created xsi:type="dcterms:W3CDTF">2024-03-20T00:47:56Z</dcterms:created>
  <dcterms:modified xsi:type="dcterms:W3CDTF">2024-03-26T01:08:25Z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0x01010079277EDDE13CB241BCBD96A5E6762963</vt:lpwstr>
  </property>
</Properties>
</file>