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1" r:id="rId7"/>
    <p:sldId id="260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710"/>
  </p:normalViewPr>
  <p:slideViewPr>
    <p:cSldViewPr snapToGrid="0">
      <p:cViewPr varScale="1">
        <p:scale>
          <a:sx n="110" d="100"/>
          <a:sy n="110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FCAA2-5927-1B42-8F56-EA4823EDE117}" type="doc">
      <dgm:prSet loTypeId="urn:microsoft.com/office/officeart/2008/layout/PictureStrip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FF5BE88-A71D-F94B-A1FF-15B508B4F8D9}">
      <dgm:prSet phldrT="[Texto]"/>
      <dgm:spPr/>
      <dgm:t>
        <a:bodyPr/>
        <a:lstStyle/>
        <a:p>
          <a:r>
            <a:rPr lang="pt-BR" dirty="0"/>
            <a:t>Pesquisas internas</a:t>
          </a:r>
        </a:p>
      </dgm:t>
    </dgm:pt>
    <dgm:pt modelId="{00A300E5-57EF-B547-A2C1-4276417C1194}" type="parTrans" cxnId="{C4E834E9-A121-D843-84F6-DCC6C867C623}">
      <dgm:prSet/>
      <dgm:spPr/>
      <dgm:t>
        <a:bodyPr/>
        <a:lstStyle/>
        <a:p>
          <a:endParaRPr lang="pt-BR"/>
        </a:p>
      </dgm:t>
    </dgm:pt>
    <dgm:pt modelId="{DFCF24DB-DBA3-5E41-8E06-D2C647548637}" type="sibTrans" cxnId="{C4E834E9-A121-D843-84F6-DCC6C867C623}">
      <dgm:prSet/>
      <dgm:spPr/>
      <dgm:t>
        <a:bodyPr/>
        <a:lstStyle/>
        <a:p>
          <a:endParaRPr lang="pt-BR"/>
        </a:p>
      </dgm:t>
    </dgm:pt>
    <dgm:pt modelId="{9D0C3E49-1262-4B44-8643-08A225C4958C}">
      <dgm:prSet/>
      <dgm:spPr/>
      <dgm:t>
        <a:bodyPr/>
        <a:lstStyle/>
        <a:p>
          <a:r>
            <a:rPr lang="pt-BR" dirty="0"/>
            <a:t>Pesquisas externas</a:t>
          </a:r>
        </a:p>
      </dgm:t>
    </dgm:pt>
    <dgm:pt modelId="{A2E3DF99-0EC7-2746-8B39-553055C7612A}" type="parTrans" cxnId="{FADC91C1-3D23-114A-8FE9-D0DB842FD0B3}">
      <dgm:prSet/>
      <dgm:spPr/>
      <dgm:t>
        <a:bodyPr/>
        <a:lstStyle/>
        <a:p>
          <a:endParaRPr lang="pt-BR"/>
        </a:p>
      </dgm:t>
    </dgm:pt>
    <dgm:pt modelId="{78AE25D3-2CB6-8348-A456-51F50E6509AD}" type="sibTrans" cxnId="{FADC91C1-3D23-114A-8FE9-D0DB842FD0B3}">
      <dgm:prSet/>
      <dgm:spPr/>
      <dgm:t>
        <a:bodyPr/>
        <a:lstStyle/>
        <a:p>
          <a:endParaRPr lang="pt-BR"/>
        </a:p>
      </dgm:t>
    </dgm:pt>
    <dgm:pt modelId="{B4BFCF0B-D255-FA47-8916-E3D9A082E382}">
      <dgm:prSet/>
      <dgm:spPr/>
      <dgm:t>
        <a:bodyPr/>
        <a:lstStyle/>
        <a:p>
          <a:r>
            <a:rPr lang="pt-BR" dirty="0"/>
            <a:t>Bibliotecas</a:t>
          </a:r>
        </a:p>
      </dgm:t>
    </dgm:pt>
    <dgm:pt modelId="{D1D9E43A-BEE8-6844-BCA2-069926C85AEA}" type="parTrans" cxnId="{CFE7DF88-E97E-DF44-B860-8DCBDFBBD324}">
      <dgm:prSet/>
      <dgm:spPr/>
      <dgm:t>
        <a:bodyPr/>
        <a:lstStyle/>
        <a:p>
          <a:endParaRPr lang="pt-BR"/>
        </a:p>
      </dgm:t>
    </dgm:pt>
    <dgm:pt modelId="{6D60FD66-FD24-7946-8F51-A8C719EFE31C}" type="sibTrans" cxnId="{CFE7DF88-E97E-DF44-B860-8DCBDFBBD324}">
      <dgm:prSet/>
      <dgm:spPr/>
      <dgm:t>
        <a:bodyPr/>
        <a:lstStyle/>
        <a:p>
          <a:endParaRPr lang="pt-BR"/>
        </a:p>
      </dgm:t>
    </dgm:pt>
    <dgm:pt modelId="{E781DACA-A480-6C43-85FD-98EFDC75A5B8}">
      <dgm:prSet/>
      <dgm:spPr/>
      <dgm:t>
        <a:bodyPr/>
        <a:lstStyle/>
        <a:p>
          <a:r>
            <a:rPr lang="pt-BR" dirty="0"/>
            <a:t>IBGE e IPEA</a:t>
          </a:r>
        </a:p>
      </dgm:t>
    </dgm:pt>
    <dgm:pt modelId="{6A4EB4DF-9236-F342-BACB-97FD915437E0}" type="parTrans" cxnId="{D9194B21-C357-CB47-A6BB-ECB83A18E95D}">
      <dgm:prSet/>
      <dgm:spPr/>
      <dgm:t>
        <a:bodyPr/>
        <a:lstStyle/>
        <a:p>
          <a:endParaRPr lang="pt-BR"/>
        </a:p>
      </dgm:t>
    </dgm:pt>
    <dgm:pt modelId="{601F6119-5376-0B4D-A206-AA00314411F8}" type="sibTrans" cxnId="{D9194B21-C357-CB47-A6BB-ECB83A18E95D}">
      <dgm:prSet/>
      <dgm:spPr/>
      <dgm:t>
        <a:bodyPr/>
        <a:lstStyle/>
        <a:p>
          <a:endParaRPr lang="pt-BR"/>
        </a:p>
      </dgm:t>
    </dgm:pt>
    <dgm:pt modelId="{1D4339D2-FDFA-8745-8489-86E2BBF62E62}">
      <dgm:prSet/>
      <dgm:spPr/>
      <dgm:t>
        <a:bodyPr/>
        <a:lstStyle/>
        <a:p>
          <a:r>
            <a:rPr lang="pt-BR" dirty="0" err="1"/>
            <a:t>Dados.Gov</a:t>
          </a:r>
          <a:endParaRPr lang="pt-BR" dirty="0"/>
        </a:p>
      </dgm:t>
    </dgm:pt>
    <dgm:pt modelId="{45A24B4F-6913-DA4D-B978-8BD9799A6CC8}" type="parTrans" cxnId="{0C0D61B1-D0B9-7943-90EA-FDC8B032FEBC}">
      <dgm:prSet/>
      <dgm:spPr/>
      <dgm:t>
        <a:bodyPr/>
        <a:lstStyle/>
        <a:p>
          <a:endParaRPr lang="pt-BR"/>
        </a:p>
      </dgm:t>
    </dgm:pt>
    <dgm:pt modelId="{991F4030-3C58-8D43-B2C4-5405ABD59E40}" type="sibTrans" cxnId="{0C0D61B1-D0B9-7943-90EA-FDC8B032FEBC}">
      <dgm:prSet/>
      <dgm:spPr/>
      <dgm:t>
        <a:bodyPr/>
        <a:lstStyle/>
        <a:p>
          <a:endParaRPr lang="pt-BR"/>
        </a:p>
      </dgm:t>
    </dgm:pt>
    <dgm:pt modelId="{7C279CEE-36C8-FC44-92D3-6D5C086612FF}">
      <dgm:prSet/>
      <dgm:spPr/>
      <dgm:t>
        <a:bodyPr/>
        <a:lstStyle/>
        <a:p>
          <a:r>
            <a:rPr lang="pt-BR" dirty="0"/>
            <a:t>Bancos de teses</a:t>
          </a:r>
        </a:p>
      </dgm:t>
    </dgm:pt>
    <dgm:pt modelId="{187CD62D-476E-9644-AA46-4933747A989A}" type="parTrans" cxnId="{3199864D-8EE5-F74A-8D60-3A9FD656DD12}">
      <dgm:prSet/>
      <dgm:spPr/>
      <dgm:t>
        <a:bodyPr/>
        <a:lstStyle/>
        <a:p>
          <a:endParaRPr lang="pt-BR"/>
        </a:p>
      </dgm:t>
    </dgm:pt>
    <dgm:pt modelId="{075F9D5D-1BA8-2F44-A3C9-F4678076B9E9}" type="sibTrans" cxnId="{3199864D-8EE5-F74A-8D60-3A9FD656DD12}">
      <dgm:prSet/>
      <dgm:spPr/>
      <dgm:t>
        <a:bodyPr/>
        <a:lstStyle/>
        <a:p>
          <a:endParaRPr lang="pt-BR"/>
        </a:p>
      </dgm:t>
    </dgm:pt>
    <dgm:pt modelId="{BA0E5608-375F-1D4D-8BB0-1034B054A5F3}">
      <dgm:prSet/>
      <dgm:spPr/>
      <dgm:t>
        <a:bodyPr/>
        <a:lstStyle/>
        <a:p>
          <a:r>
            <a:rPr lang="pt-BR" dirty="0"/>
            <a:t>Google Data Explorer</a:t>
          </a:r>
        </a:p>
      </dgm:t>
    </dgm:pt>
    <dgm:pt modelId="{37D00F08-2648-2A4C-A769-CFF84287DA49}" type="parTrans" cxnId="{AE57109F-2F57-2049-9504-D91498608BE8}">
      <dgm:prSet/>
      <dgm:spPr/>
      <dgm:t>
        <a:bodyPr/>
        <a:lstStyle/>
        <a:p>
          <a:endParaRPr lang="pt-BR"/>
        </a:p>
      </dgm:t>
    </dgm:pt>
    <dgm:pt modelId="{80DCC200-C09F-EA47-A527-DF94C18B5EBD}" type="sibTrans" cxnId="{AE57109F-2F57-2049-9504-D91498608BE8}">
      <dgm:prSet/>
      <dgm:spPr/>
      <dgm:t>
        <a:bodyPr/>
        <a:lstStyle/>
        <a:p>
          <a:endParaRPr lang="pt-BR"/>
        </a:p>
      </dgm:t>
    </dgm:pt>
    <dgm:pt modelId="{5C71340F-4889-2E47-9822-599AD404E7CB}">
      <dgm:prSet/>
      <dgm:spPr/>
      <dgm:t>
        <a:bodyPr/>
        <a:lstStyle/>
        <a:p>
          <a:r>
            <a:rPr lang="pt-BR" dirty="0"/>
            <a:t>Mídia</a:t>
          </a:r>
        </a:p>
      </dgm:t>
    </dgm:pt>
    <dgm:pt modelId="{1E41702F-49DB-7E43-A0E7-2F1D72180AAA}" type="parTrans" cxnId="{F684E4CE-8EAD-EA48-9A93-DE64FF9D6324}">
      <dgm:prSet/>
      <dgm:spPr/>
      <dgm:t>
        <a:bodyPr/>
        <a:lstStyle/>
        <a:p>
          <a:endParaRPr lang="pt-BR"/>
        </a:p>
      </dgm:t>
    </dgm:pt>
    <dgm:pt modelId="{70336A7F-0875-5945-BC30-59D981F719DE}" type="sibTrans" cxnId="{F684E4CE-8EAD-EA48-9A93-DE64FF9D6324}">
      <dgm:prSet/>
      <dgm:spPr/>
      <dgm:t>
        <a:bodyPr/>
        <a:lstStyle/>
        <a:p>
          <a:endParaRPr lang="pt-BR"/>
        </a:p>
      </dgm:t>
    </dgm:pt>
    <dgm:pt modelId="{069E519D-CA2E-B641-BA6A-9455223C7756}">
      <dgm:prSet/>
      <dgm:spPr/>
      <dgm:t>
        <a:bodyPr/>
        <a:lstStyle/>
        <a:p>
          <a:r>
            <a:rPr lang="pt-BR" dirty="0"/>
            <a:t>Redes sociais</a:t>
          </a:r>
        </a:p>
      </dgm:t>
    </dgm:pt>
    <dgm:pt modelId="{D5F347DD-136E-D447-95E9-1AD6A279997D}" type="parTrans" cxnId="{47BC6949-CBF1-7142-8787-A36E0DE93F7B}">
      <dgm:prSet/>
      <dgm:spPr/>
      <dgm:t>
        <a:bodyPr/>
        <a:lstStyle/>
        <a:p>
          <a:endParaRPr lang="pt-BR"/>
        </a:p>
      </dgm:t>
    </dgm:pt>
    <dgm:pt modelId="{AAA0D3CF-BE7D-664D-8F46-C480B9DFA304}" type="sibTrans" cxnId="{47BC6949-CBF1-7142-8787-A36E0DE93F7B}">
      <dgm:prSet/>
      <dgm:spPr/>
      <dgm:t>
        <a:bodyPr/>
        <a:lstStyle/>
        <a:p>
          <a:endParaRPr lang="pt-BR"/>
        </a:p>
      </dgm:t>
    </dgm:pt>
    <dgm:pt modelId="{0B33D4AF-1231-A84D-904C-7C97F857798D}">
      <dgm:prSet phldrT="[Texto]"/>
      <dgm:spPr/>
      <dgm:t>
        <a:bodyPr/>
        <a:lstStyle/>
        <a:p>
          <a:r>
            <a:rPr lang="pt-BR" dirty="0"/>
            <a:t>pesquisas e análises feitas no passado.</a:t>
          </a:r>
        </a:p>
      </dgm:t>
    </dgm:pt>
    <dgm:pt modelId="{3388080C-1FE7-F845-8AA4-659CAA033CE9}" type="parTrans" cxnId="{1ABE65DB-68F4-E54E-AE41-EC3F13651481}">
      <dgm:prSet/>
      <dgm:spPr/>
      <dgm:t>
        <a:bodyPr/>
        <a:lstStyle/>
        <a:p>
          <a:endParaRPr lang="pt-BR"/>
        </a:p>
      </dgm:t>
    </dgm:pt>
    <dgm:pt modelId="{6213D7C0-86DA-324D-B224-1ADBCCB9027A}" type="sibTrans" cxnId="{1ABE65DB-68F4-E54E-AE41-EC3F13651481}">
      <dgm:prSet/>
      <dgm:spPr/>
      <dgm:t>
        <a:bodyPr/>
        <a:lstStyle/>
        <a:p>
          <a:endParaRPr lang="pt-BR"/>
        </a:p>
      </dgm:t>
    </dgm:pt>
    <dgm:pt modelId="{12987187-6ED3-7A48-B55B-C5F3BBC6188F}">
      <dgm:prSet/>
      <dgm:spPr/>
      <dgm:t>
        <a:bodyPr/>
        <a:lstStyle/>
        <a:p>
          <a:r>
            <a:rPr lang="pt-BR" dirty="0"/>
            <a:t>selecionar fontes confiáveis e dados relacionados à realidade do projeto (pesquisas recentes e de mercados próximos).</a:t>
          </a:r>
        </a:p>
      </dgm:t>
    </dgm:pt>
    <dgm:pt modelId="{45F8D8F4-D1B3-7D42-A004-49CD77209335}" type="parTrans" cxnId="{6E07206E-44E4-1140-8FBD-03B866346482}">
      <dgm:prSet/>
      <dgm:spPr/>
      <dgm:t>
        <a:bodyPr/>
        <a:lstStyle/>
        <a:p>
          <a:endParaRPr lang="pt-BR"/>
        </a:p>
      </dgm:t>
    </dgm:pt>
    <dgm:pt modelId="{30CE7E3D-1FE5-E649-8C6C-3960E81155C6}" type="sibTrans" cxnId="{6E07206E-44E4-1140-8FBD-03B866346482}">
      <dgm:prSet/>
      <dgm:spPr/>
      <dgm:t>
        <a:bodyPr/>
        <a:lstStyle/>
        <a:p>
          <a:endParaRPr lang="pt-BR"/>
        </a:p>
      </dgm:t>
    </dgm:pt>
    <dgm:pt modelId="{8A2EB041-C9EF-C043-8E3F-4FBFE209906E}">
      <dgm:prSet/>
      <dgm:spPr/>
      <dgm:t>
        <a:bodyPr/>
        <a:lstStyle/>
        <a:p>
          <a:r>
            <a:rPr lang="pt-BR" dirty="0"/>
            <a:t>Contam com livros e com artigos e pesquisas acadêmicas.</a:t>
          </a:r>
        </a:p>
      </dgm:t>
    </dgm:pt>
    <dgm:pt modelId="{89C15472-9C29-7440-8512-C56F2F3BB276}" type="parTrans" cxnId="{740B0454-45A2-3C46-AEAB-2A11303AA192}">
      <dgm:prSet/>
      <dgm:spPr/>
      <dgm:t>
        <a:bodyPr/>
        <a:lstStyle/>
        <a:p>
          <a:endParaRPr lang="pt-BR"/>
        </a:p>
      </dgm:t>
    </dgm:pt>
    <dgm:pt modelId="{45976FC2-6C03-B142-8126-1954D63CE6CF}" type="sibTrans" cxnId="{740B0454-45A2-3C46-AEAB-2A11303AA192}">
      <dgm:prSet/>
      <dgm:spPr/>
      <dgm:t>
        <a:bodyPr/>
        <a:lstStyle/>
        <a:p>
          <a:endParaRPr lang="pt-BR"/>
        </a:p>
      </dgm:t>
    </dgm:pt>
    <dgm:pt modelId="{5CCA0F66-F641-2247-8F29-2EA36F8A4FD2}">
      <dgm:prSet/>
      <dgm:spPr/>
      <dgm:t>
        <a:bodyPr/>
        <a:lstStyle/>
        <a:p>
          <a:r>
            <a:rPr lang="pt-BR" dirty="0"/>
            <a:t>informações confiáveis e relevantes.</a:t>
          </a:r>
        </a:p>
      </dgm:t>
    </dgm:pt>
    <dgm:pt modelId="{2DBED46C-A57A-974E-AB63-9ACF6C598432}" type="parTrans" cxnId="{6A33D463-0246-2A45-BE7C-0A3952CA3ADF}">
      <dgm:prSet/>
      <dgm:spPr/>
      <dgm:t>
        <a:bodyPr/>
        <a:lstStyle/>
        <a:p>
          <a:endParaRPr lang="pt-BR"/>
        </a:p>
      </dgm:t>
    </dgm:pt>
    <dgm:pt modelId="{25A55004-B893-B843-989C-4F505F6A5BEA}" type="sibTrans" cxnId="{6A33D463-0246-2A45-BE7C-0A3952CA3ADF}">
      <dgm:prSet/>
      <dgm:spPr/>
      <dgm:t>
        <a:bodyPr/>
        <a:lstStyle/>
        <a:p>
          <a:endParaRPr lang="pt-BR"/>
        </a:p>
      </dgm:t>
    </dgm:pt>
    <dgm:pt modelId="{2BCBB394-F8C1-2443-8D77-E60A6672B238}">
      <dgm:prSet/>
      <dgm:spPr/>
      <dgm:t>
        <a:bodyPr/>
        <a:lstStyle/>
        <a:p>
          <a:r>
            <a:rPr lang="pt-BR" dirty="0"/>
            <a:t>teses e dissertações</a:t>
          </a:r>
        </a:p>
      </dgm:t>
    </dgm:pt>
    <dgm:pt modelId="{EC64C28D-08FB-4648-B20A-C521D77247F2}" type="parTrans" cxnId="{AE0D5C72-CA49-814F-9F5F-224FF44EF54C}">
      <dgm:prSet/>
      <dgm:spPr/>
      <dgm:t>
        <a:bodyPr/>
        <a:lstStyle/>
        <a:p>
          <a:endParaRPr lang="pt-BR"/>
        </a:p>
      </dgm:t>
    </dgm:pt>
    <dgm:pt modelId="{2D3A0FE0-1071-0A49-8D2A-F6F258D5BE2B}" type="sibTrans" cxnId="{AE0D5C72-CA49-814F-9F5F-224FF44EF54C}">
      <dgm:prSet/>
      <dgm:spPr/>
      <dgm:t>
        <a:bodyPr/>
        <a:lstStyle/>
        <a:p>
          <a:endParaRPr lang="pt-BR"/>
        </a:p>
      </dgm:t>
    </dgm:pt>
    <dgm:pt modelId="{847B5326-B477-7348-A556-C28C8D0D707E}">
      <dgm:prSet/>
      <dgm:spPr/>
      <dgm:t>
        <a:bodyPr/>
        <a:lstStyle/>
        <a:p>
          <a:r>
            <a:rPr lang="pt-BR" dirty="0"/>
            <a:t>Portal Brasileiro de Dados Abertos traz informações confiáveis sobre diversos órgãos do governo, como BNDES, ANAC e Anatel.</a:t>
          </a:r>
        </a:p>
      </dgm:t>
    </dgm:pt>
    <dgm:pt modelId="{A7126733-F98B-9D4B-8E72-20CB4254FA6A}" type="parTrans" cxnId="{3F892B56-862E-8744-841D-05DAF85B8C84}">
      <dgm:prSet/>
      <dgm:spPr/>
      <dgm:t>
        <a:bodyPr/>
        <a:lstStyle/>
        <a:p>
          <a:endParaRPr lang="pt-BR"/>
        </a:p>
      </dgm:t>
    </dgm:pt>
    <dgm:pt modelId="{429496B4-205C-D943-9D33-18816C03BEB7}" type="sibTrans" cxnId="{3F892B56-862E-8744-841D-05DAF85B8C84}">
      <dgm:prSet/>
      <dgm:spPr/>
      <dgm:t>
        <a:bodyPr/>
        <a:lstStyle/>
        <a:p>
          <a:endParaRPr lang="pt-BR"/>
        </a:p>
      </dgm:t>
    </dgm:pt>
    <dgm:pt modelId="{CFF78A65-FCFA-D042-AE23-856B4152D25F}">
      <dgm:prSet/>
      <dgm:spPr/>
      <dgm:t>
        <a:bodyPr/>
        <a:lstStyle/>
        <a:p>
          <a:r>
            <a:rPr lang="pt-BR" dirty="0"/>
            <a:t>ferramenta que possibilita a busca, análise e visualização de dados em diversos formatos</a:t>
          </a:r>
        </a:p>
      </dgm:t>
    </dgm:pt>
    <dgm:pt modelId="{31F1E5D4-8D59-A04B-AD77-D0B8A8D4F9A4}" type="parTrans" cxnId="{1F16A705-04F8-E544-9DBC-7E98E1548875}">
      <dgm:prSet/>
      <dgm:spPr/>
      <dgm:t>
        <a:bodyPr/>
        <a:lstStyle/>
        <a:p>
          <a:endParaRPr lang="pt-BR"/>
        </a:p>
      </dgm:t>
    </dgm:pt>
    <dgm:pt modelId="{63BDA383-AD25-A24C-9825-756138DA9C59}" type="sibTrans" cxnId="{1F16A705-04F8-E544-9DBC-7E98E1548875}">
      <dgm:prSet/>
      <dgm:spPr/>
      <dgm:t>
        <a:bodyPr/>
        <a:lstStyle/>
        <a:p>
          <a:endParaRPr lang="pt-BR"/>
        </a:p>
      </dgm:t>
    </dgm:pt>
    <dgm:pt modelId="{8359B5BC-AD6A-9F4D-88E4-57D09D16E466}">
      <dgm:prSet/>
      <dgm:spPr/>
      <dgm:t>
        <a:bodyPr/>
        <a:lstStyle/>
        <a:p>
          <a:r>
            <a:rPr lang="pt-BR" dirty="0"/>
            <a:t>revistas, jornais e sites informativos. </a:t>
          </a:r>
        </a:p>
      </dgm:t>
    </dgm:pt>
    <dgm:pt modelId="{46065052-EF03-5C48-B590-91D7E64464B5}" type="parTrans" cxnId="{270E81E5-A409-684F-9429-CE130ECD3E5D}">
      <dgm:prSet/>
      <dgm:spPr/>
      <dgm:t>
        <a:bodyPr/>
        <a:lstStyle/>
        <a:p>
          <a:endParaRPr lang="pt-BR"/>
        </a:p>
      </dgm:t>
    </dgm:pt>
    <dgm:pt modelId="{C564D9A7-E6E0-D44D-B78C-4FBC8778204D}" type="sibTrans" cxnId="{270E81E5-A409-684F-9429-CE130ECD3E5D}">
      <dgm:prSet/>
      <dgm:spPr/>
      <dgm:t>
        <a:bodyPr/>
        <a:lstStyle/>
        <a:p>
          <a:endParaRPr lang="pt-BR"/>
        </a:p>
      </dgm:t>
    </dgm:pt>
    <dgm:pt modelId="{C71D5C9A-A721-0D4A-B2A7-38A7C7A0481D}">
      <dgm:prSet/>
      <dgm:spPr/>
      <dgm:t>
        <a:bodyPr/>
        <a:lstStyle/>
        <a:p>
          <a:r>
            <a:rPr lang="pt-BR" dirty="0"/>
            <a:t>É importante selecionar autores confiáveis ou autoridades no assunto. </a:t>
          </a:r>
        </a:p>
      </dgm:t>
    </dgm:pt>
    <dgm:pt modelId="{68CE3947-BB19-2A4B-96BB-791AC524A115}" type="parTrans" cxnId="{41273688-39EE-7140-9D03-0B4166960EEC}">
      <dgm:prSet/>
      <dgm:spPr/>
      <dgm:t>
        <a:bodyPr/>
        <a:lstStyle/>
        <a:p>
          <a:endParaRPr lang="pt-BR"/>
        </a:p>
      </dgm:t>
    </dgm:pt>
    <dgm:pt modelId="{509701AF-0504-2B4F-9E5B-7811C4CE9B1C}" type="sibTrans" cxnId="{41273688-39EE-7140-9D03-0B4166960EEC}">
      <dgm:prSet/>
      <dgm:spPr/>
      <dgm:t>
        <a:bodyPr/>
        <a:lstStyle/>
        <a:p>
          <a:endParaRPr lang="pt-BR"/>
        </a:p>
      </dgm:t>
    </dgm:pt>
    <dgm:pt modelId="{73A05325-8F82-F640-A444-3E20B208FAAD}">
      <dgm:prSet/>
      <dgm:spPr/>
      <dgm:t>
        <a:bodyPr/>
        <a:lstStyle/>
        <a:p>
          <a:r>
            <a:rPr lang="pt-BR" dirty="0"/>
            <a:t>tende a ser mais superficial.</a:t>
          </a:r>
        </a:p>
      </dgm:t>
    </dgm:pt>
    <dgm:pt modelId="{DBEFB1E7-F35E-FC40-A662-8A7966966574}" type="parTrans" cxnId="{45B838BA-207C-334E-9AE3-2B786A34D425}">
      <dgm:prSet/>
      <dgm:spPr/>
      <dgm:t>
        <a:bodyPr/>
        <a:lstStyle/>
        <a:p>
          <a:endParaRPr lang="pt-BR"/>
        </a:p>
      </dgm:t>
    </dgm:pt>
    <dgm:pt modelId="{2DDA0A96-1D3A-364C-823D-9F06487A54D3}" type="sibTrans" cxnId="{45B838BA-207C-334E-9AE3-2B786A34D425}">
      <dgm:prSet/>
      <dgm:spPr/>
      <dgm:t>
        <a:bodyPr/>
        <a:lstStyle/>
        <a:p>
          <a:endParaRPr lang="pt-BR"/>
        </a:p>
      </dgm:t>
    </dgm:pt>
    <dgm:pt modelId="{750C5EA6-09C5-1144-9D90-C5EB8C7955D7}">
      <dgm:prSet/>
      <dgm:spPr/>
      <dgm:t>
        <a:bodyPr/>
        <a:lstStyle/>
        <a:p>
          <a:r>
            <a:rPr lang="pt-BR" dirty="0"/>
            <a:t>é possível entender como as pessoas consomem conteúdo, como se relacionam com as empresas e entre si.</a:t>
          </a:r>
        </a:p>
      </dgm:t>
    </dgm:pt>
    <dgm:pt modelId="{7CA82548-05C1-4C43-A704-ABF4B05DDCF0}" type="parTrans" cxnId="{AB2E502C-286B-334E-A94B-FC1C09E500AD}">
      <dgm:prSet/>
      <dgm:spPr/>
      <dgm:t>
        <a:bodyPr/>
        <a:lstStyle/>
        <a:p>
          <a:endParaRPr lang="pt-BR"/>
        </a:p>
      </dgm:t>
    </dgm:pt>
    <dgm:pt modelId="{23A449DF-C34C-EE44-8193-4907B941B96D}" type="sibTrans" cxnId="{AB2E502C-286B-334E-A94B-FC1C09E500AD}">
      <dgm:prSet/>
      <dgm:spPr/>
      <dgm:t>
        <a:bodyPr/>
        <a:lstStyle/>
        <a:p>
          <a:endParaRPr lang="pt-BR"/>
        </a:p>
      </dgm:t>
    </dgm:pt>
    <dgm:pt modelId="{BA35E3BA-1A34-C24B-87AC-B262818FEF5C}" type="pres">
      <dgm:prSet presAssocID="{936FCAA2-5927-1B42-8F56-EA4823EDE117}" presName="Name0" presStyleCnt="0">
        <dgm:presLayoutVars>
          <dgm:dir/>
          <dgm:resizeHandles val="exact"/>
        </dgm:presLayoutVars>
      </dgm:prSet>
      <dgm:spPr/>
    </dgm:pt>
    <dgm:pt modelId="{F38BD4F8-8172-E040-90E3-AB5DEB0BB30D}" type="pres">
      <dgm:prSet presAssocID="{6FF5BE88-A71D-F94B-A1FF-15B508B4F8D9}" presName="composite" presStyleCnt="0"/>
      <dgm:spPr/>
    </dgm:pt>
    <dgm:pt modelId="{DE2FBFF5-4003-F24B-830C-E96AE53B5215}" type="pres">
      <dgm:prSet presAssocID="{6FF5BE88-A71D-F94B-A1FF-15B508B4F8D9}" presName="rect1" presStyleLbl="trAlignAcc1" presStyleIdx="0" presStyleCnt="9">
        <dgm:presLayoutVars>
          <dgm:bulletEnabled val="1"/>
        </dgm:presLayoutVars>
      </dgm:prSet>
      <dgm:spPr/>
    </dgm:pt>
    <dgm:pt modelId="{EEF8C93C-8D5B-3442-9770-A860FC6B0B8B}" type="pres">
      <dgm:prSet presAssocID="{6FF5BE88-A71D-F94B-A1FF-15B508B4F8D9}" presName="rect2" presStyleLbl="fgImgPlace1" presStyleIdx="0" presStyleCnt="9"/>
      <dgm:spPr/>
    </dgm:pt>
    <dgm:pt modelId="{8B69C1DD-3200-F743-9920-06B8258BF3D6}" type="pres">
      <dgm:prSet presAssocID="{DFCF24DB-DBA3-5E41-8E06-D2C647548637}" presName="sibTrans" presStyleCnt="0"/>
      <dgm:spPr/>
    </dgm:pt>
    <dgm:pt modelId="{CAADABFE-AD07-8B47-9C41-5537721647F2}" type="pres">
      <dgm:prSet presAssocID="{9D0C3E49-1262-4B44-8643-08A225C4958C}" presName="composite" presStyleCnt="0"/>
      <dgm:spPr/>
    </dgm:pt>
    <dgm:pt modelId="{1EFEFE5E-4DA7-8546-BC01-5600FEAE5B4D}" type="pres">
      <dgm:prSet presAssocID="{9D0C3E49-1262-4B44-8643-08A225C4958C}" presName="rect1" presStyleLbl="trAlignAcc1" presStyleIdx="1" presStyleCnt="9">
        <dgm:presLayoutVars>
          <dgm:bulletEnabled val="1"/>
        </dgm:presLayoutVars>
      </dgm:prSet>
      <dgm:spPr/>
    </dgm:pt>
    <dgm:pt modelId="{603EEECB-4F05-1743-A953-73CAD1F8A708}" type="pres">
      <dgm:prSet presAssocID="{9D0C3E49-1262-4B44-8643-08A225C4958C}" presName="rect2" presStyleLbl="fgImgPlace1" presStyleIdx="1" presStyleCnt="9"/>
      <dgm:spPr/>
    </dgm:pt>
    <dgm:pt modelId="{1DB1D5A5-446B-E44C-ADA4-DCBDF932D7A7}" type="pres">
      <dgm:prSet presAssocID="{78AE25D3-2CB6-8348-A456-51F50E6509AD}" presName="sibTrans" presStyleCnt="0"/>
      <dgm:spPr/>
    </dgm:pt>
    <dgm:pt modelId="{8FA9E1A7-EE7C-C942-A32B-B3D6833F8F8B}" type="pres">
      <dgm:prSet presAssocID="{B4BFCF0B-D255-FA47-8916-E3D9A082E382}" presName="composite" presStyleCnt="0"/>
      <dgm:spPr/>
    </dgm:pt>
    <dgm:pt modelId="{4EEA94E3-8E4C-2F48-A16D-735EDDB946DE}" type="pres">
      <dgm:prSet presAssocID="{B4BFCF0B-D255-FA47-8916-E3D9A082E382}" presName="rect1" presStyleLbl="trAlignAcc1" presStyleIdx="2" presStyleCnt="9">
        <dgm:presLayoutVars>
          <dgm:bulletEnabled val="1"/>
        </dgm:presLayoutVars>
      </dgm:prSet>
      <dgm:spPr/>
    </dgm:pt>
    <dgm:pt modelId="{E66EA145-A08D-2A4C-A2D3-C97FE9014C7A}" type="pres">
      <dgm:prSet presAssocID="{B4BFCF0B-D255-FA47-8916-E3D9A082E382}" presName="rect2" presStyleLbl="fgImgPlace1" presStyleIdx="2" presStyleCnt="9"/>
      <dgm:spPr/>
    </dgm:pt>
    <dgm:pt modelId="{C4015F81-7AAE-104E-A20F-B13735438676}" type="pres">
      <dgm:prSet presAssocID="{6D60FD66-FD24-7946-8F51-A8C719EFE31C}" presName="sibTrans" presStyleCnt="0"/>
      <dgm:spPr/>
    </dgm:pt>
    <dgm:pt modelId="{D632FB2F-0E4D-FB4A-B3DF-62351F32E225}" type="pres">
      <dgm:prSet presAssocID="{E781DACA-A480-6C43-85FD-98EFDC75A5B8}" presName="composite" presStyleCnt="0"/>
      <dgm:spPr/>
    </dgm:pt>
    <dgm:pt modelId="{4AA49B0C-8195-8641-B96D-C07DFCFB7F57}" type="pres">
      <dgm:prSet presAssocID="{E781DACA-A480-6C43-85FD-98EFDC75A5B8}" presName="rect1" presStyleLbl="trAlignAcc1" presStyleIdx="3" presStyleCnt="9">
        <dgm:presLayoutVars>
          <dgm:bulletEnabled val="1"/>
        </dgm:presLayoutVars>
      </dgm:prSet>
      <dgm:spPr/>
    </dgm:pt>
    <dgm:pt modelId="{A712833A-22BF-2F45-9122-31488B1CE82F}" type="pres">
      <dgm:prSet presAssocID="{E781DACA-A480-6C43-85FD-98EFDC75A5B8}" presName="rect2" presStyleLbl="fgImgPlace1" presStyleIdx="3" presStyleCnt="9"/>
      <dgm:spPr/>
    </dgm:pt>
    <dgm:pt modelId="{3281151A-7120-8648-8FBD-8350125E266F}" type="pres">
      <dgm:prSet presAssocID="{601F6119-5376-0B4D-A206-AA00314411F8}" presName="sibTrans" presStyleCnt="0"/>
      <dgm:spPr/>
    </dgm:pt>
    <dgm:pt modelId="{04D6E669-8BD3-D643-8A50-54019BBAD8BB}" type="pres">
      <dgm:prSet presAssocID="{1D4339D2-FDFA-8745-8489-86E2BBF62E62}" presName="composite" presStyleCnt="0"/>
      <dgm:spPr/>
    </dgm:pt>
    <dgm:pt modelId="{C098DC78-AF52-DC49-A9FB-BB161CF9C52D}" type="pres">
      <dgm:prSet presAssocID="{1D4339D2-FDFA-8745-8489-86E2BBF62E62}" presName="rect1" presStyleLbl="trAlignAcc1" presStyleIdx="4" presStyleCnt="9">
        <dgm:presLayoutVars>
          <dgm:bulletEnabled val="1"/>
        </dgm:presLayoutVars>
      </dgm:prSet>
      <dgm:spPr/>
    </dgm:pt>
    <dgm:pt modelId="{3FDCD017-BCA7-1C42-9AD8-28A0C078AA24}" type="pres">
      <dgm:prSet presAssocID="{1D4339D2-FDFA-8745-8489-86E2BBF62E62}" presName="rect2" presStyleLbl="fgImgPlace1" presStyleIdx="4" presStyleCnt="9"/>
      <dgm:spPr/>
    </dgm:pt>
    <dgm:pt modelId="{207E6F4E-E357-6543-8C7D-009FA46A7CFD}" type="pres">
      <dgm:prSet presAssocID="{991F4030-3C58-8D43-B2C4-5405ABD59E40}" presName="sibTrans" presStyleCnt="0"/>
      <dgm:spPr/>
    </dgm:pt>
    <dgm:pt modelId="{9C647AA2-36F2-D544-9E2B-FB99A52036AF}" type="pres">
      <dgm:prSet presAssocID="{7C279CEE-36C8-FC44-92D3-6D5C086612FF}" presName="composite" presStyleCnt="0"/>
      <dgm:spPr/>
    </dgm:pt>
    <dgm:pt modelId="{25CE410B-47D3-8D4F-A535-81B81F51B770}" type="pres">
      <dgm:prSet presAssocID="{7C279CEE-36C8-FC44-92D3-6D5C086612FF}" presName="rect1" presStyleLbl="trAlignAcc1" presStyleIdx="5" presStyleCnt="9">
        <dgm:presLayoutVars>
          <dgm:bulletEnabled val="1"/>
        </dgm:presLayoutVars>
      </dgm:prSet>
      <dgm:spPr/>
    </dgm:pt>
    <dgm:pt modelId="{B5252EBF-9E8F-1D49-8438-2BC9BD2EED23}" type="pres">
      <dgm:prSet presAssocID="{7C279CEE-36C8-FC44-92D3-6D5C086612FF}" presName="rect2" presStyleLbl="fgImgPlace1" presStyleIdx="5" presStyleCnt="9"/>
      <dgm:spPr/>
    </dgm:pt>
    <dgm:pt modelId="{E9B08D50-E78B-6B46-BD7E-BD8E899D288B}" type="pres">
      <dgm:prSet presAssocID="{075F9D5D-1BA8-2F44-A3C9-F4678076B9E9}" presName="sibTrans" presStyleCnt="0"/>
      <dgm:spPr/>
    </dgm:pt>
    <dgm:pt modelId="{14A2A86E-5322-0842-AC18-FEE00A82C835}" type="pres">
      <dgm:prSet presAssocID="{BA0E5608-375F-1D4D-8BB0-1034B054A5F3}" presName="composite" presStyleCnt="0"/>
      <dgm:spPr/>
    </dgm:pt>
    <dgm:pt modelId="{2071644E-491F-6B42-BFEC-07BA303A96C5}" type="pres">
      <dgm:prSet presAssocID="{BA0E5608-375F-1D4D-8BB0-1034B054A5F3}" presName="rect1" presStyleLbl="trAlignAcc1" presStyleIdx="6" presStyleCnt="9">
        <dgm:presLayoutVars>
          <dgm:bulletEnabled val="1"/>
        </dgm:presLayoutVars>
      </dgm:prSet>
      <dgm:spPr/>
    </dgm:pt>
    <dgm:pt modelId="{9DFC6F12-FD0E-1A4A-B979-44187517053D}" type="pres">
      <dgm:prSet presAssocID="{BA0E5608-375F-1D4D-8BB0-1034B054A5F3}" presName="rect2" presStyleLbl="fgImgPlace1" presStyleIdx="6" presStyleCnt="9"/>
      <dgm:spPr/>
    </dgm:pt>
    <dgm:pt modelId="{DBF4EFE2-6E3B-8F4E-8D34-1F9E0FA94623}" type="pres">
      <dgm:prSet presAssocID="{80DCC200-C09F-EA47-A527-DF94C18B5EBD}" presName="sibTrans" presStyleCnt="0"/>
      <dgm:spPr/>
    </dgm:pt>
    <dgm:pt modelId="{7E1472E3-1E92-AB48-9DF8-DFEB6C3D695F}" type="pres">
      <dgm:prSet presAssocID="{5C71340F-4889-2E47-9822-599AD404E7CB}" presName="composite" presStyleCnt="0"/>
      <dgm:spPr/>
    </dgm:pt>
    <dgm:pt modelId="{6B0CB641-F20D-A745-A6A8-141FCB6D0475}" type="pres">
      <dgm:prSet presAssocID="{5C71340F-4889-2E47-9822-599AD404E7CB}" presName="rect1" presStyleLbl="trAlignAcc1" presStyleIdx="7" presStyleCnt="9">
        <dgm:presLayoutVars>
          <dgm:bulletEnabled val="1"/>
        </dgm:presLayoutVars>
      </dgm:prSet>
      <dgm:spPr/>
    </dgm:pt>
    <dgm:pt modelId="{1A419427-C784-E447-A427-8E727B1ACEFF}" type="pres">
      <dgm:prSet presAssocID="{5C71340F-4889-2E47-9822-599AD404E7CB}" presName="rect2" presStyleLbl="fgImgPlace1" presStyleIdx="7" presStyleCnt="9"/>
      <dgm:spPr/>
    </dgm:pt>
    <dgm:pt modelId="{5DED78F5-5A0A-0A47-A0C3-B130E7A650ED}" type="pres">
      <dgm:prSet presAssocID="{70336A7F-0875-5945-BC30-59D981F719DE}" presName="sibTrans" presStyleCnt="0"/>
      <dgm:spPr/>
    </dgm:pt>
    <dgm:pt modelId="{540DCF3F-1857-0C4D-A7DB-A29235D820CD}" type="pres">
      <dgm:prSet presAssocID="{069E519D-CA2E-B641-BA6A-9455223C7756}" presName="composite" presStyleCnt="0"/>
      <dgm:spPr/>
    </dgm:pt>
    <dgm:pt modelId="{8C58DCBD-37EE-634A-A081-58169B8B63CF}" type="pres">
      <dgm:prSet presAssocID="{069E519D-CA2E-B641-BA6A-9455223C7756}" presName="rect1" presStyleLbl="trAlignAcc1" presStyleIdx="8" presStyleCnt="9">
        <dgm:presLayoutVars>
          <dgm:bulletEnabled val="1"/>
        </dgm:presLayoutVars>
      </dgm:prSet>
      <dgm:spPr/>
    </dgm:pt>
    <dgm:pt modelId="{E8BFCEDD-BB85-154A-B28A-86C6AF1F8E02}" type="pres">
      <dgm:prSet presAssocID="{069E519D-CA2E-B641-BA6A-9455223C7756}" presName="rect2" presStyleLbl="fgImgPlace1" presStyleIdx="8" presStyleCnt="9"/>
      <dgm:spPr/>
    </dgm:pt>
  </dgm:ptLst>
  <dgm:cxnLst>
    <dgm:cxn modelId="{1F16A705-04F8-E544-9DBC-7E98E1548875}" srcId="{BA0E5608-375F-1D4D-8BB0-1034B054A5F3}" destId="{CFF78A65-FCFA-D042-AE23-856B4152D25F}" srcOrd="0" destOrd="0" parTransId="{31F1E5D4-8D59-A04B-AD77-D0B8A8D4F9A4}" sibTransId="{63BDA383-AD25-A24C-9825-756138DA9C59}"/>
    <dgm:cxn modelId="{4FE3F014-F734-7B47-AF62-6AB143FAF289}" type="presOf" srcId="{C71D5C9A-A721-0D4A-B2A7-38A7C7A0481D}" destId="{6B0CB641-F20D-A745-A6A8-141FCB6D0475}" srcOrd="0" destOrd="2" presId="urn:microsoft.com/office/officeart/2008/layout/PictureStrips"/>
    <dgm:cxn modelId="{16947015-003B-9E4F-A1D9-0A1B3CAB0C98}" type="presOf" srcId="{847B5326-B477-7348-A556-C28C8D0D707E}" destId="{C098DC78-AF52-DC49-A9FB-BB161CF9C52D}" srcOrd="0" destOrd="1" presId="urn:microsoft.com/office/officeart/2008/layout/PictureStrips"/>
    <dgm:cxn modelId="{D9194B21-C357-CB47-A6BB-ECB83A18E95D}" srcId="{936FCAA2-5927-1B42-8F56-EA4823EDE117}" destId="{E781DACA-A480-6C43-85FD-98EFDC75A5B8}" srcOrd="3" destOrd="0" parTransId="{6A4EB4DF-9236-F342-BACB-97FD915437E0}" sibTransId="{601F6119-5376-0B4D-A206-AA00314411F8}"/>
    <dgm:cxn modelId="{01B0A022-9A37-7A4F-BAF5-F72DC43B7D58}" type="presOf" srcId="{936FCAA2-5927-1B42-8F56-EA4823EDE117}" destId="{BA35E3BA-1A34-C24B-87AC-B262818FEF5C}" srcOrd="0" destOrd="0" presId="urn:microsoft.com/office/officeart/2008/layout/PictureStrips"/>
    <dgm:cxn modelId="{AB2E502C-286B-334E-A94B-FC1C09E500AD}" srcId="{069E519D-CA2E-B641-BA6A-9455223C7756}" destId="{750C5EA6-09C5-1144-9D90-C5EB8C7955D7}" srcOrd="0" destOrd="0" parTransId="{7CA82548-05C1-4C43-A704-ABF4B05DDCF0}" sibTransId="{23A449DF-C34C-EE44-8193-4907B941B96D}"/>
    <dgm:cxn modelId="{DA981731-0A96-C746-9CFD-8A33893FCFB1}" type="presOf" srcId="{6FF5BE88-A71D-F94B-A1FF-15B508B4F8D9}" destId="{DE2FBFF5-4003-F24B-830C-E96AE53B5215}" srcOrd="0" destOrd="0" presId="urn:microsoft.com/office/officeart/2008/layout/PictureStrips"/>
    <dgm:cxn modelId="{FDB02C35-60F3-6C4E-BA07-E370B03EC79A}" type="presOf" srcId="{7C279CEE-36C8-FC44-92D3-6D5C086612FF}" destId="{25CE410B-47D3-8D4F-A535-81B81F51B770}" srcOrd="0" destOrd="0" presId="urn:microsoft.com/office/officeart/2008/layout/PictureStrips"/>
    <dgm:cxn modelId="{DB68583B-2EA2-5E42-8BC1-DEBC0088DDDD}" type="presOf" srcId="{750C5EA6-09C5-1144-9D90-C5EB8C7955D7}" destId="{8C58DCBD-37EE-634A-A081-58169B8B63CF}" srcOrd="0" destOrd="1" presId="urn:microsoft.com/office/officeart/2008/layout/PictureStrips"/>
    <dgm:cxn modelId="{DFCD153F-6DFB-B547-B0B0-D52FB2058091}" type="presOf" srcId="{8359B5BC-AD6A-9F4D-88E4-57D09D16E466}" destId="{6B0CB641-F20D-A745-A6A8-141FCB6D0475}" srcOrd="0" destOrd="1" presId="urn:microsoft.com/office/officeart/2008/layout/PictureStrips"/>
    <dgm:cxn modelId="{47BC6949-CBF1-7142-8787-A36E0DE93F7B}" srcId="{936FCAA2-5927-1B42-8F56-EA4823EDE117}" destId="{069E519D-CA2E-B641-BA6A-9455223C7756}" srcOrd="8" destOrd="0" parTransId="{D5F347DD-136E-D447-95E9-1AD6A279997D}" sibTransId="{AAA0D3CF-BE7D-664D-8F46-C480B9DFA304}"/>
    <dgm:cxn modelId="{3199864D-8EE5-F74A-8D60-3A9FD656DD12}" srcId="{936FCAA2-5927-1B42-8F56-EA4823EDE117}" destId="{7C279CEE-36C8-FC44-92D3-6D5C086612FF}" srcOrd="5" destOrd="0" parTransId="{187CD62D-476E-9644-AA46-4933747A989A}" sibTransId="{075F9D5D-1BA8-2F44-A3C9-F4678076B9E9}"/>
    <dgm:cxn modelId="{740B0454-45A2-3C46-AEAB-2A11303AA192}" srcId="{B4BFCF0B-D255-FA47-8916-E3D9A082E382}" destId="{8A2EB041-C9EF-C043-8E3F-4FBFE209906E}" srcOrd="0" destOrd="0" parTransId="{89C15472-9C29-7440-8512-C56F2F3BB276}" sibTransId="{45976FC2-6C03-B142-8126-1954D63CE6CF}"/>
    <dgm:cxn modelId="{3F892B56-862E-8744-841D-05DAF85B8C84}" srcId="{1D4339D2-FDFA-8745-8489-86E2BBF62E62}" destId="{847B5326-B477-7348-A556-C28C8D0D707E}" srcOrd="0" destOrd="0" parTransId="{A7126733-F98B-9D4B-8E72-20CB4254FA6A}" sibTransId="{429496B4-205C-D943-9D33-18816C03BEB7}"/>
    <dgm:cxn modelId="{C1054A57-2ACB-0F4A-B64E-F27CF57493C4}" type="presOf" srcId="{9D0C3E49-1262-4B44-8643-08A225C4958C}" destId="{1EFEFE5E-4DA7-8546-BC01-5600FEAE5B4D}" srcOrd="0" destOrd="0" presId="urn:microsoft.com/office/officeart/2008/layout/PictureStrips"/>
    <dgm:cxn modelId="{76AD705A-A77D-CD4A-8558-ABBC2932F285}" type="presOf" srcId="{CFF78A65-FCFA-D042-AE23-856B4152D25F}" destId="{2071644E-491F-6B42-BFEC-07BA303A96C5}" srcOrd="0" destOrd="1" presId="urn:microsoft.com/office/officeart/2008/layout/PictureStrips"/>
    <dgm:cxn modelId="{12442061-0548-1943-A697-9BE587D7092C}" type="presOf" srcId="{12987187-6ED3-7A48-B55B-C5F3BBC6188F}" destId="{1EFEFE5E-4DA7-8546-BC01-5600FEAE5B4D}" srcOrd="0" destOrd="1" presId="urn:microsoft.com/office/officeart/2008/layout/PictureStrips"/>
    <dgm:cxn modelId="{6A33D463-0246-2A45-BE7C-0A3952CA3ADF}" srcId="{E781DACA-A480-6C43-85FD-98EFDC75A5B8}" destId="{5CCA0F66-F641-2247-8F29-2EA36F8A4FD2}" srcOrd="0" destOrd="0" parTransId="{2DBED46C-A57A-974E-AB63-9ACF6C598432}" sibTransId="{25A55004-B893-B843-989C-4F505F6A5BEA}"/>
    <dgm:cxn modelId="{7BDF1B67-DEB6-0941-BFBC-CD96A0638569}" type="presOf" srcId="{5CCA0F66-F641-2247-8F29-2EA36F8A4FD2}" destId="{4AA49B0C-8195-8641-B96D-C07DFCFB7F57}" srcOrd="0" destOrd="1" presId="urn:microsoft.com/office/officeart/2008/layout/PictureStrips"/>
    <dgm:cxn modelId="{6E07206E-44E4-1140-8FBD-03B866346482}" srcId="{9D0C3E49-1262-4B44-8643-08A225C4958C}" destId="{12987187-6ED3-7A48-B55B-C5F3BBC6188F}" srcOrd="0" destOrd="0" parTransId="{45F8D8F4-D1B3-7D42-A004-49CD77209335}" sibTransId="{30CE7E3D-1FE5-E649-8C6C-3960E81155C6}"/>
    <dgm:cxn modelId="{AE0D5C72-CA49-814F-9F5F-224FF44EF54C}" srcId="{7C279CEE-36C8-FC44-92D3-6D5C086612FF}" destId="{2BCBB394-F8C1-2443-8D77-E60A6672B238}" srcOrd="0" destOrd="0" parTransId="{EC64C28D-08FB-4648-B20A-C521D77247F2}" sibTransId="{2D3A0FE0-1071-0A49-8D2A-F6F258D5BE2B}"/>
    <dgm:cxn modelId="{41273688-39EE-7140-9D03-0B4166960EEC}" srcId="{5C71340F-4889-2E47-9822-599AD404E7CB}" destId="{C71D5C9A-A721-0D4A-B2A7-38A7C7A0481D}" srcOrd="1" destOrd="0" parTransId="{68CE3947-BB19-2A4B-96BB-791AC524A115}" sibTransId="{509701AF-0504-2B4F-9E5B-7811C4CE9B1C}"/>
    <dgm:cxn modelId="{CFE7DF88-E97E-DF44-B860-8DCBDFBBD324}" srcId="{936FCAA2-5927-1B42-8F56-EA4823EDE117}" destId="{B4BFCF0B-D255-FA47-8916-E3D9A082E382}" srcOrd="2" destOrd="0" parTransId="{D1D9E43A-BEE8-6844-BCA2-069926C85AEA}" sibTransId="{6D60FD66-FD24-7946-8F51-A8C719EFE31C}"/>
    <dgm:cxn modelId="{CCC1EB88-14F8-3E4F-B69C-369DB7422A46}" type="presOf" srcId="{0B33D4AF-1231-A84D-904C-7C97F857798D}" destId="{DE2FBFF5-4003-F24B-830C-E96AE53B5215}" srcOrd="0" destOrd="1" presId="urn:microsoft.com/office/officeart/2008/layout/PictureStrips"/>
    <dgm:cxn modelId="{4E0A7395-8CF6-6944-94A1-5BBAE9DE1AF5}" type="presOf" srcId="{069E519D-CA2E-B641-BA6A-9455223C7756}" destId="{8C58DCBD-37EE-634A-A081-58169B8B63CF}" srcOrd="0" destOrd="0" presId="urn:microsoft.com/office/officeart/2008/layout/PictureStrips"/>
    <dgm:cxn modelId="{AE57109F-2F57-2049-9504-D91498608BE8}" srcId="{936FCAA2-5927-1B42-8F56-EA4823EDE117}" destId="{BA0E5608-375F-1D4D-8BB0-1034B054A5F3}" srcOrd="6" destOrd="0" parTransId="{37D00F08-2648-2A4C-A769-CFF84287DA49}" sibTransId="{80DCC200-C09F-EA47-A527-DF94C18B5EBD}"/>
    <dgm:cxn modelId="{0EBB3FAC-705E-854D-A1E2-F822582DAFE6}" type="presOf" srcId="{1D4339D2-FDFA-8745-8489-86E2BBF62E62}" destId="{C098DC78-AF52-DC49-A9FB-BB161CF9C52D}" srcOrd="0" destOrd="0" presId="urn:microsoft.com/office/officeart/2008/layout/PictureStrips"/>
    <dgm:cxn modelId="{0C0D61B1-D0B9-7943-90EA-FDC8B032FEBC}" srcId="{936FCAA2-5927-1B42-8F56-EA4823EDE117}" destId="{1D4339D2-FDFA-8745-8489-86E2BBF62E62}" srcOrd="4" destOrd="0" parTransId="{45A24B4F-6913-DA4D-B978-8BD9799A6CC8}" sibTransId="{991F4030-3C58-8D43-B2C4-5405ABD59E40}"/>
    <dgm:cxn modelId="{45B838BA-207C-334E-9AE3-2B786A34D425}" srcId="{5C71340F-4889-2E47-9822-599AD404E7CB}" destId="{73A05325-8F82-F640-A444-3E20B208FAAD}" srcOrd="2" destOrd="0" parTransId="{DBEFB1E7-F35E-FC40-A662-8A7966966574}" sibTransId="{2DDA0A96-1D3A-364C-823D-9F06487A54D3}"/>
    <dgm:cxn modelId="{0044D0BF-2785-A749-A55F-D588AC478D09}" type="presOf" srcId="{73A05325-8F82-F640-A444-3E20B208FAAD}" destId="{6B0CB641-F20D-A745-A6A8-141FCB6D0475}" srcOrd="0" destOrd="3" presId="urn:microsoft.com/office/officeart/2008/layout/PictureStrips"/>
    <dgm:cxn modelId="{FADC91C1-3D23-114A-8FE9-D0DB842FD0B3}" srcId="{936FCAA2-5927-1B42-8F56-EA4823EDE117}" destId="{9D0C3E49-1262-4B44-8643-08A225C4958C}" srcOrd="1" destOrd="0" parTransId="{A2E3DF99-0EC7-2746-8B39-553055C7612A}" sibTransId="{78AE25D3-2CB6-8348-A456-51F50E6509AD}"/>
    <dgm:cxn modelId="{DF7D44CE-A25C-7147-88E8-DFFDD875D401}" type="presOf" srcId="{5C71340F-4889-2E47-9822-599AD404E7CB}" destId="{6B0CB641-F20D-A745-A6A8-141FCB6D0475}" srcOrd="0" destOrd="0" presId="urn:microsoft.com/office/officeart/2008/layout/PictureStrips"/>
    <dgm:cxn modelId="{F684E4CE-8EAD-EA48-9A93-DE64FF9D6324}" srcId="{936FCAA2-5927-1B42-8F56-EA4823EDE117}" destId="{5C71340F-4889-2E47-9822-599AD404E7CB}" srcOrd="7" destOrd="0" parTransId="{1E41702F-49DB-7E43-A0E7-2F1D72180AAA}" sibTransId="{70336A7F-0875-5945-BC30-59D981F719DE}"/>
    <dgm:cxn modelId="{1ABE65DB-68F4-E54E-AE41-EC3F13651481}" srcId="{6FF5BE88-A71D-F94B-A1FF-15B508B4F8D9}" destId="{0B33D4AF-1231-A84D-904C-7C97F857798D}" srcOrd="0" destOrd="0" parTransId="{3388080C-1FE7-F845-8AA4-659CAA033CE9}" sibTransId="{6213D7C0-86DA-324D-B224-1ADBCCB9027A}"/>
    <dgm:cxn modelId="{AF8C3DDD-7CF7-144F-BF6A-EC4A582A7421}" type="presOf" srcId="{E781DACA-A480-6C43-85FD-98EFDC75A5B8}" destId="{4AA49B0C-8195-8641-B96D-C07DFCFB7F57}" srcOrd="0" destOrd="0" presId="urn:microsoft.com/office/officeart/2008/layout/PictureStrips"/>
    <dgm:cxn modelId="{8ECEDEE0-E0D9-6D44-B8AB-1EBC8FC2D11B}" type="presOf" srcId="{BA0E5608-375F-1D4D-8BB0-1034B054A5F3}" destId="{2071644E-491F-6B42-BFEC-07BA303A96C5}" srcOrd="0" destOrd="0" presId="urn:microsoft.com/office/officeart/2008/layout/PictureStrips"/>
    <dgm:cxn modelId="{270E81E5-A409-684F-9429-CE130ECD3E5D}" srcId="{5C71340F-4889-2E47-9822-599AD404E7CB}" destId="{8359B5BC-AD6A-9F4D-88E4-57D09D16E466}" srcOrd="0" destOrd="0" parTransId="{46065052-EF03-5C48-B590-91D7E64464B5}" sibTransId="{C564D9A7-E6E0-D44D-B78C-4FBC8778204D}"/>
    <dgm:cxn modelId="{C4E834E9-A121-D843-84F6-DCC6C867C623}" srcId="{936FCAA2-5927-1B42-8F56-EA4823EDE117}" destId="{6FF5BE88-A71D-F94B-A1FF-15B508B4F8D9}" srcOrd="0" destOrd="0" parTransId="{00A300E5-57EF-B547-A2C1-4276417C1194}" sibTransId="{DFCF24DB-DBA3-5E41-8E06-D2C647548637}"/>
    <dgm:cxn modelId="{C65F8DEB-3CCA-0F4D-843A-F9240CAF3BC7}" type="presOf" srcId="{B4BFCF0B-D255-FA47-8916-E3D9A082E382}" destId="{4EEA94E3-8E4C-2F48-A16D-735EDDB946DE}" srcOrd="0" destOrd="0" presId="urn:microsoft.com/office/officeart/2008/layout/PictureStrips"/>
    <dgm:cxn modelId="{E7F7F1F5-BAD1-B442-9C5B-35415EA476DD}" type="presOf" srcId="{8A2EB041-C9EF-C043-8E3F-4FBFE209906E}" destId="{4EEA94E3-8E4C-2F48-A16D-735EDDB946DE}" srcOrd="0" destOrd="1" presId="urn:microsoft.com/office/officeart/2008/layout/PictureStrips"/>
    <dgm:cxn modelId="{155C59FC-FC66-EA42-8D58-BF939C119983}" type="presOf" srcId="{2BCBB394-F8C1-2443-8D77-E60A6672B238}" destId="{25CE410B-47D3-8D4F-A535-81B81F51B770}" srcOrd="0" destOrd="1" presId="urn:microsoft.com/office/officeart/2008/layout/PictureStrips"/>
    <dgm:cxn modelId="{14C35C3B-6F9D-3B47-9052-D6AD29B5DC40}" type="presParOf" srcId="{BA35E3BA-1A34-C24B-87AC-B262818FEF5C}" destId="{F38BD4F8-8172-E040-90E3-AB5DEB0BB30D}" srcOrd="0" destOrd="0" presId="urn:microsoft.com/office/officeart/2008/layout/PictureStrips"/>
    <dgm:cxn modelId="{B62CD216-4036-E048-BF63-420D63792C98}" type="presParOf" srcId="{F38BD4F8-8172-E040-90E3-AB5DEB0BB30D}" destId="{DE2FBFF5-4003-F24B-830C-E96AE53B5215}" srcOrd="0" destOrd="0" presId="urn:microsoft.com/office/officeart/2008/layout/PictureStrips"/>
    <dgm:cxn modelId="{4CA69D61-4AF0-A749-A5B2-670025B7C6D7}" type="presParOf" srcId="{F38BD4F8-8172-E040-90E3-AB5DEB0BB30D}" destId="{EEF8C93C-8D5B-3442-9770-A860FC6B0B8B}" srcOrd="1" destOrd="0" presId="urn:microsoft.com/office/officeart/2008/layout/PictureStrips"/>
    <dgm:cxn modelId="{FA42A131-6196-994F-8294-49FBC26ADBFA}" type="presParOf" srcId="{BA35E3BA-1A34-C24B-87AC-B262818FEF5C}" destId="{8B69C1DD-3200-F743-9920-06B8258BF3D6}" srcOrd="1" destOrd="0" presId="urn:microsoft.com/office/officeart/2008/layout/PictureStrips"/>
    <dgm:cxn modelId="{500FE89D-8BDA-664F-9F23-D0227633A769}" type="presParOf" srcId="{BA35E3BA-1A34-C24B-87AC-B262818FEF5C}" destId="{CAADABFE-AD07-8B47-9C41-5537721647F2}" srcOrd="2" destOrd="0" presId="urn:microsoft.com/office/officeart/2008/layout/PictureStrips"/>
    <dgm:cxn modelId="{91697F85-E766-704D-801A-5E93ABEE18CF}" type="presParOf" srcId="{CAADABFE-AD07-8B47-9C41-5537721647F2}" destId="{1EFEFE5E-4DA7-8546-BC01-5600FEAE5B4D}" srcOrd="0" destOrd="0" presId="urn:microsoft.com/office/officeart/2008/layout/PictureStrips"/>
    <dgm:cxn modelId="{5A3689B8-E1F7-5740-BB55-41FBA16956DB}" type="presParOf" srcId="{CAADABFE-AD07-8B47-9C41-5537721647F2}" destId="{603EEECB-4F05-1743-A953-73CAD1F8A708}" srcOrd="1" destOrd="0" presId="urn:microsoft.com/office/officeart/2008/layout/PictureStrips"/>
    <dgm:cxn modelId="{EDF533E3-840A-0E46-BADD-569CF44BD181}" type="presParOf" srcId="{BA35E3BA-1A34-C24B-87AC-B262818FEF5C}" destId="{1DB1D5A5-446B-E44C-ADA4-DCBDF932D7A7}" srcOrd="3" destOrd="0" presId="urn:microsoft.com/office/officeart/2008/layout/PictureStrips"/>
    <dgm:cxn modelId="{E2235BB5-38CC-E84E-BFF8-D5D8511C8653}" type="presParOf" srcId="{BA35E3BA-1A34-C24B-87AC-B262818FEF5C}" destId="{8FA9E1A7-EE7C-C942-A32B-B3D6833F8F8B}" srcOrd="4" destOrd="0" presId="urn:microsoft.com/office/officeart/2008/layout/PictureStrips"/>
    <dgm:cxn modelId="{0DADD559-B44B-3C49-80D0-91C173DD74D5}" type="presParOf" srcId="{8FA9E1A7-EE7C-C942-A32B-B3D6833F8F8B}" destId="{4EEA94E3-8E4C-2F48-A16D-735EDDB946DE}" srcOrd="0" destOrd="0" presId="urn:microsoft.com/office/officeart/2008/layout/PictureStrips"/>
    <dgm:cxn modelId="{3E45AD4E-4FA6-2944-B6CF-5ACCD9537FEC}" type="presParOf" srcId="{8FA9E1A7-EE7C-C942-A32B-B3D6833F8F8B}" destId="{E66EA145-A08D-2A4C-A2D3-C97FE9014C7A}" srcOrd="1" destOrd="0" presId="urn:microsoft.com/office/officeart/2008/layout/PictureStrips"/>
    <dgm:cxn modelId="{362DD72D-2CA1-4D47-AD6E-1935FF1E7082}" type="presParOf" srcId="{BA35E3BA-1A34-C24B-87AC-B262818FEF5C}" destId="{C4015F81-7AAE-104E-A20F-B13735438676}" srcOrd="5" destOrd="0" presId="urn:microsoft.com/office/officeart/2008/layout/PictureStrips"/>
    <dgm:cxn modelId="{32C82E64-0BFE-C941-8944-C848E765C5D7}" type="presParOf" srcId="{BA35E3BA-1A34-C24B-87AC-B262818FEF5C}" destId="{D632FB2F-0E4D-FB4A-B3DF-62351F32E225}" srcOrd="6" destOrd="0" presId="urn:microsoft.com/office/officeart/2008/layout/PictureStrips"/>
    <dgm:cxn modelId="{705FAB67-8BEC-C54D-AC21-4541F5F87CF4}" type="presParOf" srcId="{D632FB2F-0E4D-FB4A-B3DF-62351F32E225}" destId="{4AA49B0C-8195-8641-B96D-C07DFCFB7F57}" srcOrd="0" destOrd="0" presId="urn:microsoft.com/office/officeart/2008/layout/PictureStrips"/>
    <dgm:cxn modelId="{C9A28B70-15AC-4047-B776-8F10BE6BF290}" type="presParOf" srcId="{D632FB2F-0E4D-FB4A-B3DF-62351F32E225}" destId="{A712833A-22BF-2F45-9122-31488B1CE82F}" srcOrd="1" destOrd="0" presId="urn:microsoft.com/office/officeart/2008/layout/PictureStrips"/>
    <dgm:cxn modelId="{2D21E0A1-5728-BA4F-A6BE-712803B6671A}" type="presParOf" srcId="{BA35E3BA-1A34-C24B-87AC-B262818FEF5C}" destId="{3281151A-7120-8648-8FBD-8350125E266F}" srcOrd="7" destOrd="0" presId="urn:microsoft.com/office/officeart/2008/layout/PictureStrips"/>
    <dgm:cxn modelId="{BDCC5D36-7F91-C642-9E23-23955AFCA7F2}" type="presParOf" srcId="{BA35E3BA-1A34-C24B-87AC-B262818FEF5C}" destId="{04D6E669-8BD3-D643-8A50-54019BBAD8BB}" srcOrd="8" destOrd="0" presId="urn:microsoft.com/office/officeart/2008/layout/PictureStrips"/>
    <dgm:cxn modelId="{A5E8D0BC-4B02-C64F-AB3F-7632402ABF97}" type="presParOf" srcId="{04D6E669-8BD3-D643-8A50-54019BBAD8BB}" destId="{C098DC78-AF52-DC49-A9FB-BB161CF9C52D}" srcOrd="0" destOrd="0" presId="urn:microsoft.com/office/officeart/2008/layout/PictureStrips"/>
    <dgm:cxn modelId="{49F44038-D63A-1444-9A0A-757824CAACF2}" type="presParOf" srcId="{04D6E669-8BD3-D643-8A50-54019BBAD8BB}" destId="{3FDCD017-BCA7-1C42-9AD8-28A0C078AA24}" srcOrd="1" destOrd="0" presId="urn:microsoft.com/office/officeart/2008/layout/PictureStrips"/>
    <dgm:cxn modelId="{0E76EA0A-AF8B-C24F-A6E8-B3FB37CFE20E}" type="presParOf" srcId="{BA35E3BA-1A34-C24B-87AC-B262818FEF5C}" destId="{207E6F4E-E357-6543-8C7D-009FA46A7CFD}" srcOrd="9" destOrd="0" presId="urn:microsoft.com/office/officeart/2008/layout/PictureStrips"/>
    <dgm:cxn modelId="{A4FDE8DE-D8A1-8044-9D45-FC1A91717DD0}" type="presParOf" srcId="{BA35E3BA-1A34-C24B-87AC-B262818FEF5C}" destId="{9C647AA2-36F2-D544-9E2B-FB99A52036AF}" srcOrd="10" destOrd="0" presId="urn:microsoft.com/office/officeart/2008/layout/PictureStrips"/>
    <dgm:cxn modelId="{3634239B-B21C-E34E-9E70-830118D19C5D}" type="presParOf" srcId="{9C647AA2-36F2-D544-9E2B-FB99A52036AF}" destId="{25CE410B-47D3-8D4F-A535-81B81F51B770}" srcOrd="0" destOrd="0" presId="urn:microsoft.com/office/officeart/2008/layout/PictureStrips"/>
    <dgm:cxn modelId="{ECA0CED6-7E06-A64F-A3A9-C4DDBEC2500F}" type="presParOf" srcId="{9C647AA2-36F2-D544-9E2B-FB99A52036AF}" destId="{B5252EBF-9E8F-1D49-8438-2BC9BD2EED23}" srcOrd="1" destOrd="0" presId="urn:microsoft.com/office/officeart/2008/layout/PictureStrips"/>
    <dgm:cxn modelId="{D2524DA8-FA10-2349-9999-46E8F74B988B}" type="presParOf" srcId="{BA35E3BA-1A34-C24B-87AC-B262818FEF5C}" destId="{E9B08D50-E78B-6B46-BD7E-BD8E899D288B}" srcOrd="11" destOrd="0" presId="urn:microsoft.com/office/officeart/2008/layout/PictureStrips"/>
    <dgm:cxn modelId="{8A0AFC0B-F98B-0A4E-9104-B6580EB222A5}" type="presParOf" srcId="{BA35E3BA-1A34-C24B-87AC-B262818FEF5C}" destId="{14A2A86E-5322-0842-AC18-FEE00A82C835}" srcOrd="12" destOrd="0" presId="urn:microsoft.com/office/officeart/2008/layout/PictureStrips"/>
    <dgm:cxn modelId="{2CAD7FC0-BF72-C14B-AEEE-4B99E45FD255}" type="presParOf" srcId="{14A2A86E-5322-0842-AC18-FEE00A82C835}" destId="{2071644E-491F-6B42-BFEC-07BA303A96C5}" srcOrd="0" destOrd="0" presId="urn:microsoft.com/office/officeart/2008/layout/PictureStrips"/>
    <dgm:cxn modelId="{608864B9-181A-FD47-B098-87399305DD06}" type="presParOf" srcId="{14A2A86E-5322-0842-AC18-FEE00A82C835}" destId="{9DFC6F12-FD0E-1A4A-B979-44187517053D}" srcOrd="1" destOrd="0" presId="urn:microsoft.com/office/officeart/2008/layout/PictureStrips"/>
    <dgm:cxn modelId="{8737604D-2133-9F41-B6D3-22E1D5774209}" type="presParOf" srcId="{BA35E3BA-1A34-C24B-87AC-B262818FEF5C}" destId="{DBF4EFE2-6E3B-8F4E-8D34-1F9E0FA94623}" srcOrd="13" destOrd="0" presId="urn:microsoft.com/office/officeart/2008/layout/PictureStrips"/>
    <dgm:cxn modelId="{A3429806-A27C-514A-9577-15F7C1C5DCAA}" type="presParOf" srcId="{BA35E3BA-1A34-C24B-87AC-B262818FEF5C}" destId="{7E1472E3-1E92-AB48-9DF8-DFEB6C3D695F}" srcOrd="14" destOrd="0" presId="urn:microsoft.com/office/officeart/2008/layout/PictureStrips"/>
    <dgm:cxn modelId="{A3CF9272-735B-C04D-A85A-8210CB50BA6F}" type="presParOf" srcId="{7E1472E3-1E92-AB48-9DF8-DFEB6C3D695F}" destId="{6B0CB641-F20D-A745-A6A8-141FCB6D0475}" srcOrd="0" destOrd="0" presId="urn:microsoft.com/office/officeart/2008/layout/PictureStrips"/>
    <dgm:cxn modelId="{1B8616FB-4C08-724D-B9B5-3D314E043632}" type="presParOf" srcId="{7E1472E3-1E92-AB48-9DF8-DFEB6C3D695F}" destId="{1A419427-C784-E447-A427-8E727B1ACEFF}" srcOrd="1" destOrd="0" presId="urn:microsoft.com/office/officeart/2008/layout/PictureStrips"/>
    <dgm:cxn modelId="{08A6ED96-D8CF-B54B-9C1F-931E52F7B1B9}" type="presParOf" srcId="{BA35E3BA-1A34-C24B-87AC-B262818FEF5C}" destId="{5DED78F5-5A0A-0A47-A0C3-B130E7A650ED}" srcOrd="15" destOrd="0" presId="urn:microsoft.com/office/officeart/2008/layout/PictureStrips"/>
    <dgm:cxn modelId="{FD8C5AFD-02CA-BF4B-8F63-22B9B636FA55}" type="presParOf" srcId="{BA35E3BA-1A34-C24B-87AC-B262818FEF5C}" destId="{540DCF3F-1857-0C4D-A7DB-A29235D820CD}" srcOrd="16" destOrd="0" presId="urn:microsoft.com/office/officeart/2008/layout/PictureStrips"/>
    <dgm:cxn modelId="{C436278C-12E6-2243-AF4E-F741FC0D13F2}" type="presParOf" srcId="{540DCF3F-1857-0C4D-A7DB-A29235D820CD}" destId="{8C58DCBD-37EE-634A-A081-58169B8B63CF}" srcOrd="0" destOrd="0" presId="urn:microsoft.com/office/officeart/2008/layout/PictureStrips"/>
    <dgm:cxn modelId="{D4F8729D-A1A1-2041-A361-81A04DB38310}" type="presParOf" srcId="{540DCF3F-1857-0C4D-A7DB-A29235D820CD}" destId="{E8BFCEDD-BB85-154A-B28A-86C6AF1F8E0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8D533-DC87-2049-A1B5-B524B0450756}" type="doc">
      <dgm:prSet loTypeId="urn:microsoft.com/office/officeart/2005/8/layout/vProcess5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2DF336D5-DA6F-DC46-857F-64E40DB541AE}">
      <dgm:prSet phldrT="[Texto]"/>
      <dgm:spPr/>
      <dgm:t>
        <a:bodyPr/>
        <a:lstStyle/>
        <a:p>
          <a:r>
            <a:rPr lang="pt-BR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Com os dados em mãos, analise-os. Leia com atenção, realize o cruzamento das informações.</a:t>
          </a:r>
          <a:endParaRPr lang="pt-BR" dirty="0">
            <a:solidFill>
              <a:schemeClr val="tx1"/>
            </a:solidFill>
          </a:endParaRPr>
        </a:p>
      </dgm:t>
    </dgm:pt>
    <dgm:pt modelId="{CA0FDAE8-CC52-A24F-8DDE-ED89D3B78991}" type="parTrans" cxnId="{BBCBF6BE-5B20-D341-8BF5-552929B74C7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28F6238F-386D-2545-A1BC-A012047D7F09}" type="sibTrans" cxnId="{BBCBF6BE-5B20-D341-8BF5-552929B74C7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DDA9D881-2B32-814C-9739-88B59E86F4D1}">
      <dgm:prSet/>
      <dgm:spPr/>
      <dgm:t>
        <a:bodyPr/>
        <a:lstStyle/>
        <a:p>
          <a:r>
            <a:rPr lang="pt-BR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Verifique se os resultados da sua pesquisa responderam às perguntas do seu objetivo principal</a:t>
          </a:r>
          <a:endParaRPr lang="pt-BR" dirty="0">
            <a:solidFill>
              <a:schemeClr val="tx1"/>
            </a:solidFill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B5B854EE-7E83-484D-B582-55774FC78254}" type="parTrans" cxnId="{3688BE48-D0F2-384D-88F1-2A8B75F9D1D4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DA999E1F-13A7-4144-88D8-86C286DC1DD0}" type="sibTrans" cxnId="{3688BE48-D0F2-384D-88F1-2A8B75F9D1D4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60F591B-EF6B-2C48-8069-D72D436D8E91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Redigir relatório.</a:t>
          </a:r>
        </a:p>
      </dgm:t>
    </dgm:pt>
    <dgm:pt modelId="{F526AAD2-3226-984A-ABFE-6D28D07769C2}" type="parTrans" cxnId="{EE4179F7-DC2D-554D-8CDB-2F6CD5D6943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42A412C-84DB-6448-953A-457F3881D88C}" type="sibTrans" cxnId="{EE4179F7-DC2D-554D-8CDB-2F6CD5D6943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007BF3C-A964-0D48-9299-B93643A64F6B}" type="pres">
      <dgm:prSet presAssocID="{56C8D533-DC87-2049-A1B5-B524B0450756}" presName="outerComposite" presStyleCnt="0">
        <dgm:presLayoutVars>
          <dgm:chMax val="5"/>
          <dgm:dir/>
          <dgm:resizeHandles val="exact"/>
        </dgm:presLayoutVars>
      </dgm:prSet>
      <dgm:spPr/>
    </dgm:pt>
    <dgm:pt modelId="{C5985DF6-48D5-A54F-B766-321FDAD3400D}" type="pres">
      <dgm:prSet presAssocID="{56C8D533-DC87-2049-A1B5-B524B0450756}" presName="dummyMaxCanvas" presStyleCnt="0">
        <dgm:presLayoutVars/>
      </dgm:prSet>
      <dgm:spPr/>
    </dgm:pt>
    <dgm:pt modelId="{DA48FC32-AF04-BA42-ADDF-C1F5BA8C0C26}" type="pres">
      <dgm:prSet presAssocID="{56C8D533-DC87-2049-A1B5-B524B0450756}" presName="ThreeNodes_1" presStyleLbl="node1" presStyleIdx="0" presStyleCnt="3">
        <dgm:presLayoutVars>
          <dgm:bulletEnabled val="1"/>
        </dgm:presLayoutVars>
      </dgm:prSet>
      <dgm:spPr/>
    </dgm:pt>
    <dgm:pt modelId="{9B38A1E5-0B95-034F-836D-AE0423265F79}" type="pres">
      <dgm:prSet presAssocID="{56C8D533-DC87-2049-A1B5-B524B0450756}" presName="ThreeNodes_2" presStyleLbl="node1" presStyleIdx="1" presStyleCnt="3">
        <dgm:presLayoutVars>
          <dgm:bulletEnabled val="1"/>
        </dgm:presLayoutVars>
      </dgm:prSet>
      <dgm:spPr/>
    </dgm:pt>
    <dgm:pt modelId="{4825BA0D-18A9-A647-B2CF-6E4EDD7FDA98}" type="pres">
      <dgm:prSet presAssocID="{56C8D533-DC87-2049-A1B5-B524B0450756}" presName="ThreeNodes_3" presStyleLbl="node1" presStyleIdx="2" presStyleCnt="3">
        <dgm:presLayoutVars>
          <dgm:bulletEnabled val="1"/>
        </dgm:presLayoutVars>
      </dgm:prSet>
      <dgm:spPr/>
    </dgm:pt>
    <dgm:pt modelId="{2FA7D861-17C3-0843-8BE3-45A4C1391E30}" type="pres">
      <dgm:prSet presAssocID="{56C8D533-DC87-2049-A1B5-B524B0450756}" presName="ThreeConn_1-2" presStyleLbl="fgAccFollowNode1" presStyleIdx="0" presStyleCnt="2">
        <dgm:presLayoutVars>
          <dgm:bulletEnabled val="1"/>
        </dgm:presLayoutVars>
      </dgm:prSet>
      <dgm:spPr/>
    </dgm:pt>
    <dgm:pt modelId="{008D902B-620E-7E4E-AE93-C75E64DAC2CF}" type="pres">
      <dgm:prSet presAssocID="{56C8D533-DC87-2049-A1B5-B524B0450756}" presName="ThreeConn_2-3" presStyleLbl="fgAccFollowNode1" presStyleIdx="1" presStyleCnt="2">
        <dgm:presLayoutVars>
          <dgm:bulletEnabled val="1"/>
        </dgm:presLayoutVars>
      </dgm:prSet>
      <dgm:spPr/>
    </dgm:pt>
    <dgm:pt modelId="{CF3515AE-8735-B445-9C33-D15BD1642556}" type="pres">
      <dgm:prSet presAssocID="{56C8D533-DC87-2049-A1B5-B524B0450756}" presName="ThreeNodes_1_text" presStyleLbl="node1" presStyleIdx="2" presStyleCnt="3">
        <dgm:presLayoutVars>
          <dgm:bulletEnabled val="1"/>
        </dgm:presLayoutVars>
      </dgm:prSet>
      <dgm:spPr/>
    </dgm:pt>
    <dgm:pt modelId="{796EB809-81A1-C449-8C3E-DB1E4FCA44F3}" type="pres">
      <dgm:prSet presAssocID="{56C8D533-DC87-2049-A1B5-B524B0450756}" presName="ThreeNodes_2_text" presStyleLbl="node1" presStyleIdx="2" presStyleCnt="3">
        <dgm:presLayoutVars>
          <dgm:bulletEnabled val="1"/>
        </dgm:presLayoutVars>
      </dgm:prSet>
      <dgm:spPr/>
    </dgm:pt>
    <dgm:pt modelId="{13E4675A-4698-F140-87F3-1EA0D228AE5E}" type="pres">
      <dgm:prSet presAssocID="{56C8D533-DC87-2049-A1B5-B524B045075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83A3129-9D2D-F049-A6EF-403A891C9C44}" type="presOf" srcId="{56C8D533-DC87-2049-A1B5-B524B0450756}" destId="{1007BF3C-A964-0D48-9299-B93643A64F6B}" srcOrd="0" destOrd="0" presId="urn:microsoft.com/office/officeart/2005/8/layout/vProcess5"/>
    <dgm:cxn modelId="{418A5B36-6737-D843-809C-D3B4A4623A4F}" type="presOf" srcId="{2DF336D5-DA6F-DC46-857F-64E40DB541AE}" destId="{DA48FC32-AF04-BA42-ADDF-C1F5BA8C0C26}" srcOrd="0" destOrd="0" presId="urn:microsoft.com/office/officeart/2005/8/layout/vProcess5"/>
    <dgm:cxn modelId="{3688BE48-D0F2-384D-88F1-2A8B75F9D1D4}" srcId="{56C8D533-DC87-2049-A1B5-B524B0450756}" destId="{DDA9D881-2B32-814C-9739-88B59E86F4D1}" srcOrd="1" destOrd="0" parTransId="{B5B854EE-7E83-484D-B582-55774FC78254}" sibTransId="{DA999E1F-13A7-4144-88D8-86C286DC1DD0}"/>
    <dgm:cxn modelId="{5490914E-A62A-1B44-A6FB-1A1DC2EF05D3}" type="presOf" srcId="{DDA9D881-2B32-814C-9739-88B59E86F4D1}" destId="{9B38A1E5-0B95-034F-836D-AE0423265F79}" srcOrd="0" destOrd="0" presId="urn:microsoft.com/office/officeart/2005/8/layout/vProcess5"/>
    <dgm:cxn modelId="{CD84FF5F-293D-EA41-A504-81C9AAF5E61D}" type="presOf" srcId="{DA999E1F-13A7-4144-88D8-86C286DC1DD0}" destId="{008D902B-620E-7E4E-AE93-C75E64DAC2CF}" srcOrd="0" destOrd="0" presId="urn:microsoft.com/office/officeart/2005/8/layout/vProcess5"/>
    <dgm:cxn modelId="{AFC1219D-7E19-A34D-9C0C-1C4A016108CA}" type="presOf" srcId="{DDA9D881-2B32-814C-9739-88B59E86F4D1}" destId="{796EB809-81A1-C449-8C3E-DB1E4FCA44F3}" srcOrd="1" destOrd="0" presId="urn:microsoft.com/office/officeart/2005/8/layout/vProcess5"/>
    <dgm:cxn modelId="{1341A5AB-68A9-B54A-9FAB-4270E2F21984}" type="presOf" srcId="{060F591B-EF6B-2C48-8069-D72D436D8E91}" destId="{13E4675A-4698-F140-87F3-1EA0D228AE5E}" srcOrd="1" destOrd="0" presId="urn:microsoft.com/office/officeart/2005/8/layout/vProcess5"/>
    <dgm:cxn modelId="{3466A5B1-9597-6540-802E-4733AB2BE765}" type="presOf" srcId="{060F591B-EF6B-2C48-8069-D72D436D8E91}" destId="{4825BA0D-18A9-A647-B2CF-6E4EDD7FDA98}" srcOrd="0" destOrd="0" presId="urn:microsoft.com/office/officeart/2005/8/layout/vProcess5"/>
    <dgm:cxn modelId="{9D34F6BC-A757-364E-BC77-A09AB52C5420}" type="presOf" srcId="{2DF336D5-DA6F-DC46-857F-64E40DB541AE}" destId="{CF3515AE-8735-B445-9C33-D15BD1642556}" srcOrd="1" destOrd="0" presId="urn:microsoft.com/office/officeart/2005/8/layout/vProcess5"/>
    <dgm:cxn modelId="{BBCBF6BE-5B20-D341-8BF5-552929B74C77}" srcId="{56C8D533-DC87-2049-A1B5-B524B0450756}" destId="{2DF336D5-DA6F-DC46-857F-64E40DB541AE}" srcOrd="0" destOrd="0" parTransId="{CA0FDAE8-CC52-A24F-8DDE-ED89D3B78991}" sibTransId="{28F6238F-386D-2545-A1BC-A012047D7F09}"/>
    <dgm:cxn modelId="{EE4179F7-DC2D-554D-8CDB-2F6CD5D6943A}" srcId="{56C8D533-DC87-2049-A1B5-B524B0450756}" destId="{060F591B-EF6B-2C48-8069-D72D436D8E91}" srcOrd="2" destOrd="0" parTransId="{F526AAD2-3226-984A-ABFE-6D28D07769C2}" sibTransId="{042A412C-84DB-6448-953A-457F3881D88C}"/>
    <dgm:cxn modelId="{E3250FF8-40EA-DD41-A923-4236301C3572}" type="presOf" srcId="{28F6238F-386D-2545-A1BC-A012047D7F09}" destId="{2FA7D861-17C3-0843-8BE3-45A4C1391E30}" srcOrd="0" destOrd="0" presId="urn:microsoft.com/office/officeart/2005/8/layout/vProcess5"/>
    <dgm:cxn modelId="{CFE9B0A6-4D8B-2A4A-AC4B-DACA10B3EE92}" type="presParOf" srcId="{1007BF3C-A964-0D48-9299-B93643A64F6B}" destId="{C5985DF6-48D5-A54F-B766-321FDAD3400D}" srcOrd="0" destOrd="0" presId="urn:microsoft.com/office/officeart/2005/8/layout/vProcess5"/>
    <dgm:cxn modelId="{E4FBECD9-FCE3-3C4C-916E-2F6B25D30E8E}" type="presParOf" srcId="{1007BF3C-A964-0D48-9299-B93643A64F6B}" destId="{DA48FC32-AF04-BA42-ADDF-C1F5BA8C0C26}" srcOrd="1" destOrd="0" presId="urn:microsoft.com/office/officeart/2005/8/layout/vProcess5"/>
    <dgm:cxn modelId="{3F2087D1-B72C-E446-89F2-DAFD15165884}" type="presParOf" srcId="{1007BF3C-A964-0D48-9299-B93643A64F6B}" destId="{9B38A1E5-0B95-034F-836D-AE0423265F79}" srcOrd="2" destOrd="0" presId="urn:microsoft.com/office/officeart/2005/8/layout/vProcess5"/>
    <dgm:cxn modelId="{32BFE478-B046-4E4D-A98B-38EF686A2E99}" type="presParOf" srcId="{1007BF3C-A964-0D48-9299-B93643A64F6B}" destId="{4825BA0D-18A9-A647-B2CF-6E4EDD7FDA98}" srcOrd="3" destOrd="0" presId="urn:microsoft.com/office/officeart/2005/8/layout/vProcess5"/>
    <dgm:cxn modelId="{EEB587AC-DA56-2141-8BFB-3AF628E5786D}" type="presParOf" srcId="{1007BF3C-A964-0D48-9299-B93643A64F6B}" destId="{2FA7D861-17C3-0843-8BE3-45A4C1391E30}" srcOrd="4" destOrd="0" presId="urn:microsoft.com/office/officeart/2005/8/layout/vProcess5"/>
    <dgm:cxn modelId="{499D288F-9C15-6F49-B0AB-27D0F93C4509}" type="presParOf" srcId="{1007BF3C-A964-0D48-9299-B93643A64F6B}" destId="{008D902B-620E-7E4E-AE93-C75E64DAC2CF}" srcOrd="5" destOrd="0" presId="urn:microsoft.com/office/officeart/2005/8/layout/vProcess5"/>
    <dgm:cxn modelId="{A8A25C76-C89C-E44A-9D39-2221168A0F47}" type="presParOf" srcId="{1007BF3C-A964-0D48-9299-B93643A64F6B}" destId="{CF3515AE-8735-B445-9C33-D15BD1642556}" srcOrd="6" destOrd="0" presId="urn:microsoft.com/office/officeart/2005/8/layout/vProcess5"/>
    <dgm:cxn modelId="{816A0963-6FDC-4D45-9F2C-377CD1C69496}" type="presParOf" srcId="{1007BF3C-A964-0D48-9299-B93643A64F6B}" destId="{796EB809-81A1-C449-8C3E-DB1E4FCA44F3}" srcOrd="7" destOrd="0" presId="urn:microsoft.com/office/officeart/2005/8/layout/vProcess5"/>
    <dgm:cxn modelId="{C25D336F-2D67-1440-88B5-35CEDD3F35D4}" type="presParOf" srcId="{1007BF3C-A964-0D48-9299-B93643A64F6B}" destId="{13E4675A-4698-F140-87F3-1EA0D228AE5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FBFF5-4003-F24B-830C-E96AE53B5215}">
      <dsp:nvSpPr>
        <dsp:cNvPr id="0" name=""/>
        <dsp:cNvSpPr/>
      </dsp:nvSpPr>
      <dsp:spPr>
        <a:xfrm>
          <a:off x="128529" y="416707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Pesquisas internas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pesquisas e análises feitas no passado.</a:t>
          </a:r>
        </a:p>
      </dsp:txBody>
      <dsp:txXfrm>
        <a:off x="128529" y="416707"/>
        <a:ext cx="3025431" cy="945447"/>
      </dsp:txXfrm>
    </dsp:sp>
    <dsp:sp modelId="{EEF8C93C-8D5B-3442-9770-A860FC6B0B8B}">
      <dsp:nvSpPr>
        <dsp:cNvPr id="0" name=""/>
        <dsp:cNvSpPr/>
      </dsp:nvSpPr>
      <dsp:spPr>
        <a:xfrm>
          <a:off x="2469" y="280143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EFE5E-4DA7-8546-BC01-5600FEAE5B4D}">
      <dsp:nvSpPr>
        <dsp:cNvPr id="0" name=""/>
        <dsp:cNvSpPr/>
      </dsp:nvSpPr>
      <dsp:spPr>
        <a:xfrm>
          <a:off x="3410445" y="416707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Pesquisas externas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selecionar fontes confiáveis e dados relacionados à realidade do projeto (pesquisas recentes e de mercados próximos).</a:t>
          </a:r>
        </a:p>
      </dsp:txBody>
      <dsp:txXfrm>
        <a:off x="3410445" y="416707"/>
        <a:ext cx="3025431" cy="945447"/>
      </dsp:txXfrm>
    </dsp:sp>
    <dsp:sp modelId="{603EEECB-4F05-1743-A953-73CAD1F8A708}">
      <dsp:nvSpPr>
        <dsp:cNvPr id="0" name=""/>
        <dsp:cNvSpPr/>
      </dsp:nvSpPr>
      <dsp:spPr>
        <a:xfrm>
          <a:off x="3284385" y="280143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A94E3-8E4C-2F48-A16D-735EDDB946DE}">
      <dsp:nvSpPr>
        <dsp:cNvPr id="0" name=""/>
        <dsp:cNvSpPr/>
      </dsp:nvSpPr>
      <dsp:spPr>
        <a:xfrm>
          <a:off x="6692360" y="416707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Bibliotecas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Contam com livros e com artigos e pesquisas acadêmicas.</a:t>
          </a:r>
        </a:p>
      </dsp:txBody>
      <dsp:txXfrm>
        <a:off x="6692360" y="416707"/>
        <a:ext cx="3025431" cy="945447"/>
      </dsp:txXfrm>
    </dsp:sp>
    <dsp:sp modelId="{E66EA145-A08D-2A4C-A2D3-C97FE9014C7A}">
      <dsp:nvSpPr>
        <dsp:cNvPr id="0" name=""/>
        <dsp:cNvSpPr/>
      </dsp:nvSpPr>
      <dsp:spPr>
        <a:xfrm>
          <a:off x="6566300" y="280143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49B0C-8195-8641-B96D-C07DFCFB7F57}">
      <dsp:nvSpPr>
        <dsp:cNvPr id="0" name=""/>
        <dsp:cNvSpPr/>
      </dsp:nvSpPr>
      <dsp:spPr>
        <a:xfrm>
          <a:off x="128529" y="1606921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IBGE e IPEA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informações confiáveis e relevantes.</a:t>
          </a:r>
        </a:p>
      </dsp:txBody>
      <dsp:txXfrm>
        <a:off x="128529" y="1606921"/>
        <a:ext cx="3025431" cy="945447"/>
      </dsp:txXfrm>
    </dsp:sp>
    <dsp:sp modelId="{A712833A-22BF-2F45-9122-31488B1CE82F}">
      <dsp:nvSpPr>
        <dsp:cNvPr id="0" name=""/>
        <dsp:cNvSpPr/>
      </dsp:nvSpPr>
      <dsp:spPr>
        <a:xfrm>
          <a:off x="2469" y="1470356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8DC78-AF52-DC49-A9FB-BB161CF9C52D}">
      <dsp:nvSpPr>
        <dsp:cNvPr id="0" name=""/>
        <dsp:cNvSpPr/>
      </dsp:nvSpPr>
      <dsp:spPr>
        <a:xfrm>
          <a:off x="3410445" y="1606921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Dados.Gov</a:t>
          </a:r>
          <a:endParaRPr lang="pt-B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Portal Brasileiro de Dados Abertos traz informações confiáveis sobre diversos órgãos do governo, como BNDES, ANAC e Anatel.</a:t>
          </a:r>
        </a:p>
      </dsp:txBody>
      <dsp:txXfrm>
        <a:off x="3410445" y="1606921"/>
        <a:ext cx="3025431" cy="945447"/>
      </dsp:txXfrm>
    </dsp:sp>
    <dsp:sp modelId="{3FDCD017-BCA7-1C42-9AD8-28A0C078AA24}">
      <dsp:nvSpPr>
        <dsp:cNvPr id="0" name=""/>
        <dsp:cNvSpPr/>
      </dsp:nvSpPr>
      <dsp:spPr>
        <a:xfrm>
          <a:off x="3284385" y="1470356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E410B-47D3-8D4F-A535-81B81F51B770}">
      <dsp:nvSpPr>
        <dsp:cNvPr id="0" name=""/>
        <dsp:cNvSpPr/>
      </dsp:nvSpPr>
      <dsp:spPr>
        <a:xfrm>
          <a:off x="6692360" y="1606921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Bancos de teses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teses e dissertações</a:t>
          </a:r>
        </a:p>
      </dsp:txBody>
      <dsp:txXfrm>
        <a:off x="6692360" y="1606921"/>
        <a:ext cx="3025431" cy="945447"/>
      </dsp:txXfrm>
    </dsp:sp>
    <dsp:sp modelId="{B5252EBF-9E8F-1D49-8438-2BC9BD2EED23}">
      <dsp:nvSpPr>
        <dsp:cNvPr id="0" name=""/>
        <dsp:cNvSpPr/>
      </dsp:nvSpPr>
      <dsp:spPr>
        <a:xfrm>
          <a:off x="6566300" y="1470356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1644E-491F-6B42-BFEC-07BA303A96C5}">
      <dsp:nvSpPr>
        <dsp:cNvPr id="0" name=""/>
        <dsp:cNvSpPr/>
      </dsp:nvSpPr>
      <dsp:spPr>
        <a:xfrm>
          <a:off x="128529" y="2797134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Google Data Explorer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ferramenta que possibilita a busca, análise e visualização de dados em diversos formatos</a:t>
          </a:r>
        </a:p>
      </dsp:txBody>
      <dsp:txXfrm>
        <a:off x="128529" y="2797134"/>
        <a:ext cx="3025431" cy="945447"/>
      </dsp:txXfrm>
    </dsp:sp>
    <dsp:sp modelId="{9DFC6F12-FD0E-1A4A-B979-44187517053D}">
      <dsp:nvSpPr>
        <dsp:cNvPr id="0" name=""/>
        <dsp:cNvSpPr/>
      </dsp:nvSpPr>
      <dsp:spPr>
        <a:xfrm>
          <a:off x="2469" y="2660569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CB641-F20D-A745-A6A8-141FCB6D0475}">
      <dsp:nvSpPr>
        <dsp:cNvPr id="0" name=""/>
        <dsp:cNvSpPr/>
      </dsp:nvSpPr>
      <dsp:spPr>
        <a:xfrm>
          <a:off x="3410445" y="2797134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Mídia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revistas, jornais e sites informativos.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É importante selecionar autores confiáveis ou autoridades no assunto.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tende a ser mais superficial.</a:t>
          </a:r>
        </a:p>
      </dsp:txBody>
      <dsp:txXfrm>
        <a:off x="3410445" y="2797134"/>
        <a:ext cx="3025431" cy="945447"/>
      </dsp:txXfrm>
    </dsp:sp>
    <dsp:sp modelId="{1A419427-C784-E447-A427-8E727B1ACEFF}">
      <dsp:nvSpPr>
        <dsp:cNvPr id="0" name=""/>
        <dsp:cNvSpPr/>
      </dsp:nvSpPr>
      <dsp:spPr>
        <a:xfrm>
          <a:off x="3284385" y="2660569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8DCBD-37EE-634A-A081-58169B8B63CF}">
      <dsp:nvSpPr>
        <dsp:cNvPr id="0" name=""/>
        <dsp:cNvSpPr/>
      </dsp:nvSpPr>
      <dsp:spPr>
        <a:xfrm>
          <a:off x="6692360" y="2797134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Redes sociais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é possível entender como as pessoas consomem conteúdo, como se relacionam com as empresas e entre si.</a:t>
          </a:r>
        </a:p>
      </dsp:txBody>
      <dsp:txXfrm>
        <a:off x="6692360" y="2797134"/>
        <a:ext cx="3025431" cy="945447"/>
      </dsp:txXfrm>
    </dsp:sp>
    <dsp:sp modelId="{E8BFCEDD-BB85-154A-B28A-86C6AF1F8E02}">
      <dsp:nvSpPr>
        <dsp:cNvPr id="0" name=""/>
        <dsp:cNvSpPr/>
      </dsp:nvSpPr>
      <dsp:spPr>
        <a:xfrm>
          <a:off x="6566300" y="2660569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8FC32-AF04-BA42-ADDF-C1F5BA8C0C26}">
      <dsp:nvSpPr>
        <dsp:cNvPr id="0" name=""/>
        <dsp:cNvSpPr/>
      </dsp:nvSpPr>
      <dsp:spPr>
        <a:xfrm>
          <a:off x="0" y="0"/>
          <a:ext cx="8262222" cy="1206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Com os dados em mãos, analise-os. Leia com atenção, realize o cruzamento das informações.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35346" y="35346"/>
        <a:ext cx="6959973" cy="1136125"/>
      </dsp:txXfrm>
    </dsp:sp>
    <dsp:sp modelId="{9B38A1E5-0B95-034F-836D-AE0423265F79}">
      <dsp:nvSpPr>
        <dsp:cNvPr id="0" name=""/>
        <dsp:cNvSpPr/>
      </dsp:nvSpPr>
      <dsp:spPr>
        <a:xfrm>
          <a:off x="729019" y="1407953"/>
          <a:ext cx="8262222" cy="1206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Verifique se os resultados da sua pesquisa responderam às perguntas do seu objetivo principal</a:t>
          </a:r>
          <a:endParaRPr lang="pt-BR" sz="2200" kern="1200" dirty="0">
            <a:solidFill>
              <a:schemeClr val="tx1"/>
            </a:solidFill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764365" y="1443299"/>
        <a:ext cx="6678079" cy="1136125"/>
      </dsp:txXfrm>
    </dsp:sp>
    <dsp:sp modelId="{4825BA0D-18A9-A647-B2CF-6E4EDD7FDA98}">
      <dsp:nvSpPr>
        <dsp:cNvPr id="0" name=""/>
        <dsp:cNvSpPr/>
      </dsp:nvSpPr>
      <dsp:spPr>
        <a:xfrm>
          <a:off x="1458039" y="2815907"/>
          <a:ext cx="8262222" cy="1206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Redigir relatório.</a:t>
          </a:r>
        </a:p>
      </dsp:txBody>
      <dsp:txXfrm>
        <a:off x="1493385" y="2851253"/>
        <a:ext cx="6678079" cy="1136125"/>
      </dsp:txXfrm>
    </dsp:sp>
    <dsp:sp modelId="{2FA7D861-17C3-0843-8BE3-45A4C1391E30}">
      <dsp:nvSpPr>
        <dsp:cNvPr id="0" name=""/>
        <dsp:cNvSpPr/>
      </dsp:nvSpPr>
      <dsp:spPr>
        <a:xfrm>
          <a:off x="7477791" y="915169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>
            <a:solidFill>
              <a:schemeClr val="tx1"/>
            </a:solidFill>
          </a:endParaRPr>
        </a:p>
      </dsp:txBody>
      <dsp:txXfrm>
        <a:off x="7654288" y="915169"/>
        <a:ext cx="431437" cy="590284"/>
      </dsp:txXfrm>
    </dsp:sp>
    <dsp:sp modelId="{008D902B-620E-7E4E-AE93-C75E64DAC2CF}">
      <dsp:nvSpPr>
        <dsp:cNvPr id="0" name=""/>
        <dsp:cNvSpPr/>
      </dsp:nvSpPr>
      <dsp:spPr>
        <a:xfrm>
          <a:off x="8206810" y="2315078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>
            <a:solidFill>
              <a:schemeClr val="tx1"/>
            </a:solidFill>
          </a:endParaRPr>
        </a:p>
      </dsp:txBody>
      <dsp:txXfrm>
        <a:off x="8383307" y="2315078"/>
        <a:ext cx="431437" cy="59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15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1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2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5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5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8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FC3E2-A855-4760-8843-CF7277BFF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Desk </a:t>
            </a:r>
            <a:r>
              <a:rPr lang="pt-BR" dirty="0" err="1"/>
              <a:t>Research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F4B3D-B4DF-260A-A7E7-7364FFF7D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Experiência do Usuário</a:t>
            </a:r>
          </a:p>
        </p:txBody>
      </p:sp>
    </p:spTree>
    <p:extLst>
      <p:ext uri="{BB962C8B-B14F-4D97-AF65-F5344CB8AC3E}">
        <p14:creationId xmlns:p14="http://schemas.microsoft.com/office/powerpoint/2010/main" val="980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3. Realize 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Estabeleça um prazo para realizar esta etapa.</a:t>
            </a: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Defina algumas expressões ou palavras-chaves para sua pesquisa.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Reúna os dados por meio de:</a:t>
            </a:r>
          </a:p>
          <a:p>
            <a:pPr lvl="1"/>
            <a:r>
              <a:rPr lang="pt-BR" sz="2200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Resumo</a:t>
            </a:r>
          </a:p>
          <a:p>
            <a:pPr lvl="1"/>
            <a:r>
              <a:rPr lang="pt-BR" sz="2200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Fichamento</a:t>
            </a:r>
          </a:p>
          <a:p>
            <a:pPr lvl="1"/>
            <a:r>
              <a:rPr lang="pt-BR" sz="2200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Planilhas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Busque trazer diversas visões do mesmo problema e não apenas aquelas que confirmam a sua teoria ou suposição.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3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83159-C1F0-82AD-BCC4-6B590E4A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Analise os dados coletados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1E2DF36-E02F-AC08-F5CC-9EB044E5B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6696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9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480-A2A3-26B4-FDC0-E72D00D4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Desk </a:t>
            </a:r>
            <a:r>
              <a:rPr lang="pt-BR" dirty="0" err="1"/>
              <a:t>Research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207C4-C657-19A1-79B8-B19D495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Analise dados já disponíveis.</a:t>
            </a:r>
          </a:p>
          <a:p>
            <a:endParaRPr lang="pt-BR" sz="3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Também é conhecido como </a:t>
            </a:r>
            <a:r>
              <a:rPr lang="pt-BR" sz="3200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pesquisa secundária</a:t>
            </a:r>
            <a:r>
              <a:rPr lang="pt-B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.</a:t>
            </a:r>
            <a:endParaRPr lang="pt-BR" sz="3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63F2A-8C67-2731-ADEB-F36E19F2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pt-BR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Revisar os resultados anteriores, cruzando informações e fazendo paralelos entre os dados. </a:t>
            </a:r>
          </a:p>
          <a:p>
            <a:endParaRPr lang="pt-BR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Busca uma ampla compreensão da área pesquisada.</a:t>
            </a:r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0F482E66-1D8A-D6B5-3620-86F5C74B4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8" r="42702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066FB4D-A541-7BB3-F1F3-62D75958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207263E0-8815-6AC4-B91F-BD401D46B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04853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21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0A3089-613B-2176-0C61-163A251F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i="0" u="none" strike="noStrike" kern="1200" cap="all" spc="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Pesquisa</a:t>
            </a:r>
            <a:r>
              <a:rPr lang="en-US" sz="4400" b="1" i="0" u="none" strike="noStrike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i="0" u="none" strike="noStrike" kern="1200" cap="all" spc="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primária</a:t>
            </a:r>
            <a:r>
              <a:rPr lang="en-US" sz="4400" b="1" i="0" u="none" strike="noStrike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x </a:t>
            </a:r>
            <a:r>
              <a:rPr lang="en-US" sz="4400" b="1" i="0" u="none" strike="noStrike" kern="1200" cap="all" spc="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pesquisa</a:t>
            </a:r>
            <a:r>
              <a:rPr lang="en-US" sz="4400" b="1" i="0" u="none" strike="noStrike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i="0" u="none" strike="noStrike" kern="1200" cap="all" spc="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secundária</a:t>
            </a:r>
            <a:endParaRPr lang="en-US" sz="4400" kern="1200" cap="all" spc="2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80CFA2-51F5-A4D3-3C59-FA641EEA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1524" y="4460708"/>
            <a:ext cx="6280299" cy="17531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7E2F2DFB-ECE0-39D5-C025-F4DD6EC2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4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BDBC070-62AE-3690-7012-A2BD646F1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787078"/>
            <a:ext cx="4754880" cy="552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Vantagens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É mais barata que a Pesquisa Primária. 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Mais rápida de conduzir.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ampla disponibilidade de informações.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E432BDE-EC38-B44C-7CF9-E4077C924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787078"/>
            <a:ext cx="4754880" cy="552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Desvantagens</a:t>
            </a:r>
          </a:p>
          <a:p>
            <a:pPr marL="0" indent="0">
              <a:buNone/>
            </a:pPr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desafio de encontrar fontes confiáveis. 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Nem sempre é possível encontrar relatórios e pesquisas atualizados e com as informações mais recentes.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pesquisa primária tem mais foco e objetividade para atender as necessidades da empresa.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4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0A3089-613B-2176-0C61-163A251F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b="1" i="0" u="none" strike="noStrike">
                <a:effectLst/>
              </a:rPr>
              <a:t>Etapas desk research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80CFA2-51F5-A4D3-3C59-FA641EEA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0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D2F17-5748-F550-5E49-7031158C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1. Defina um objetivo principal para sua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E8B52-D623-7C58-1001-26C38778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u="none" strike="noStrike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 que você quer saber através da sua pesquisa? </a:t>
            </a:r>
          </a:p>
          <a:p>
            <a:pPr marL="0" indent="0" algn="l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 algn="l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Possíveis resultados:</a:t>
            </a:r>
            <a:endParaRPr lang="pt-BR" u="none" strike="noStrike" dirty="0">
              <a:solidFill>
                <a:srgbClr val="292929"/>
              </a:solidFill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u="none" strike="noStrike" dirty="0">
              <a:solidFill>
                <a:srgbClr val="292929"/>
              </a:solidFill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u="none" strike="noStrike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Numeral: o objetivo pode ser encontrar 3 artigos do mesmo tema, mas de diferentes fontes, por exemplo. Ou coletar 10 entrevistas com possíveis usuários.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u="none" strike="noStrike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Suposição: o objetivo é encontrar argumentos e informações que validem ou refutem a sua hipótese.</a:t>
            </a:r>
          </a:p>
          <a:p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5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7E06-6F25-5076-9C60-6DEC1B4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2. Mapeie as possíveis fontes de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ED7-1942-A02C-AFCD-0231B21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Existe uma gama de possibilidades para coletar dados: quais são as mais compatíveis com seu tema e área de atuação?</a:t>
            </a: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É importante ter alternativas, para, caso alguma das fontes mapeadas não traga o retorno esperado.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1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440D4D94EEEE49BD67EC3690A9A655" ma:contentTypeVersion="11" ma:contentTypeDescription="Create a new document." ma:contentTypeScope="" ma:versionID="910cbcae20c72c2b10d9ab4cba724a48">
  <xsd:schema xmlns:xsd="http://www.w3.org/2001/XMLSchema" xmlns:xs="http://www.w3.org/2001/XMLSchema" xmlns:p="http://schemas.microsoft.com/office/2006/metadata/properties" xmlns:ns2="3f15a319-598c-43c1-bd36-a2e97183e35f" xmlns:ns3="327e0453-6391-4ae6-8bef-7f537dce7f34" targetNamespace="http://schemas.microsoft.com/office/2006/metadata/properties" ma:root="true" ma:fieldsID="c347f254840fee83e5fc883aaaa31bfd" ns2:_="" ns3:_="">
    <xsd:import namespace="3f15a319-598c-43c1-bd36-a2e97183e35f"/>
    <xsd:import namespace="327e0453-6391-4ae6-8bef-7f537dce7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5a319-598c-43c1-bd36-a2e97183e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e0453-6391-4ae6-8bef-7f537dce7f3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8cbd054-7dd1-4f25-85c0-73d1ba3c5486}" ma:internalName="TaxCatchAll" ma:showField="CatchAllData" ma:web="327e0453-6391-4ae6-8bef-7f537dce7f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15a319-598c-43c1-bd36-a2e97183e35f">
      <Terms xmlns="http://schemas.microsoft.com/office/infopath/2007/PartnerControls"/>
    </lcf76f155ced4ddcb4097134ff3c332f>
    <TaxCatchAll xmlns="327e0453-6391-4ae6-8bef-7f537dce7f34" xsi:nil="true"/>
  </documentManagement>
</p:properties>
</file>

<file path=customXml/itemProps1.xml><?xml version="1.0" encoding="utf-8"?>
<ds:datastoreItem xmlns:ds="http://schemas.openxmlformats.org/officeDocument/2006/customXml" ds:itemID="{474215B1-B941-4647-AD38-6A100244D67D}"/>
</file>

<file path=customXml/itemProps2.xml><?xml version="1.0" encoding="utf-8"?>
<ds:datastoreItem xmlns:ds="http://schemas.openxmlformats.org/officeDocument/2006/customXml" ds:itemID="{04103268-28F2-4C18-8E81-009D4367CA1F}"/>
</file>

<file path=customXml/itemProps3.xml><?xml version="1.0" encoding="utf-8"?>
<ds:datastoreItem xmlns:ds="http://schemas.openxmlformats.org/officeDocument/2006/customXml" ds:itemID="{B8238E2F-9894-4D30-9B78-97C2BD6EBA4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457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Helvetica Neue</vt:lpstr>
      <vt:lpstr>Helvetica Neue Condensed</vt:lpstr>
      <vt:lpstr>HELVETICA NEUE MEDIUM</vt:lpstr>
      <vt:lpstr>HELVETICA NEUE MEDIUM</vt:lpstr>
      <vt:lpstr>Tw Cen MT</vt:lpstr>
      <vt:lpstr>Tw Cen MT Condensed</vt:lpstr>
      <vt:lpstr>Wingdings 3</vt:lpstr>
      <vt:lpstr>Integral</vt:lpstr>
      <vt:lpstr>Desk Research</vt:lpstr>
      <vt:lpstr>Desk Research</vt:lpstr>
      <vt:lpstr>Apresentação do PowerPoint</vt:lpstr>
      <vt:lpstr>Fontes</vt:lpstr>
      <vt:lpstr>Pesquisa primária x pesquisa secundária</vt:lpstr>
      <vt:lpstr>Apresentação do PowerPoint</vt:lpstr>
      <vt:lpstr>Etapas desk research</vt:lpstr>
      <vt:lpstr>1. Defina um objetivo principal para sua pesquisa</vt:lpstr>
      <vt:lpstr>2. Mapeie as possíveis fontes de informação</vt:lpstr>
      <vt:lpstr>3. Realize a pesquisa</vt:lpstr>
      <vt:lpstr>4. Analise os dados coletados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 Research</dc:title>
  <dc:creator>LEONARDO SOUZA DE LIMA</dc:creator>
  <cp:lastModifiedBy>LEONARDO SOUZA DE LIMA</cp:lastModifiedBy>
  <cp:revision>1</cp:revision>
  <dcterms:created xsi:type="dcterms:W3CDTF">2023-03-14T18:16:01Z</dcterms:created>
  <dcterms:modified xsi:type="dcterms:W3CDTF">2023-03-14T19:12:24Z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0x010100C1440D4D94EEEE49BD67EC3690A9A655</vt:lpwstr>
  </property>
</Properties>
</file>