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2"/>
  </p:notesMasterIdLst>
  <p:sldIdLst>
    <p:sldId id="256" r:id="rId5"/>
    <p:sldId id="268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-hDg7699S0" TargetMode="External"/><Relationship Id="rId1" Type="http://schemas.openxmlformats.org/officeDocument/2006/relationships/hyperlink" Target="https://www.youtube.com/watch?v=gUmSMT64mHM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-hDg7699S0" TargetMode="External"/><Relationship Id="rId1" Type="http://schemas.openxmlformats.org/officeDocument/2006/relationships/hyperlink" Target="https://www.youtube.com/watch?v=gUmSMT64mH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AF899-632F-4E35-8850-A468CDDFDEAA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F5A9DD1C-7A52-4367-8E80-507DB6C12474}">
      <dgm:prSet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Personas</a:t>
          </a:r>
          <a:endParaRPr lang="en-US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85A2A89-8691-48FA-8B92-620C239B4CFE}" type="parTrans" cxnId="{9CC55E48-CA02-465D-94C6-AF7361BC7C09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41CBEC2-F3CE-4719-8287-F1FC879A8DF0}" type="sibTrans" cxnId="{9CC55E48-CA02-465D-94C6-AF7361BC7C09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AA77B51-4068-4E81-8370-451E4F068F44}">
      <dgm:prSet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Enquetes</a:t>
          </a:r>
          <a:endParaRPr lang="en-US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5FED5FC-412B-45E6-8E50-BFBE615990F5}" type="parTrans" cxnId="{0457E604-B16D-4DE7-9725-B7B02272798B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F952341-1467-413E-9286-E36B90FED0EC}" type="sibTrans" cxnId="{0457E604-B16D-4DE7-9725-B7B02272798B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9E24E72-3F07-4E4E-A8EA-90653723817B}">
      <dgm:prSet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Entrevistas</a:t>
          </a:r>
          <a:endParaRPr lang="en-US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C74A3D9-5452-4145-8E79-F85E8867A47A}" type="parTrans" cxnId="{669CDA99-8907-46BC-BA8E-BA413CFF82D9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FB7B97E8-B015-4C3C-BD00-AD4DD9599129}" type="sibTrans" cxnId="{669CDA99-8907-46BC-BA8E-BA413CFF82D9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0F2A00B-DAB2-4D9B-85FD-2CEF19F0FC15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Grupo focal </a:t>
          </a:r>
          <a:r>
            <a:rPr lang="pt-BR" sz="14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hlinkClick xmlns:r="http://schemas.openxmlformats.org/officeDocument/2006/relationships" r:id="rId1"/>
            </a:rPr>
            <a:t>https://www.youtube.com/watch?v=gUmSMT64mHM</a:t>
          </a:r>
          <a:endParaRPr lang="en-US" sz="2000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5CEBADA4-67C7-4B8A-B1FA-98612928F6C2}" type="parTrans" cxnId="{661CDDC2-4463-499B-98CA-67D0E8DFB2A6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9CD3583-ED30-4B73-904D-97165DCA566E}" type="sibTrans" cxnId="{661CDDC2-4463-499B-98CA-67D0E8DFB2A6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0625BD3-E032-4565-A8CB-9080E06067EF}">
      <dgm:prSet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Estudos estatísticos</a:t>
          </a:r>
          <a:endParaRPr lang="en-US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8C56550-3131-4060-B610-EF19AC1E1727}" type="parTrans" cxnId="{572478BE-2D4B-44DC-B9C2-535627E68821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C37357C-2078-43E7-AC93-D0DFC171DA22}" type="sibTrans" cxnId="{572478BE-2D4B-44DC-B9C2-535627E68821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447668C-528A-44B9-808F-6361C7D9C063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 de mercado </a:t>
          </a:r>
          <a:r>
            <a:rPr lang="pt-BR" sz="14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hlinkClick xmlns:r="http://schemas.openxmlformats.org/officeDocument/2006/relationships" r:id="rId2"/>
            </a:rPr>
            <a:t>https://www.youtube.com/watch?v=b-hDg7699S0</a:t>
          </a:r>
          <a:endParaRPr lang="en-US" sz="2000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FC8F1D6-C989-41E4-96C9-BADEBB7EC262}" type="parTrans" cxnId="{8EDB5F82-DE8B-43E7-BE02-FF8DB9D969B7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FFD39E5-57DA-46FD-9AD2-97118971EE72}" type="sibTrans" cxnId="{8EDB5F82-DE8B-43E7-BE02-FF8DB9D969B7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7255147-44F8-1249-BC0B-6385BA4100EF}" type="pres">
      <dgm:prSet presAssocID="{6D7AF899-632F-4E35-8850-A468CDDFDEAA}" presName="linear" presStyleCnt="0">
        <dgm:presLayoutVars>
          <dgm:animLvl val="lvl"/>
          <dgm:resizeHandles val="exact"/>
        </dgm:presLayoutVars>
      </dgm:prSet>
      <dgm:spPr/>
    </dgm:pt>
    <dgm:pt modelId="{9FA1B902-B5B8-F64F-9F94-4E73190B05A4}" type="pres">
      <dgm:prSet presAssocID="{F5A9DD1C-7A52-4367-8E80-507DB6C1247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413A0F-04DA-044C-BCCD-4BB39BB3CFD0}" type="pres">
      <dgm:prSet presAssocID="{941CBEC2-F3CE-4719-8287-F1FC879A8DF0}" presName="spacer" presStyleCnt="0"/>
      <dgm:spPr/>
    </dgm:pt>
    <dgm:pt modelId="{D55FD194-FDF4-E143-9C02-CBE950358568}" type="pres">
      <dgm:prSet presAssocID="{BAA77B51-4068-4E81-8370-451E4F068F4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3CB87A-10B8-9D43-96A8-ADFF82D58546}" type="pres">
      <dgm:prSet presAssocID="{0F952341-1467-413E-9286-E36B90FED0EC}" presName="spacer" presStyleCnt="0"/>
      <dgm:spPr/>
    </dgm:pt>
    <dgm:pt modelId="{74A0EA80-260C-E240-8DFD-A9F32CBA91AE}" type="pres">
      <dgm:prSet presAssocID="{D9E24E72-3F07-4E4E-A8EA-9065372381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7F0F987-D570-4841-B5C1-5B034817EE7E}" type="pres">
      <dgm:prSet presAssocID="{FB7B97E8-B015-4C3C-BD00-AD4DD9599129}" presName="spacer" presStyleCnt="0"/>
      <dgm:spPr/>
    </dgm:pt>
    <dgm:pt modelId="{DC46C661-0BE1-DE49-9CB2-86F2FB1636C2}" type="pres">
      <dgm:prSet presAssocID="{A0F2A00B-DAB2-4D9B-85FD-2CEF19F0FC1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003D141-3B38-4141-A6A0-46FFE785A8BA}" type="pres">
      <dgm:prSet presAssocID="{99CD3583-ED30-4B73-904D-97165DCA566E}" presName="spacer" presStyleCnt="0"/>
      <dgm:spPr/>
    </dgm:pt>
    <dgm:pt modelId="{6D22A735-9193-1C44-9E6A-AC17C860B291}" type="pres">
      <dgm:prSet presAssocID="{70625BD3-E032-4565-A8CB-9080E06067E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C7423C9-3DE9-3E4C-B2DC-9A8030B953F5}" type="pres">
      <dgm:prSet presAssocID="{7C37357C-2078-43E7-AC93-D0DFC171DA22}" presName="spacer" presStyleCnt="0"/>
      <dgm:spPr/>
    </dgm:pt>
    <dgm:pt modelId="{C164D473-BDF7-C04D-82A6-9C37153BC26C}" type="pres">
      <dgm:prSet presAssocID="{4447668C-528A-44B9-808F-6361C7D9C06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57E604-B16D-4DE7-9725-B7B02272798B}" srcId="{6D7AF899-632F-4E35-8850-A468CDDFDEAA}" destId="{BAA77B51-4068-4E81-8370-451E4F068F44}" srcOrd="1" destOrd="0" parTransId="{C5FED5FC-412B-45E6-8E50-BFBE615990F5}" sibTransId="{0F952341-1467-413E-9286-E36B90FED0EC}"/>
    <dgm:cxn modelId="{AD09DF09-4F1D-5A4F-91AD-6C6E3525C3EC}" type="presOf" srcId="{F5A9DD1C-7A52-4367-8E80-507DB6C12474}" destId="{9FA1B902-B5B8-F64F-9F94-4E73190B05A4}" srcOrd="0" destOrd="0" presId="urn:microsoft.com/office/officeart/2005/8/layout/vList2"/>
    <dgm:cxn modelId="{6F816F3E-026C-0F4C-BF11-A030888C0303}" type="presOf" srcId="{6D7AF899-632F-4E35-8850-A468CDDFDEAA}" destId="{37255147-44F8-1249-BC0B-6385BA4100EF}" srcOrd="0" destOrd="0" presId="urn:microsoft.com/office/officeart/2005/8/layout/vList2"/>
    <dgm:cxn modelId="{9CC55E48-CA02-465D-94C6-AF7361BC7C09}" srcId="{6D7AF899-632F-4E35-8850-A468CDDFDEAA}" destId="{F5A9DD1C-7A52-4367-8E80-507DB6C12474}" srcOrd="0" destOrd="0" parTransId="{185A2A89-8691-48FA-8B92-620C239B4CFE}" sibTransId="{941CBEC2-F3CE-4719-8287-F1FC879A8DF0}"/>
    <dgm:cxn modelId="{75970C81-4EB0-A24B-ACC8-2E888EE89181}" type="presOf" srcId="{BAA77B51-4068-4E81-8370-451E4F068F44}" destId="{D55FD194-FDF4-E143-9C02-CBE950358568}" srcOrd="0" destOrd="0" presId="urn:microsoft.com/office/officeart/2005/8/layout/vList2"/>
    <dgm:cxn modelId="{8EDB5F82-DE8B-43E7-BE02-FF8DB9D969B7}" srcId="{6D7AF899-632F-4E35-8850-A468CDDFDEAA}" destId="{4447668C-528A-44B9-808F-6361C7D9C063}" srcOrd="5" destOrd="0" parTransId="{3FC8F1D6-C989-41E4-96C9-BADEBB7EC262}" sibTransId="{AFFD39E5-57DA-46FD-9AD2-97118971EE72}"/>
    <dgm:cxn modelId="{2A472A84-712C-AE41-8DA8-03B8262EAA3B}" type="presOf" srcId="{70625BD3-E032-4565-A8CB-9080E06067EF}" destId="{6D22A735-9193-1C44-9E6A-AC17C860B291}" srcOrd="0" destOrd="0" presId="urn:microsoft.com/office/officeart/2005/8/layout/vList2"/>
    <dgm:cxn modelId="{669CDA99-8907-46BC-BA8E-BA413CFF82D9}" srcId="{6D7AF899-632F-4E35-8850-A468CDDFDEAA}" destId="{D9E24E72-3F07-4E4E-A8EA-90653723817B}" srcOrd="2" destOrd="0" parTransId="{7C74A3D9-5452-4145-8E79-F85E8867A47A}" sibTransId="{FB7B97E8-B015-4C3C-BD00-AD4DD9599129}"/>
    <dgm:cxn modelId="{F6BAEFB0-C4A6-CC48-9CBF-EBA8C66D1190}" type="presOf" srcId="{D9E24E72-3F07-4E4E-A8EA-90653723817B}" destId="{74A0EA80-260C-E240-8DFD-A9F32CBA91AE}" srcOrd="0" destOrd="0" presId="urn:microsoft.com/office/officeart/2005/8/layout/vList2"/>
    <dgm:cxn modelId="{572478BE-2D4B-44DC-B9C2-535627E68821}" srcId="{6D7AF899-632F-4E35-8850-A468CDDFDEAA}" destId="{70625BD3-E032-4565-A8CB-9080E06067EF}" srcOrd="4" destOrd="0" parTransId="{38C56550-3131-4060-B610-EF19AC1E1727}" sibTransId="{7C37357C-2078-43E7-AC93-D0DFC171DA22}"/>
    <dgm:cxn modelId="{661CDDC2-4463-499B-98CA-67D0E8DFB2A6}" srcId="{6D7AF899-632F-4E35-8850-A468CDDFDEAA}" destId="{A0F2A00B-DAB2-4D9B-85FD-2CEF19F0FC15}" srcOrd="3" destOrd="0" parTransId="{5CEBADA4-67C7-4B8A-B1FA-98612928F6C2}" sibTransId="{99CD3583-ED30-4B73-904D-97165DCA566E}"/>
    <dgm:cxn modelId="{0E64ACE4-A5AB-D946-B7BD-6C692D902311}" type="presOf" srcId="{4447668C-528A-44B9-808F-6361C7D9C063}" destId="{C164D473-BDF7-C04D-82A6-9C37153BC26C}" srcOrd="0" destOrd="0" presId="urn:microsoft.com/office/officeart/2005/8/layout/vList2"/>
    <dgm:cxn modelId="{2FFC5FF7-C546-8644-ACCA-33A4A12F0E27}" type="presOf" srcId="{A0F2A00B-DAB2-4D9B-85FD-2CEF19F0FC15}" destId="{DC46C661-0BE1-DE49-9CB2-86F2FB1636C2}" srcOrd="0" destOrd="0" presId="urn:microsoft.com/office/officeart/2005/8/layout/vList2"/>
    <dgm:cxn modelId="{843E022C-1D45-2741-84C6-7DBB38E03E65}" type="presParOf" srcId="{37255147-44F8-1249-BC0B-6385BA4100EF}" destId="{9FA1B902-B5B8-F64F-9F94-4E73190B05A4}" srcOrd="0" destOrd="0" presId="urn:microsoft.com/office/officeart/2005/8/layout/vList2"/>
    <dgm:cxn modelId="{97F675A5-38D5-0542-B5DA-A511A7422CC7}" type="presParOf" srcId="{37255147-44F8-1249-BC0B-6385BA4100EF}" destId="{CD413A0F-04DA-044C-BCCD-4BB39BB3CFD0}" srcOrd="1" destOrd="0" presId="urn:microsoft.com/office/officeart/2005/8/layout/vList2"/>
    <dgm:cxn modelId="{EFDD0764-EEE3-8B41-B4CA-56A4FA91A955}" type="presParOf" srcId="{37255147-44F8-1249-BC0B-6385BA4100EF}" destId="{D55FD194-FDF4-E143-9C02-CBE950358568}" srcOrd="2" destOrd="0" presId="urn:microsoft.com/office/officeart/2005/8/layout/vList2"/>
    <dgm:cxn modelId="{6B92A78B-033C-FF41-A308-52EB087101FF}" type="presParOf" srcId="{37255147-44F8-1249-BC0B-6385BA4100EF}" destId="{773CB87A-10B8-9D43-96A8-ADFF82D58546}" srcOrd="3" destOrd="0" presId="urn:microsoft.com/office/officeart/2005/8/layout/vList2"/>
    <dgm:cxn modelId="{9EF908C8-F928-1543-B28A-2831A85A9567}" type="presParOf" srcId="{37255147-44F8-1249-BC0B-6385BA4100EF}" destId="{74A0EA80-260C-E240-8DFD-A9F32CBA91AE}" srcOrd="4" destOrd="0" presId="urn:microsoft.com/office/officeart/2005/8/layout/vList2"/>
    <dgm:cxn modelId="{92C2FC1D-CF29-3243-8881-1F15E351AC96}" type="presParOf" srcId="{37255147-44F8-1249-BC0B-6385BA4100EF}" destId="{B7F0F987-D570-4841-B5C1-5B034817EE7E}" srcOrd="5" destOrd="0" presId="urn:microsoft.com/office/officeart/2005/8/layout/vList2"/>
    <dgm:cxn modelId="{746F6307-6543-8C46-8FFD-F8967DF5820F}" type="presParOf" srcId="{37255147-44F8-1249-BC0B-6385BA4100EF}" destId="{DC46C661-0BE1-DE49-9CB2-86F2FB1636C2}" srcOrd="6" destOrd="0" presId="urn:microsoft.com/office/officeart/2005/8/layout/vList2"/>
    <dgm:cxn modelId="{D2D9A943-96EF-E942-8AF2-83B5A62564A6}" type="presParOf" srcId="{37255147-44F8-1249-BC0B-6385BA4100EF}" destId="{1003D141-3B38-4141-A6A0-46FFE785A8BA}" srcOrd="7" destOrd="0" presId="urn:microsoft.com/office/officeart/2005/8/layout/vList2"/>
    <dgm:cxn modelId="{E3F544AE-298E-7B49-95C3-34ED368AB455}" type="presParOf" srcId="{37255147-44F8-1249-BC0B-6385BA4100EF}" destId="{6D22A735-9193-1C44-9E6A-AC17C860B291}" srcOrd="8" destOrd="0" presId="urn:microsoft.com/office/officeart/2005/8/layout/vList2"/>
    <dgm:cxn modelId="{D8EA55BE-E8AB-B141-A13A-41AA06E6759E}" type="presParOf" srcId="{37255147-44F8-1249-BC0B-6385BA4100EF}" destId="{AC7423C9-3DE9-3E4C-B2DC-9A8030B953F5}" srcOrd="9" destOrd="0" presId="urn:microsoft.com/office/officeart/2005/8/layout/vList2"/>
    <dgm:cxn modelId="{FF9D137D-E868-E54B-9926-5004E30B45F3}" type="presParOf" srcId="{37255147-44F8-1249-BC0B-6385BA4100EF}" destId="{C164D473-BDF7-C04D-82A6-9C37153BC26C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E1D1A-AF1E-5B42-BB23-DAA9DD70AE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64E0259-D970-5F49-B189-04DD89048098}">
      <dgm:prSet/>
      <dgm:spPr/>
      <dgm:t>
        <a:bodyPr/>
        <a:lstStyle/>
        <a:p>
          <a:r>
            <a:rPr lang="pt-BR" b="0" i="0"/>
            <a:t>Seleção de produtos para Análise</a:t>
          </a:r>
          <a:endParaRPr lang="pt-BR"/>
        </a:p>
      </dgm:t>
    </dgm:pt>
    <dgm:pt modelId="{10FBD1F9-2D5A-3840-8BFC-1A2C8B110C45}" type="parTrans" cxnId="{9BF2B3C4-13C1-C740-995D-3D3FB7DAA3F4}">
      <dgm:prSet/>
      <dgm:spPr/>
      <dgm:t>
        <a:bodyPr/>
        <a:lstStyle/>
        <a:p>
          <a:endParaRPr lang="pt-BR"/>
        </a:p>
      </dgm:t>
    </dgm:pt>
    <dgm:pt modelId="{2B0C78BC-356A-664D-98A9-B95D3777456B}" type="sibTrans" cxnId="{9BF2B3C4-13C1-C740-995D-3D3FB7DAA3F4}">
      <dgm:prSet/>
      <dgm:spPr/>
      <dgm:t>
        <a:bodyPr/>
        <a:lstStyle/>
        <a:p>
          <a:endParaRPr lang="pt-BR"/>
        </a:p>
      </dgm:t>
    </dgm:pt>
    <dgm:pt modelId="{6DA0D821-7C40-A145-8324-AB71FB176685}">
      <dgm:prSet/>
      <dgm:spPr/>
      <dgm:t>
        <a:bodyPr/>
        <a:lstStyle/>
        <a:p>
          <a:r>
            <a:rPr lang="pt-BR" b="0" i="0" dirty="0"/>
            <a:t>Escolha pelo menos cinco produtos brasileiros que ofereçam produtos no seu seguimento.</a:t>
          </a:r>
          <a:endParaRPr lang="pt-BR" dirty="0"/>
        </a:p>
      </dgm:t>
    </dgm:pt>
    <dgm:pt modelId="{601C1104-D3EE-6B4E-95A3-F825C1B866D3}" type="parTrans" cxnId="{545FAEB4-A833-3E4E-AA0C-86E8EC15BFC9}">
      <dgm:prSet/>
      <dgm:spPr/>
      <dgm:t>
        <a:bodyPr/>
        <a:lstStyle/>
        <a:p>
          <a:endParaRPr lang="pt-BR"/>
        </a:p>
      </dgm:t>
    </dgm:pt>
    <dgm:pt modelId="{3E556D5D-CF83-D245-815B-5611899F6E57}" type="sibTrans" cxnId="{545FAEB4-A833-3E4E-AA0C-86E8EC15BFC9}">
      <dgm:prSet/>
      <dgm:spPr/>
      <dgm:t>
        <a:bodyPr/>
        <a:lstStyle/>
        <a:p>
          <a:endParaRPr lang="pt-BR"/>
        </a:p>
      </dgm:t>
    </dgm:pt>
    <dgm:pt modelId="{E8887377-C132-7640-90F3-0A25E33DFBA4}">
      <dgm:prSet/>
      <dgm:spPr/>
      <dgm:t>
        <a:bodyPr/>
        <a:lstStyle/>
        <a:p>
          <a:r>
            <a:rPr lang="pt-BR" b="0" i="0" dirty="0"/>
            <a:t>Análise de Produtos de Cobrança</a:t>
          </a:r>
          <a:endParaRPr lang="pt-BR" dirty="0"/>
        </a:p>
      </dgm:t>
    </dgm:pt>
    <dgm:pt modelId="{13164213-E0C9-6641-8B43-DD28F7219AE1}" type="parTrans" cxnId="{25738648-4332-7B47-869E-0FC81651993E}">
      <dgm:prSet/>
      <dgm:spPr/>
      <dgm:t>
        <a:bodyPr/>
        <a:lstStyle/>
        <a:p>
          <a:endParaRPr lang="pt-BR"/>
        </a:p>
      </dgm:t>
    </dgm:pt>
    <dgm:pt modelId="{23AEE17C-1E48-A840-A3D3-1D197A1126DB}" type="sibTrans" cxnId="{25738648-4332-7B47-869E-0FC81651993E}">
      <dgm:prSet/>
      <dgm:spPr/>
      <dgm:t>
        <a:bodyPr/>
        <a:lstStyle/>
        <a:p>
          <a:endParaRPr lang="pt-BR"/>
        </a:p>
      </dgm:t>
    </dgm:pt>
    <dgm:pt modelId="{BEC473F1-D03E-9B49-B2BA-22D92396EABA}">
      <dgm:prSet/>
      <dgm:spPr/>
      <dgm:t>
        <a:bodyPr/>
        <a:lstStyle/>
        <a:p>
          <a:r>
            <a:rPr lang="pt-BR" b="0" i="0" dirty="0"/>
            <a:t>Pontos Fortes e Fracos</a:t>
          </a:r>
          <a:endParaRPr lang="pt-BR" dirty="0"/>
        </a:p>
      </dgm:t>
    </dgm:pt>
    <dgm:pt modelId="{2EEE43B6-B00E-6045-AA58-58D9DA3EBBAB}" type="parTrans" cxnId="{2BCAAC96-0026-724F-A0D1-8F0C7DE3EF95}">
      <dgm:prSet/>
      <dgm:spPr/>
      <dgm:t>
        <a:bodyPr/>
        <a:lstStyle/>
        <a:p>
          <a:endParaRPr lang="pt-BR"/>
        </a:p>
      </dgm:t>
    </dgm:pt>
    <dgm:pt modelId="{A0381E50-6E7E-F043-92D2-608366996F98}" type="sibTrans" cxnId="{2BCAAC96-0026-724F-A0D1-8F0C7DE3EF95}">
      <dgm:prSet/>
      <dgm:spPr/>
      <dgm:t>
        <a:bodyPr/>
        <a:lstStyle/>
        <a:p>
          <a:endParaRPr lang="pt-BR"/>
        </a:p>
      </dgm:t>
    </dgm:pt>
    <dgm:pt modelId="{8B70F951-C3D0-B247-AF74-930515D7CB4C}">
      <dgm:prSet/>
      <dgm:spPr/>
      <dgm:t>
        <a:bodyPr/>
        <a:lstStyle/>
        <a:p>
          <a:r>
            <a:rPr lang="pt-BR" b="0" i="0" dirty="0"/>
            <a:t>Oportunidades de Negócio</a:t>
          </a:r>
          <a:endParaRPr lang="pt-BR" dirty="0"/>
        </a:p>
      </dgm:t>
    </dgm:pt>
    <dgm:pt modelId="{4D58D5AB-9E49-314E-8739-5FDB8E4A546C}" type="parTrans" cxnId="{EA12CE23-2C0B-574E-84E5-E9B328E90B2A}">
      <dgm:prSet/>
      <dgm:spPr/>
      <dgm:t>
        <a:bodyPr/>
        <a:lstStyle/>
        <a:p>
          <a:endParaRPr lang="pt-BR"/>
        </a:p>
      </dgm:t>
    </dgm:pt>
    <dgm:pt modelId="{F283C623-2DF9-BA42-B677-4A7E970B88EF}" type="sibTrans" cxnId="{EA12CE23-2C0B-574E-84E5-E9B328E90B2A}">
      <dgm:prSet/>
      <dgm:spPr/>
      <dgm:t>
        <a:bodyPr/>
        <a:lstStyle/>
        <a:p>
          <a:endParaRPr lang="pt-BR"/>
        </a:p>
      </dgm:t>
    </dgm:pt>
    <dgm:pt modelId="{B1580B4D-F8C6-624D-8EE2-A46031D6129C}">
      <dgm:prSet/>
      <dgm:spPr/>
      <dgm:t>
        <a:bodyPr/>
        <a:lstStyle/>
        <a:p>
          <a:r>
            <a:rPr lang="pt-BR" b="0" i="0" dirty="0"/>
            <a:t>Avalie os produtos selecionados. Considere as funcionalidades, a usabilidade, o modelo de preços, o suporte ao cliente e outros aspectos relevantes.</a:t>
          </a:r>
          <a:endParaRPr lang="pt-BR" dirty="0"/>
        </a:p>
      </dgm:t>
    </dgm:pt>
    <dgm:pt modelId="{27F32CC1-74B7-CA48-A330-E247966C7534}" type="parTrans" cxnId="{1962257A-54BA-B148-92DA-E8A81C9A041E}">
      <dgm:prSet/>
      <dgm:spPr/>
    </dgm:pt>
    <dgm:pt modelId="{D666F481-9829-274D-9C85-45DFDBFA5BF8}" type="sibTrans" cxnId="{1962257A-54BA-B148-92DA-E8A81C9A041E}">
      <dgm:prSet/>
      <dgm:spPr/>
    </dgm:pt>
    <dgm:pt modelId="{284E7F77-1E33-6E46-99E4-DB11C42F0E1D}">
      <dgm:prSet/>
      <dgm:spPr/>
      <dgm:t>
        <a:bodyPr/>
        <a:lstStyle/>
        <a:p>
          <a:r>
            <a:rPr lang="pt-BR" b="0" i="0" dirty="0"/>
            <a:t>Identifiquem e documentem os pontos fortes e fracos de cada produto, incluindo os aspectos de design, usabilidade, funcionalidades, preços, políticas de cobrança e suporte ao cliente e outros aspectos relevantes.</a:t>
          </a:r>
          <a:endParaRPr lang="pt-BR" dirty="0"/>
        </a:p>
      </dgm:t>
    </dgm:pt>
    <dgm:pt modelId="{2E455DE9-6018-C14B-9D36-F25488182750}" type="parTrans" cxnId="{1CC1A391-7FC2-AB41-9712-82AE6CBBACDE}">
      <dgm:prSet/>
      <dgm:spPr/>
    </dgm:pt>
    <dgm:pt modelId="{FC32DCA5-A806-A143-9E24-6D7B8651014D}" type="sibTrans" cxnId="{1CC1A391-7FC2-AB41-9712-82AE6CBBACDE}">
      <dgm:prSet/>
      <dgm:spPr/>
    </dgm:pt>
    <dgm:pt modelId="{FA62A7EA-B99C-8940-92EB-A230B58E6011}">
      <dgm:prSet/>
      <dgm:spPr/>
      <dgm:t>
        <a:bodyPr/>
        <a:lstStyle/>
        <a:p>
          <a:r>
            <a:rPr lang="pt-BR" b="0" i="0" dirty="0"/>
            <a:t>Com base em suas análises, destaque as oportunidades de negócio que o produto proposto pela equipe pode aproveitar para se destacar no mercado.</a:t>
          </a:r>
          <a:endParaRPr lang="pt-BR" dirty="0"/>
        </a:p>
      </dgm:t>
    </dgm:pt>
    <dgm:pt modelId="{E93D6208-A2B7-8843-9BF1-1C20E8AC5FF1}" type="parTrans" cxnId="{C92C9323-C6E6-0844-87C4-B3959413127D}">
      <dgm:prSet/>
      <dgm:spPr/>
    </dgm:pt>
    <dgm:pt modelId="{7C016BDA-F9B2-894E-8078-DFA68A80BB88}" type="sibTrans" cxnId="{C92C9323-C6E6-0844-87C4-B3959413127D}">
      <dgm:prSet/>
      <dgm:spPr/>
    </dgm:pt>
    <dgm:pt modelId="{E430ADC0-6838-8C49-8EB0-EBB5D44FEE14}" type="pres">
      <dgm:prSet presAssocID="{744E1D1A-AF1E-5B42-BB23-DAA9DD70AE67}" presName="Name0" presStyleCnt="0">
        <dgm:presLayoutVars>
          <dgm:dir/>
          <dgm:animLvl val="lvl"/>
          <dgm:resizeHandles val="exact"/>
        </dgm:presLayoutVars>
      </dgm:prSet>
      <dgm:spPr/>
    </dgm:pt>
    <dgm:pt modelId="{23362D1F-E42A-2740-82A3-53557381839C}" type="pres">
      <dgm:prSet presAssocID="{D64E0259-D970-5F49-B189-04DD89048098}" presName="composite" presStyleCnt="0"/>
      <dgm:spPr/>
    </dgm:pt>
    <dgm:pt modelId="{179E5AB8-A526-6C41-8765-8D118346F09C}" type="pres">
      <dgm:prSet presAssocID="{D64E0259-D970-5F49-B189-04DD8904809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0F26638-4B7D-0C49-B958-83E21DFE4761}" type="pres">
      <dgm:prSet presAssocID="{D64E0259-D970-5F49-B189-04DD89048098}" presName="desTx" presStyleLbl="alignAccFollowNode1" presStyleIdx="0" presStyleCnt="4">
        <dgm:presLayoutVars>
          <dgm:bulletEnabled val="1"/>
        </dgm:presLayoutVars>
      </dgm:prSet>
      <dgm:spPr/>
    </dgm:pt>
    <dgm:pt modelId="{4BFE3A88-E168-6F41-9577-AC44B199A6B1}" type="pres">
      <dgm:prSet presAssocID="{2B0C78BC-356A-664D-98A9-B95D3777456B}" presName="space" presStyleCnt="0"/>
      <dgm:spPr/>
    </dgm:pt>
    <dgm:pt modelId="{3A8BA7C3-5851-5747-B147-613A149BF34A}" type="pres">
      <dgm:prSet presAssocID="{E8887377-C132-7640-90F3-0A25E33DFBA4}" presName="composite" presStyleCnt="0"/>
      <dgm:spPr/>
    </dgm:pt>
    <dgm:pt modelId="{8045DD0B-87C0-5746-A6BC-CB38808251EF}" type="pres">
      <dgm:prSet presAssocID="{E8887377-C132-7640-90F3-0A25E33DFBA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1106315-5427-6547-BC21-A12109ECF8C4}" type="pres">
      <dgm:prSet presAssocID="{E8887377-C132-7640-90F3-0A25E33DFBA4}" presName="desTx" presStyleLbl="alignAccFollowNode1" presStyleIdx="1" presStyleCnt="4">
        <dgm:presLayoutVars>
          <dgm:bulletEnabled val="1"/>
        </dgm:presLayoutVars>
      </dgm:prSet>
      <dgm:spPr/>
    </dgm:pt>
    <dgm:pt modelId="{A1992D9D-1DAB-064D-A7F8-19BC2030ED09}" type="pres">
      <dgm:prSet presAssocID="{23AEE17C-1E48-A840-A3D3-1D197A1126DB}" presName="space" presStyleCnt="0"/>
      <dgm:spPr/>
    </dgm:pt>
    <dgm:pt modelId="{2D541DE8-5863-F84E-93F5-E810E8C96106}" type="pres">
      <dgm:prSet presAssocID="{BEC473F1-D03E-9B49-B2BA-22D92396EABA}" presName="composite" presStyleCnt="0"/>
      <dgm:spPr/>
    </dgm:pt>
    <dgm:pt modelId="{DB0FE005-13F9-8440-86D4-683539C2DD2A}" type="pres">
      <dgm:prSet presAssocID="{BEC473F1-D03E-9B49-B2BA-22D92396EAB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D785CB2-6A8E-6B4D-BC73-909C363B109F}" type="pres">
      <dgm:prSet presAssocID="{BEC473F1-D03E-9B49-B2BA-22D92396EABA}" presName="desTx" presStyleLbl="alignAccFollowNode1" presStyleIdx="2" presStyleCnt="4">
        <dgm:presLayoutVars>
          <dgm:bulletEnabled val="1"/>
        </dgm:presLayoutVars>
      </dgm:prSet>
      <dgm:spPr/>
    </dgm:pt>
    <dgm:pt modelId="{C04437C1-DECB-6A4D-93B1-F268996E1FEB}" type="pres">
      <dgm:prSet presAssocID="{A0381E50-6E7E-F043-92D2-608366996F98}" presName="space" presStyleCnt="0"/>
      <dgm:spPr/>
    </dgm:pt>
    <dgm:pt modelId="{D9D0FD44-F5E9-8F4B-ABE6-2C3E1AE977FF}" type="pres">
      <dgm:prSet presAssocID="{8B70F951-C3D0-B247-AF74-930515D7CB4C}" presName="composite" presStyleCnt="0"/>
      <dgm:spPr/>
    </dgm:pt>
    <dgm:pt modelId="{571F25C7-ED16-D141-B622-784730207A0A}" type="pres">
      <dgm:prSet presAssocID="{8B70F951-C3D0-B247-AF74-930515D7CB4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F637A20-9329-884B-9BE3-8BCEB2B87194}" type="pres">
      <dgm:prSet presAssocID="{8B70F951-C3D0-B247-AF74-930515D7CB4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0DD9C07-BDB3-0B43-9377-AE6927AA4EC1}" type="presOf" srcId="{E8887377-C132-7640-90F3-0A25E33DFBA4}" destId="{8045DD0B-87C0-5746-A6BC-CB38808251EF}" srcOrd="0" destOrd="0" presId="urn:microsoft.com/office/officeart/2005/8/layout/hList1"/>
    <dgm:cxn modelId="{03677516-5552-EE4E-96E5-462EBB3CFC0F}" type="presOf" srcId="{744E1D1A-AF1E-5B42-BB23-DAA9DD70AE67}" destId="{E430ADC0-6838-8C49-8EB0-EBB5D44FEE14}" srcOrd="0" destOrd="0" presId="urn:microsoft.com/office/officeart/2005/8/layout/hList1"/>
    <dgm:cxn modelId="{C92C9323-C6E6-0844-87C4-B3959413127D}" srcId="{8B70F951-C3D0-B247-AF74-930515D7CB4C}" destId="{FA62A7EA-B99C-8940-92EB-A230B58E6011}" srcOrd="0" destOrd="0" parTransId="{E93D6208-A2B7-8843-9BF1-1C20E8AC5FF1}" sibTransId="{7C016BDA-F9B2-894E-8078-DFA68A80BB88}"/>
    <dgm:cxn modelId="{EA12CE23-2C0B-574E-84E5-E9B328E90B2A}" srcId="{744E1D1A-AF1E-5B42-BB23-DAA9DD70AE67}" destId="{8B70F951-C3D0-B247-AF74-930515D7CB4C}" srcOrd="3" destOrd="0" parTransId="{4D58D5AB-9E49-314E-8739-5FDB8E4A546C}" sibTransId="{F283C623-2DF9-BA42-B677-4A7E970B88EF}"/>
    <dgm:cxn modelId="{FAB21D31-B146-7F4C-A597-0B6D34007A60}" type="presOf" srcId="{8B70F951-C3D0-B247-AF74-930515D7CB4C}" destId="{571F25C7-ED16-D141-B622-784730207A0A}" srcOrd="0" destOrd="0" presId="urn:microsoft.com/office/officeart/2005/8/layout/hList1"/>
    <dgm:cxn modelId="{CDFA0835-840E-9A43-939D-9F571770E2DF}" type="presOf" srcId="{BEC473F1-D03E-9B49-B2BA-22D92396EABA}" destId="{DB0FE005-13F9-8440-86D4-683539C2DD2A}" srcOrd="0" destOrd="0" presId="urn:microsoft.com/office/officeart/2005/8/layout/hList1"/>
    <dgm:cxn modelId="{25738648-4332-7B47-869E-0FC81651993E}" srcId="{744E1D1A-AF1E-5B42-BB23-DAA9DD70AE67}" destId="{E8887377-C132-7640-90F3-0A25E33DFBA4}" srcOrd="1" destOrd="0" parTransId="{13164213-E0C9-6641-8B43-DD28F7219AE1}" sibTransId="{23AEE17C-1E48-A840-A3D3-1D197A1126DB}"/>
    <dgm:cxn modelId="{8F27816D-CDA2-DE45-AAA1-5726343302C6}" type="presOf" srcId="{FA62A7EA-B99C-8940-92EB-A230B58E6011}" destId="{4F637A20-9329-884B-9BE3-8BCEB2B87194}" srcOrd="0" destOrd="0" presId="urn:microsoft.com/office/officeart/2005/8/layout/hList1"/>
    <dgm:cxn modelId="{1962257A-54BA-B148-92DA-E8A81C9A041E}" srcId="{E8887377-C132-7640-90F3-0A25E33DFBA4}" destId="{B1580B4D-F8C6-624D-8EE2-A46031D6129C}" srcOrd="0" destOrd="0" parTransId="{27F32CC1-74B7-CA48-A330-E247966C7534}" sibTransId="{D666F481-9829-274D-9C85-45DFDBFA5BF8}"/>
    <dgm:cxn modelId="{1B6A9C87-B83A-8045-850E-3703B1AC636B}" type="presOf" srcId="{6DA0D821-7C40-A145-8324-AB71FB176685}" destId="{10F26638-4B7D-0C49-B958-83E21DFE4761}" srcOrd="0" destOrd="0" presId="urn:microsoft.com/office/officeart/2005/8/layout/hList1"/>
    <dgm:cxn modelId="{1CC1A391-7FC2-AB41-9712-82AE6CBBACDE}" srcId="{BEC473F1-D03E-9B49-B2BA-22D92396EABA}" destId="{284E7F77-1E33-6E46-99E4-DB11C42F0E1D}" srcOrd="0" destOrd="0" parTransId="{2E455DE9-6018-C14B-9D36-F25488182750}" sibTransId="{FC32DCA5-A806-A143-9E24-6D7B8651014D}"/>
    <dgm:cxn modelId="{2BCAAC96-0026-724F-A0D1-8F0C7DE3EF95}" srcId="{744E1D1A-AF1E-5B42-BB23-DAA9DD70AE67}" destId="{BEC473F1-D03E-9B49-B2BA-22D92396EABA}" srcOrd="2" destOrd="0" parTransId="{2EEE43B6-B00E-6045-AA58-58D9DA3EBBAB}" sibTransId="{A0381E50-6E7E-F043-92D2-608366996F98}"/>
    <dgm:cxn modelId="{E45A9C9F-CF9A-D94F-86A0-70D7C8CF6BCA}" type="presOf" srcId="{D64E0259-D970-5F49-B189-04DD89048098}" destId="{179E5AB8-A526-6C41-8765-8D118346F09C}" srcOrd="0" destOrd="0" presId="urn:microsoft.com/office/officeart/2005/8/layout/hList1"/>
    <dgm:cxn modelId="{A83B30A7-883E-0442-87C2-37E849846ADF}" type="presOf" srcId="{284E7F77-1E33-6E46-99E4-DB11C42F0E1D}" destId="{8D785CB2-6A8E-6B4D-BC73-909C363B109F}" srcOrd="0" destOrd="0" presId="urn:microsoft.com/office/officeart/2005/8/layout/hList1"/>
    <dgm:cxn modelId="{545FAEB4-A833-3E4E-AA0C-86E8EC15BFC9}" srcId="{D64E0259-D970-5F49-B189-04DD89048098}" destId="{6DA0D821-7C40-A145-8324-AB71FB176685}" srcOrd="0" destOrd="0" parTransId="{601C1104-D3EE-6B4E-95A3-F825C1B866D3}" sibTransId="{3E556D5D-CF83-D245-815B-5611899F6E57}"/>
    <dgm:cxn modelId="{9BF2B3C4-13C1-C740-995D-3D3FB7DAA3F4}" srcId="{744E1D1A-AF1E-5B42-BB23-DAA9DD70AE67}" destId="{D64E0259-D970-5F49-B189-04DD89048098}" srcOrd="0" destOrd="0" parTransId="{10FBD1F9-2D5A-3840-8BFC-1A2C8B110C45}" sibTransId="{2B0C78BC-356A-664D-98A9-B95D3777456B}"/>
    <dgm:cxn modelId="{951D6BDD-CC08-BF40-9E64-86007AF89154}" type="presOf" srcId="{B1580B4D-F8C6-624D-8EE2-A46031D6129C}" destId="{B1106315-5427-6547-BC21-A12109ECF8C4}" srcOrd="0" destOrd="0" presId="urn:microsoft.com/office/officeart/2005/8/layout/hList1"/>
    <dgm:cxn modelId="{05635668-05B5-E14F-A4EE-83E37AB843E0}" type="presParOf" srcId="{E430ADC0-6838-8C49-8EB0-EBB5D44FEE14}" destId="{23362D1F-E42A-2740-82A3-53557381839C}" srcOrd="0" destOrd="0" presId="urn:microsoft.com/office/officeart/2005/8/layout/hList1"/>
    <dgm:cxn modelId="{15A0F69A-AF42-D943-BB5E-FFE5EEACADD7}" type="presParOf" srcId="{23362D1F-E42A-2740-82A3-53557381839C}" destId="{179E5AB8-A526-6C41-8765-8D118346F09C}" srcOrd="0" destOrd="0" presId="urn:microsoft.com/office/officeart/2005/8/layout/hList1"/>
    <dgm:cxn modelId="{4CAB0E32-F448-334E-AB49-8C86BAE9585D}" type="presParOf" srcId="{23362D1F-E42A-2740-82A3-53557381839C}" destId="{10F26638-4B7D-0C49-B958-83E21DFE4761}" srcOrd="1" destOrd="0" presId="urn:microsoft.com/office/officeart/2005/8/layout/hList1"/>
    <dgm:cxn modelId="{6C15256C-1DD2-FE4C-9B21-6F38F1110E0E}" type="presParOf" srcId="{E430ADC0-6838-8C49-8EB0-EBB5D44FEE14}" destId="{4BFE3A88-E168-6F41-9577-AC44B199A6B1}" srcOrd="1" destOrd="0" presId="urn:microsoft.com/office/officeart/2005/8/layout/hList1"/>
    <dgm:cxn modelId="{A5418C6F-EABA-F941-8420-FFE15D57DD83}" type="presParOf" srcId="{E430ADC0-6838-8C49-8EB0-EBB5D44FEE14}" destId="{3A8BA7C3-5851-5747-B147-613A149BF34A}" srcOrd="2" destOrd="0" presId="urn:microsoft.com/office/officeart/2005/8/layout/hList1"/>
    <dgm:cxn modelId="{0110DE1E-C643-394C-B35E-236E819E273F}" type="presParOf" srcId="{3A8BA7C3-5851-5747-B147-613A149BF34A}" destId="{8045DD0B-87C0-5746-A6BC-CB38808251EF}" srcOrd="0" destOrd="0" presId="urn:microsoft.com/office/officeart/2005/8/layout/hList1"/>
    <dgm:cxn modelId="{F1AFDB2B-2269-6D43-9DC0-67B0B5019794}" type="presParOf" srcId="{3A8BA7C3-5851-5747-B147-613A149BF34A}" destId="{B1106315-5427-6547-BC21-A12109ECF8C4}" srcOrd="1" destOrd="0" presId="urn:microsoft.com/office/officeart/2005/8/layout/hList1"/>
    <dgm:cxn modelId="{EC9EFE94-D019-8344-AE13-1E5221EECEEE}" type="presParOf" srcId="{E430ADC0-6838-8C49-8EB0-EBB5D44FEE14}" destId="{A1992D9D-1DAB-064D-A7F8-19BC2030ED09}" srcOrd="3" destOrd="0" presId="urn:microsoft.com/office/officeart/2005/8/layout/hList1"/>
    <dgm:cxn modelId="{A4B4C6E8-8BBD-854A-8EA3-72E25D23BDE7}" type="presParOf" srcId="{E430ADC0-6838-8C49-8EB0-EBB5D44FEE14}" destId="{2D541DE8-5863-F84E-93F5-E810E8C96106}" srcOrd="4" destOrd="0" presId="urn:microsoft.com/office/officeart/2005/8/layout/hList1"/>
    <dgm:cxn modelId="{9DA998CA-68DB-6848-A385-0A3E26C0CCF2}" type="presParOf" srcId="{2D541DE8-5863-F84E-93F5-E810E8C96106}" destId="{DB0FE005-13F9-8440-86D4-683539C2DD2A}" srcOrd="0" destOrd="0" presId="urn:microsoft.com/office/officeart/2005/8/layout/hList1"/>
    <dgm:cxn modelId="{598EBAEB-2209-764B-B803-013BA6AE609E}" type="presParOf" srcId="{2D541DE8-5863-F84E-93F5-E810E8C96106}" destId="{8D785CB2-6A8E-6B4D-BC73-909C363B109F}" srcOrd="1" destOrd="0" presId="urn:microsoft.com/office/officeart/2005/8/layout/hList1"/>
    <dgm:cxn modelId="{65254AB1-2540-8D4A-8B52-0E6CCCE7028B}" type="presParOf" srcId="{E430ADC0-6838-8C49-8EB0-EBB5D44FEE14}" destId="{C04437C1-DECB-6A4D-93B1-F268996E1FEB}" srcOrd="5" destOrd="0" presId="urn:microsoft.com/office/officeart/2005/8/layout/hList1"/>
    <dgm:cxn modelId="{2F360B6C-28BB-A140-982A-C727F8C236DC}" type="presParOf" srcId="{E430ADC0-6838-8C49-8EB0-EBB5D44FEE14}" destId="{D9D0FD44-F5E9-8F4B-ABE6-2C3E1AE977FF}" srcOrd="6" destOrd="0" presId="urn:microsoft.com/office/officeart/2005/8/layout/hList1"/>
    <dgm:cxn modelId="{8E474F69-3127-1A4F-8693-14F7785FF38E}" type="presParOf" srcId="{D9D0FD44-F5E9-8F4B-ABE6-2C3E1AE977FF}" destId="{571F25C7-ED16-D141-B622-784730207A0A}" srcOrd="0" destOrd="0" presId="urn:microsoft.com/office/officeart/2005/8/layout/hList1"/>
    <dgm:cxn modelId="{A5FA364B-DF9F-F54B-82C5-4EBABDCD29E0}" type="presParOf" srcId="{D9D0FD44-F5E9-8F4B-ABE6-2C3E1AE977FF}" destId="{4F637A20-9329-884B-9BE3-8BCEB2B871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B902-B5B8-F64F-9F94-4E73190B05A4}">
      <dsp:nvSpPr>
        <dsp:cNvPr id="0" name=""/>
        <dsp:cNvSpPr/>
      </dsp:nvSpPr>
      <dsp:spPr>
        <a:xfrm>
          <a:off x="0" y="330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Personas</a:t>
          </a:r>
          <a:endParaRPr lang="en-US" sz="20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75968"/>
        <a:ext cx="5648150" cy="793940"/>
      </dsp:txXfrm>
    </dsp:sp>
    <dsp:sp modelId="{D55FD194-FDF4-E143-9C02-CBE950358568}">
      <dsp:nvSpPr>
        <dsp:cNvPr id="0" name=""/>
        <dsp:cNvSpPr/>
      </dsp:nvSpPr>
      <dsp:spPr>
        <a:xfrm>
          <a:off x="0" y="10482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Enquetes</a:t>
          </a:r>
          <a:endParaRPr lang="en-US" sz="20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1091168"/>
        <a:ext cx="5648150" cy="793940"/>
      </dsp:txXfrm>
    </dsp:sp>
    <dsp:sp modelId="{74A0EA80-260C-E240-8DFD-A9F32CBA91AE}">
      <dsp:nvSpPr>
        <dsp:cNvPr id="0" name=""/>
        <dsp:cNvSpPr/>
      </dsp:nvSpPr>
      <dsp:spPr>
        <a:xfrm>
          <a:off x="0" y="20634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Entrevistas</a:t>
          </a:r>
          <a:endParaRPr lang="en-US" sz="20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2106368"/>
        <a:ext cx="5648150" cy="793940"/>
      </dsp:txXfrm>
    </dsp:sp>
    <dsp:sp modelId="{DC46C661-0BE1-DE49-9CB2-86F2FB1636C2}">
      <dsp:nvSpPr>
        <dsp:cNvPr id="0" name=""/>
        <dsp:cNvSpPr/>
      </dsp:nvSpPr>
      <dsp:spPr>
        <a:xfrm>
          <a:off x="0" y="30786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Grupo focal </a:t>
          </a:r>
          <a:r>
            <a:rPr lang="pt-BR" sz="14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hlinkClick xmlns:r="http://schemas.openxmlformats.org/officeDocument/2006/relationships" r:id="rId1"/>
            </a:rPr>
            <a:t>https://www.youtube.com/watch?v=gUmSMT64mHM</a:t>
          </a:r>
          <a:endParaRPr lang="en-US" sz="20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3121568"/>
        <a:ext cx="5648150" cy="793940"/>
      </dsp:txXfrm>
    </dsp:sp>
    <dsp:sp modelId="{6D22A735-9193-1C44-9E6A-AC17C860B291}">
      <dsp:nvSpPr>
        <dsp:cNvPr id="0" name=""/>
        <dsp:cNvSpPr/>
      </dsp:nvSpPr>
      <dsp:spPr>
        <a:xfrm>
          <a:off x="0" y="40938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Estudos estatísticos</a:t>
          </a:r>
          <a:endParaRPr lang="en-US" sz="20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4136768"/>
        <a:ext cx="5648150" cy="793940"/>
      </dsp:txXfrm>
    </dsp:sp>
    <dsp:sp modelId="{C164D473-BDF7-C04D-82A6-9C37153BC26C}">
      <dsp:nvSpPr>
        <dsp:cNvPr id="0" name=""/>
        <dsp:cNvSpPr/>
      </dsp:nvSpPr>
      <dsp:spPr>
        <a:xfrm>
          <a:off x="0" y="51090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 de mercado </a:t>
          </a:r>
          <a:r>
            <a:rPr lang="pt-BR" sz="14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hlinkClick xmlns:r="http://schemas.openxmlformats.org/officeDocument/2006/relationships" r:id="rId2"/>
            </a:rPr>
            <a:t>https://www.youtube.com/watch?v=b-hDg7699S0</a:t>
          </a:r>
          <a:endParaRPr lang="en-US" sz="20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5151968"/>
        <a:ext cx="5648150" cy="793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E5AB8-A526-6C41-8765-8D118346F09C}">
      <dsp:nvSpPr>
        <dsp:cNvPr id="0" name=""/>
        <dsp:cNvSpPr/>
      </dsp:nvSpPr>
      <dsp:spPr>
        <a:xfrm>
          <a:off x="3654" y="344005"/>
          <a:ext cx="2197457" cy="562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Seleção de produtos para Análise</a:t>
          </a:r>
          <a:endParaRPr lang="pt-BR" sz="1700" kern="1200"/>
        </a:p>
      </dsp:txBody>
      <dsp:txXfrm>
        <a:off x="3654" y="344005"/>
        <a:ext cx="2197457" cy="562609"/>
      </dsp:txXfrm>
    </dsp:sp>
    <dsp:sp modelId="{10F26638-4B7D-0C49-B958-83E21DFE4761}">
      <dsp:nvSpPr>
        <dsp:cNvPr id="0" name=""/>
        <dsp:cNvSpPr/>
      </dsp:nvSpPr>
      <dsp:spPr>
        <a:xfrm>
          <a:off x="3654" y="906614"/>
          <a:ext cx="2197457" cy="277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b="0" i="0" kern="1200" dirty="0"/>
            <a:t>Escolha pelo menos cinco produtos brasileiros que ofereçam produtos no seu seguimento.</a:t>
          </a:r>
          <a:endParaRPr lang="pt-BR" sz="1700" kern="1200" dirty="0"/>
        </a:p>
      </dsp:txBody>
      <dsp:txXfrm>
        <a:off x="3654" y="906614"/>
        <a:ext cx="2197457" cy="2772739"/>
      </dsp:txXfrm>
    </dsp:sp>
    <dsp:sp modelId="{8045DD0B-87C0-5746-A6BC-CB38808251EF}">
      <dsp:nvSpPr>
        <dsp:cNvPr id="0" name=""/>
        <dsp:cNvSpPr/>
      </dsp:nvSpPr>
      <dsp:spPr>
        <a:xfrm>
          <a:off x="2508756" y="344005"/>
          <a:ext cx="2197457" cy="562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/>
            <a:t>Análise de Produtos de Cobrança</a:t>
          </a:r>
          <a:endParaRPr lang="pt-BR" sz="1700" kern="1200" dirty="0"/>
        </a:p>
      </dsp:txBody>
      <dsp:txXfrm>
        <a:off x="2508756" y="344005"/>
        <a:ext cx="2197457" cy="562609"/>
      </dsp:txXfrm>
    </dsp:sp>
    <dsp:sp modelId="{B1106315-5427-6547-BC21-A12109ECF8C4}">
      <dsp:nvSpPr>
        <dsp:cNvPr id="0" name=""/>
        <dsp:cNvSpPr/>
      </dsp:nvSpPr>
      <dsp:spPr>
        <a:xfrm>
          <a:off x="2508756" y="906614"/>
          <a:ext cx="2197457" cy="277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b="0" i="0" kern="1200" dirty="0"/>
            <a:t>Avalie os produtos selecionados. Considere as funcionalidades, a usabilidade, o modelo de preços, o suporte ao cliente e outros aspectos relevantes.</a:t>
          </a:r>
          <a:endParaRPr lang="pt-BR" sz="1700" kern="1200" dirty="0"/>
        </a:p>
      </dsp:txBody>
      <dsp:txXfrm>
        <a:off x="2508756" y="906614"/>
        <a:ext cx="2197457" cy="2772739"/>
      </dsp:txXfrm>
    </dsp:sp>
    <dsp:sp modelId="{DB0FE005-13F9-8440-86D4-683539C2DD2A}">
      <dsp:nvSpPr>
        <dsp:cNvPr id="0" name=""/>
        <dsp:cNvSpPr/>
      </dsp:nvSpPr>
      <dsp:spPr>
        <a:xfrm>
          <a:off x="5013858" y="344005"/>
          <a:ext cx="2197457" cy="562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/>
            <a:t>Pontos Fortes e Fracos</a:t>
          </a:r>
          <a:endParaRPr lang="pt-BR" sz="1700" kern="1200" dirty="0"/>
        </a:p>
      </dsp:txBody>
      <dsp:txXfrm>
        <a:off x="5013858" y="344005"/>
        <a:ext cx="2197457" cy="562609"/>
      </dsp:txXfrm>
    </dsp:sp>
    <dsp:sp modelId="{8D785CB2-6A8E-6B4D-BC73-909C363B109F}">
      <dsp:nvSpPr>
        <dsp:cNvPr id="0" name=""/>
        <dsp:cNvSpPr/>
      </dsp:nvSpPr>
      <dsp:spPr>
        <a:xfrm>
          <a:off x="5013858" y="906614"/>
          <a:ext cx="2197457" cy="277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b="0" i="0" kern="1200" dirty="0"/>
            <a:t>Identifiquem e documentem os pontos fortes e fracos de cada produto, incluindo os aspectos de design, usabilidade, funcionalidades, preços, políticas de cobrança e suporte ao cliente e outros aspectos relevantes.</a:t>
          </a:r>
          <a:endParaRPr lang="pt-BR" sz="1700" kern="1200" dirty="0"/>
        </a:p>
      </dsp:txBody>
      <dsp:txXfrm>
        <a:off x="5013858" y="906614"/>
        <a:ext cx="2197457" cy="2772739"/>
      </dsp:txXfrm>
    </dsp:sp>
    <dsp:sp modelId="{571F25C7-ED16-D141-B622-784730207A0A}">
      <dsp:nvSpPr>
        <dsp:cNvPr id="0" name=""/>
        <dsp:cNvSpPr/>
      </dsp:nvSpPr>
      <dsp:spPr>
        <a:xfrm>
          <a:off x="7518960" y="344005"/>
          <a:ext cx="2197457" cy="562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/>
            <a:t>Oportunidades de Negócio</a:t>
          </a:r>
          <a:endParaRPr lang="pt-BR" sz="1700" kern="1200" dirty="0"/>
        </a:p>
      </dsp:txBody>
      <dsp:txXfrm>
        <a:off x="7518960" y="344005"/>
        <a:ext cx="2197457" cy="562609"/>
      </dsp:txXfrm>
    </dsp:sp>
    <dsp:sp modelId="{4F637A20-9329-884B-9BE3-8BCEB2B87194}">
      <dsp:nvSpPr>
        <dsp:cNvPr id="0" name=""/>
        <dsp:cNvSpPr/>
      </dsp:nvSpPr>
      <dsp:spPr>
        <a:xfrm>
          <a:off x="7518960" y="906614"/>
          <a:ext cx="2197457" cy="277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b="0" i="0" kern="1200" dirty="0"/>
            <a:t>Com base em suas análises, destaque as oportunidades de negócio que o produto proposto pela equipe pode aproveitar para se destacar no mercado.</a:t>
          </a:r>
          <a:endParaRPr lang="pt-BR" sz="1700" kern="1200" dirty="0"/>
        </a:p>
      </dsp:txBody>
      <dsp:txXfrm>
        <a:off x="7518960" y="906614"/>
        <a:ext cx="2197457" cy="277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342D3-0BD2-4ACE-AAF1-CD28E5063A8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48F30-B271-4FD9-A301-C969A581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8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0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65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:9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5B87D0-0AC3-1912-6D64-D6D361BE240F}"/>
              </a:ext>
            </a:extLst>
          </p:cNvPr>
          <p:cNvSpPr/>
          <p:nvPr userDrawn="1"/>
        </p:nvSpPr>
        <p:spPr>
          <a:xfrm>
            <a:off x="1321701" y="514704"/>
            <a:ext cx="9548601" cy="539496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E15E1CD-354F-5700-48C2-59A1145FA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1701" y="5910239"/>
            <a:ext cx="3221038" cy="584200"/>
          </a:xfrm>
          <a:solidFill>
            <a:srgbClr val="FFFFFF"/>
          </a:solidFill>
          <a:ln w="76200">
            <a:solidFill>
              <a:srgbClr val="FFFFFF"/>
            </a:solidFill>
            <a:miter lim="800000"/>
          </a:ln>
        </p:spPr>
        <p:txBody>
          <a:bodyPr/>
          <a:lstStyle>
            <a:lvl1pPr marL="0" indent="0">
              <a:buFontTx/>
              <a:buNone/>
              <a:defRPr sz="1800" b="1" i="0" cap="all" baseline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28016" indent="0">
              <a:buNone/>
              <a:defRPr/>
            </a:lvl2pPr>
            <a:lvl3pPr marL="310896" indent="0">
              <a:buNone/>
              <a:defRPr/>
            </a:lvl3pPr>
            <a:lvl4pPr marL="457200" indent="0">
              <a:buNone/>
              <a:defRPr/>
            </a:lvl4pPr>
            <a:lvl5pPr marL="640080" indent="0">
              <a:buNone/>
              <a:defRPr/>
            </a:lvl5pPr>
          </a:lstStyle>
          <a:p>
            <a:pPr lvl="0"/>
            <a:r>
              <a:rPr lang="pt-BR" dirty="0"/>
              <a:t>TÍTULO (2000)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039BA14-3EBE-AE6E-6B54-7427B268C6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1702" y="6230938"/>
            <a:ext cx="3221037" cy="263502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pt-BR" dirty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24035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47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69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0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0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4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1">
                    <a:lumMod val="95000"/>
                    <a:lumOff val="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1" i="0" cap="none" baseline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1" i="0" kern="1200" cap="none" baseline="0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9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b="1" i="0" kern="1200" cap="all" spc="100" baseline="0">
          <a:solidFill>
            <a:schemeClr val="tx1">
              <a:lumMod val="95000"/>
              <a:lumOff val="5000"/>
            </a:schemeClr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Produto e consumidor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0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pt-BR" dirty="0"/>
              <a:t>Valor não é preço.</a:t>
            </a:r>
          </a:p>
          <a:p>
            <a:endParaRPr lang="pt-BR" dirty="0"/>
          </a:p>
          <a:p>
            <a:r>
              <a:rPr lang="pt-BR" dirty="0"/>
              <a:t>Um “ganho” que o consumidor ao usar um produto.</a:t>
            </a:r>
          </a:p>
          <a:p>
            <a:endParaRPr lang="pt-BR" dirty="0"/>
          </a:p>
          <a:p>
            <a:r>
              <a:rPr lang="pt-BR" dirty="0"/>
              <a:t>Geralmente, o valor não se obtém de graça. Aí é que entra o preço.</a:t>
            </a:r>
          </a:p>
        </p:txBody>
      </p:sp>
    </p:spTree>
    <p:extLst>
      <p:ext uri="{BB962C8B-B14F-4D97-AF65-F5344CB8AC3E}">
        <p14:creationId xmlns:p14="http://schemas.microsoft.com/office/powerpoint/2010/main" val="62884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796131" y="1624013"/>
            <a:ext cx="8466138" cy="36417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 preciso 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6600" b="1" dirty="0">
                <a:solidFill>
                  <a:schemeClr val="tx1"/>
                </a:solidFill>
              </a:rPr>
              <a:t>conhecer a audiência</a:t>
            </a:r>
            <a:r>
              <a:rPr lang="pt-BR" sz="6600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saber o que tem </a:t>
            </a:r>
            <a:r>
              <a:rPr lang="pt-BR" b="1" dirty="0">
                <a:solidFill>
                  <a:schemeClr val="tx1"/>
                </a:solidFill>
              </a:rPr>
              <a:t>valor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ela</a:t>
            </a:r>
          </a:p>
        </p:txBody>
      </p:sp>
    </p:spTree>
    <p:extLst>
      <p:ext uri="{BB962C8B-B14F-4D97-AF65-F5344CB8AC3E}">
        <p14:creationId xmlns:p14="http://schemas.microsoft.com/office/powerpoint/2010/main" val="22230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BE753E-4156-4486-B269-C34C2220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BFE9F-67FE-4BBC-BFED-6AA4C51D0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rgbClr val="FFFFFF"/>
                </a:solidFill>
              </a:rPr>
              <a:t>Instrumentos para compreender usuários e produtos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A488B6C-431F-220D-ED30-C7FDB4C01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303339"/>
              </p:ext>
            </p:extLst>
          </p:nvPr>
        </p:nvGraphicFramePr>
        <p:xfrm>
          <a:off x="904875" y="414094"/>
          <a:ext cx="5734050" cy="602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70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73A94-DADD-C97F-F680-ED0EF544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Atividade: Análise Competitiva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E4093-1113-6462-6876-7E0521EB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missão da equipe é identificar oportunidades de negócio e aprimoramentos destinados ao seu produto. Neste contexto simulado, cada equipe terá que analisar produtos semelhantes em seu seguimento.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93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73A94-DADD-C97F-F680-ED0EF544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Atividade: Análise Competitiva </a:t>
            </a:r>
            <a:br>
              <a:rPr lang="pt-BR" dirty="0"/>
            </a:br>
            <a:r>
              <a:rPr lang="pt-BR" dirty="0"/>
              <a:t>(O que é esperado?)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928219F-2C34-E136-A3BF-243153C70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9865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1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RRR-web">
            <a:extLst>
              <a:ext uri="{FF2B5EF4-FFF2-40B4-BE49-F238E27FC236}">
                <a16:creationId xmlns:a16="http://schemas.microsoft.com/office/drawing/2014/main" id="{38D85D79-731E-F511-560A-9DB60B3E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125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ntegral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440D4D94EEEE49BD67EC3690A9A655" ma:contentTypeVersion="11" ma:contentTypeDescription="Create a new document." ma:contentTypeScope="" ma:versionID="910cbcae20c72c2b10d9ab4cba724a48">
  <xsd:schema xmlns:xsd="http://www.w3.org/2001/XMLSchema" xmlns:xs="http://www.w3.org/2001/XMLSchema" xmlns:p="http://schemas.microsoft.com/office/2006/metadata/properties" xmlns:ns2="3f15a319-598c-43c1-bd36-a2e97183e35f" xmlns:ns3="327e0453-6391-4ae6-8bef-7f537dce7f34" targetNamespace="http://schemas.microsoft.com/office/2006/metadata/properties" ma:root="true" ma:fieldsID="c347f254840fee83e5fc883aaaa31bfd" ns2:_="" ns3:_="">
    <xsd:import namespace="3f15a319-598c-43c1-bd36-a2e97183e35f"/>
    <xsd:import namespace="327e0453-6391-4ae6-8bef-7f537dce7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5a319-598c-43c1-bd36-a2e97183e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0453-6391-4ae6-8bef-7f537dce7f3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cbd054-7dd1-4f25-85c0-73d1ba3c5486}" ma:internalName="TaxCatchAll" ma:showField="CatchAllData" ma:web="327e0453-6391-4ae6-8bef-7f537dce7f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5a319-598c-43c1-bd36-a2e97183e35f">
      <Terms xmlns="http://schemas.microsoft.com/office/infopath/2007/PartnerControls"/>
    </lcf76f155ced4ddcb4097134ff3c332f>
    <TaxCatchAll xmlns="327e0453-6391-4ae6-8bef-7f537dce7f3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ADC900-319C-4DBB-AA0B-84F80C1DDC68}"/>
</file>

<file path=customXml/itemProps2.xml><?xml version="1.0" encoding="utf-8"?>
<ds:datastoreItem xmlns:ds="http://schemas.openxmlformats.org/officeDocument/2006/customXml" ds:itemID="{81CADFEA-CBF4-459C-9BCC-299DA20C39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308A17-BE25-429B-981B-A5A408C12F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257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Helvetica Neue</vt:lpstr>
      <vt:lpstr>Helvetica Neue Condensed</vt:lpstr>
      <vt:lpstr>Helvetica Neue Medium</vt:lpstr>
      <vt:lpstr>Tw Cen MT</vt:lpstr>
      <vt:lpstr>Tw Cen MT Condensed</vt:lpstr>
      <vt:lpstr>Wingdings 3</vt:lpstr>
      <vt:lpstr>1_Integral</vt:lpstr>
      <vt:lpstr>Produto e consumidor</vt:lpstr>
      <vt:lpstr>Valor</vt:lpstr>
      <vt:lpstr>É preciso  conhecer a audiência para saber o que tem valor para ela</vt:lpstr>
      <vt:lpstr>Instrumentos para compreender usuários e produtos</vt:lpstr>
      <vt:lpstr>Atividade: Análise Competitiva</vt:lpstr>
      <vt:lpstr>Atividade: Análise Competitiva  (O que é esperado?)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Produto e consumidor</dc:title>
  <dc:creator>Conta da Microsoft</dc:creator>
  <cp:lastModifiedBy>LEONARDO SOUZA DE LIMA</cp:lastModifiedBy>
  <cp:revision>20</cp:revision>
  <dcterms:created xsi:type="dcterms:W3CDTF">2020-05-05T12:26:29Z</dcterms:created>
  <dcterms:modified xsi:type="dcterms:W3CDTF">2023-09-12T23:11:52Z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0x010100C1440D4D94EEEE49BD67EC3690A9A655</vt:lpwstr>
  </property>
</Properties>
</file>