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5" r:id="rId7"/>
    <p:sldId id="268" r:id="rId8"/>
    <p:sldId id="273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362"/>
  </p:normalViewPr>
  <p:slideViewPr>
    <p:cSldViewPr snapToGrid="0">
      <p:cViewPr varScale="1">
        <p:scale>
          <a:sx n="129" d="100"/>
          <a:sy n="12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FC3E2-A855-4760-8843-CF7277BFF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F4B3D-B4DF-260A-A7E7-7364FFF7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980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4. Não se prenda demais ao 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roteiro deve servir para guiar o entrevistado por uma linha de pensamento, mas o processo não deve se tornar mecânico.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só precisa ter certeza que todos os pontos que você listou foram cobertos.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5. Mantenha a entrevista com menos de 1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 maioria das pessoas não consegue se manter concentrada na conversa por muito tempo.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Tente não deixar o processo cansativo demais.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Não marque muitas entrevistas de uma vez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importante reservar tempo para intervalos entre as entrevistas, para que você possa revisar suas anotações, descansar e se preparar para a próxima entrevista.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Escolha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34281" cy="402336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controlado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Sala de reunião ou o seu escritório.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controle sobre o ambiente.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1A19AF6-8292-E985-1D4A-6C20C61764F8}"/>
              </a:ext>
            </a:extLst>
          </p:cNvPr>
          <p:cNvSpPr txBox="1">
            <a:spLocks/>
          </p:cNvSpPr>
          <p:nvPr/>
        </p:nvSpPr>
        <p:spPr>
          <a:xfrm>
            <a:off x="6162658" y="2286000"/>
            <a:ext cx="413428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contextualizado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pessoal ou de trabalho do usuário.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Menor controle sobre o ambiente, chances de entender o contexto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25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480-A2A3-26B4-FDC0-E72D00D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207C4-C657-19A1-79B8-B19D49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Pra que serve? </a:t>
            </a:r>
          </a:p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Como fazer?</a:t>
            </a:r>
          </a:p>
        </p:txBody>
      </p:sp>
    </p:spTree>
    <p:extLst>
      <p:ext uri="{BB962C8B-B14F-4D97-AF65-F5344CB8AC3E}">
        <p14:creationId xmlns:p14="http://schemas.microsoft.com/office/powerpoint/2010/main" val="2318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63F2A-8C67-2731-ADEB-F36E19F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um tipo de pesquisa especialmente útil no início do processo de design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Servem para levantar informações qualitativas sobre usuários atuais ou potenciais.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Ajudam a obter informações para entender seus clientes e se tornam a matéria prima para seus mapas de empatia e personas.</a:t>
            </a:r>
          </a:p>
        </p:txBody>
      </p:sp>
    </p:spTree>
    <p:extLst>
      <p:ext uri="{BB962C8B-B14F-4D97-AF65-F5344CB8AC3E}">
        <p14:creationId xmlns:p14="http://schemas.microsoft.com/office/powerpoint/2010/main" val="35414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D2F17-5748-F550-5E49-7031158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O que se descobre numa 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B52-D623-7C58-1001-26C38778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que as pessoas fazem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os objetivos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as motivações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dificuldades elas enfrentam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Como elas usam a tecnologia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Como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fazer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entrevistas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com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usuários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1. Explique o motivo da entrevista para os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objetivo aqui é manter a pessoa confortável durante a entrevista.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fará uma série de perguntas pessoais, então deixe claro o motivo da pesquisa e relembre que não existem respostas erradas.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Reforce também que o resultado da pesquisa será anônimo e confidencial.</a:t>
            </a:r>
          </a:p>
        </p:txBody>
      </p:sp>
    </p:spTree>
    <p:extLst>
      <p:ext uri="{BB962C8B-B14F-4D97-AF65-F5344CB8AC3E}">
        <p14:creationId xmlns:p14="http://schemas.microsoft.com/office/powerpoint/2010/main" val="42771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Comece fácil e vá afunilando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Comece com perguntas fáceis como, qual seu nome, sua idade, com que você trabalha, há quanto tempo.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Perguntas assim ajudam a deixar o entrevistado mais confortável.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Vá afunilando os questionamentos pouco a pouco, aproximando-se do problema que você quer investigar.</a:t>
            </a:r>
          </a:p>
        </p:txBody>
      </p:sp>
    </p:spTree>
    <p:extLst>
      <p:ext uri="{BB962C8B-B14F-4D97-AF65-F5344CB8AC3E}">
        <p14:creationId xmlns:p14="http://schemas.microsoft.com/office/powerpoint/2010/main" val="15998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2-b.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Algumas observações sobre as questões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Elabore perguntas que te ajudem a chegar no que você busca.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Faça a mesma pergunta de diferentes formas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Use perguntas que levem a pessoa entrevistada para algum momento do seu passado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Trabalhe com perguntas que incentivem a pessoa a falar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3. Não faça perguntas que indicam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Por exemplo, ao invés de perguntar </a:t>
            </a:r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“Com qual frequência você usa o LinkedIn?”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, pergunte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costuma usar alguma rede social?”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Dessa forma, você não limita as possibilidades de resposta e ainda cria oportunidades de tornar a conversa mais fluida.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Outros exemplos:</a:t>
            </a:r>
          </a:p>
          <a:p>
            <a:pPr algn="l"/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acha este carro mais bonito do que este?”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“Qual destes dois carros você acha mais bonito?”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“Em relação </a:t>
            </a:r>
            <a:r>
              <a:rPr lang="pt-BR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à beleza, o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 você procura num carro?”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3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440D4D94EEEE49BD67EC3690A9A655" ma:contentTypeVersion="11" ma:contentTypeDescription="Crie um novo documento." ma:contentTypeScope="" ma:versionID="3a51db76cf55f100859f9f7c6eb4b9fe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76aa55294f9ddabdef1eb0717e474780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Props1.xml><?xml version="1.0" encoding="utf-8"?>
<ds:datastoreItem xmlns:ds="http://schemas.openxmlformats.org/officeDocument/2006/customXml" ds:itemID="{D33091FD-61B2-4097-BA61-F6269D1F03F9}"/>
</file>

<file path=customXml/itemProps2.xml><?xml version="1.0" encoding="utf-8"?>
<ds:datastoreItem xmlns:ds="http://schemas.openxmlformats.org/officeDocument/2006/customXml" ds:itemID="{DFFDF235-E123-4DDE-A9C9-01AEC32084AE}"/>
</file>

<file path=customXml/itemProps3.xml><?xml version="1.0" encoding="utf-8"?>
<ds:datastoreItem xmlns:ds="http://schemas.openxmlformats.org/officeDocument/2006/customXml" ds:itemID="{6F12D386-FA44-4B9A-A6AF-0E7B1F338E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521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Helvetica Neue</vt:lpstr>
      <vt:lpstr>HELVETICA NEUE CONDENSED</vt:lpstr>
      <vt:lpstr>HELVETICA NEUE CONDENSED</vt:lpstr>
      <vt:lpstr>HELVETICA NEUE MEDIUM</vt:lpstr>
      <vt:lpstr>HELVETICA NEUE MEDIUM</vt:lpstr>
      <vt:lpstr>Tw Cen MT</vt:lpstr>
      <vt:lpstr>Tw Cen MT Condensed</vt:lpstr>
      <vt:lpstr>Wingdings 3</vt:lpstr>
      <vt:lpstr>Integral</vt:lpstr>
      <vt:lpstr>Entrevistas com usuários</vt:lpstr>
      <vt:lpstr>Entrevistas com usuários</vt:lpstr>
      <vt:lpstr>Apresentação do PowerPoint</vt:lpstr>
      <vt:lpstr>O que se descobre numa entrevista</vt:lpstr>
      <vt:lpstr>Como fazer entrevistas com usuários?</vt:lpstr>
      <vt:lpstr>1. Explique o motivo da entrevista para os usuários</vt:lpstr>
      <vt:lpstr>2. Comece fácil e vá afunilando</vt:lpstr>
      <vt:lpstr>2-b. Algumas observações sobre as questões</vt:lpstr>
      <vt:lpstr>3. Não faça perguntas que indicam respostas</vt:lpstr>
      <vt:lpstr>4. Não se prenda demais ao roteiro</vt:lpstr>
      <vt:lpstr>5. Mantenha a entrevista com menos de 1 hora</vt:lpstr>
      <vt:lpstr>6. Não marque muitas entrevistas de uma vez</vt:lpstr>
      <vt:lpstr>6. Escolha o ambiente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Research</dc:title>
  <dc:creator>LEONARDO SOUZA DE LIMA</dc:creator>
  <cp:lastModifiedBy>LEONARDO SOUZA DE LIMA</cp:lastModifiedBy>
  <cp:revision>4</cp:revision>
  <dcterms:created xsi:type="dcterms:W3CDTF">2023-03-14T18:16:01Z</dcterms:created>
  <dcterms:modified xsi:type="dcterms:W3CDTF">2023-03-21T20:15:40Z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