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Persona e UVP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0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9" y="478741"/>
            <a:ext cx="4491790" cy="588579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09" y="1257968"/>
            <a:ext cx="478221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11" y="969844"/>
            <a:ext cx="4944165" cy="482984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591978" y="2155663"/>
            <a:ext cx="4840630" cy="310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564731" y="3069203"/>
            <a:ext cx="4867876" cy="514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78355" y="4480559"/>
            <a:ext cx="4867876" cy="306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1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10800000" flipV="1">
            <a:off x="630991" y="2746777"/>
            <a:ext cx="1087598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Para pessoas de baixa renda entre 18 e 60 anos, que usa os serviços de públicos de saúde. APG (Agendamento Público de Saúde), é ideal para realizar o agendamento de consultas sem precisar sair de casa, eliminando assim idas desnecessárias às UBS que são cheias de burocracia e filas de espera para atendimentos simples.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5420" y="977461"/>
            <a:ext cx="159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UVP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901D2587CF4E49B4EC62D179AB4D56" ma:contentTypeVersion="4" ma:contentTypeDescription="Crie um novo documento." ma:contentTypeScope="" ma:versionID="56cdec7afaa2233685e565fb9e8558e2">
  <xsd:schema xmlns:xsd="http://www.w3.org/2001/XMLSchema" xmlns:xs="http://www.w3.org/2001/XMLSchema" xmlns:p="http://schemas.microsoft.com/office/2006/metadata/properties" xmlns:ns2="a1811fe2-1b39-4439-ab4d-c9b96bde185b" targetNamespace="http://schemas.microsoft.com/office/2006/metadata/properties" ma:root="true" ma:fieldsID="ef03a27aa31aeb4b5b8bec131b71671b" ns2:_="">
    <xsd:import namespace="a1811fe2-1b39-4439-ab4d-c9b96bde1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11fe2-1b39-4439-ab4d-c9b96bde1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EA639F-2C3B-4088-85DF-2C4E62B94357}"/>
</file>

<file path=customXml/itemProps2.xml><?xml version="1.0" encoding="utf-8"?>
<ds:datastoreItem xmlns:ds="http://schemas.openxmlformats.org/officeDocument/2006/customXml" ds:itemID="{25503B94-95BE-4145-B637-E84766F7928A}"/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31</TotalTime>
  <Words>64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 - Sala da Diretoria</vt:lpstr>
      <vt:lpstr>Persona e UVP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e UVP</dc:title>
  <dc:creator>f290ti</dc:creator>
  <cp:lastModifiedBy>f290ti</cp:lastModifiedBy>
  <cp:revision>3</cp:revision>
  <dcterms:created xsi:type="dcterms:W3CDTF">2024-04-23T22:48:43Z</dcterms:created>
  <dcterms:modified xsi:type="dcterms:W3CDTF">2024-04-23T23:19:50Z</dcterms:modified>
</cp:coreProperties>
</file>