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85" r:id="rId6"/>
    <p:sldId id="286" r:id="rId7"/>
    <p:sldId id="264" r:id="rId8"/>
    <p:sldId id="263" r:id="rId9"/>
    <p:sldId id="266" r:id="rId10"/>
    <p:sldId id="275" r:id="rId11"/>
    <p:sldId id="276" r:id="rId12"/>
    <p:sldId id="277" r:id="rId13"/>
    <p:sldId id="278" r:id="rId14"/>
    <p:sldId id="269" r:id="rId15"/>
    <p:sldId id="28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A22563C-F45D-4F79-BF96-7103F1471140}">
          <p14:sldIdLst>
            <p14:sldId id="256"/>
            <p14:sldId id="285"/>
            <p14:sldId id="286"/>
            <p14:sldId id="264"/>
            <p14:sldId id="263"/>
            <p14:sldId id="266"/>
            <p14:sldId id="275"/>
            <p14:sldId id="276"/>
            <p14:sldId id="277"/>
            <p14:sldId id="278"/>
            <p14:sldId id="26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AB0C1-B44D-465B-8420-149B892D173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CC34415-C26C-4D81-921B-98AB199502D2}">
      <dgm:prSet phldrT="[Texto]" custT="1"/>
      <dgm:spPr/>
      <dgm:t>
        <a:bodyPr/>
        <a:lstStyle/>
        <a:p>
          <a:r>
            <a:rPr lang="pt-BR" sz="1800" dirty="0"/>
            <a:t>Interface, Interação e </a:t>
          </a:r>
          <a:r>
            <a:rPr lang="pt-BR" sz="1800" i="1" dirty="0" err="1"/>
            <a:t>Affordance</a:t>
          </a:r>
          <a:endParaRPr lang="pt-BR" sz="1800" dirty="0"/>
        </a:p>
      </dgm:t>
    </dgm:pt>
    <dgm:pt modelId="{6C656AE4-D1B5-4035-B66C-39656728CF1B}" type="parTrans" cxnId="{F765FAFB-AE44-49B0-85D1-5C9E22071787}">
      <dgm:prSet/>
      <dgm:spPr/>
      <dgm:t>
        <a:bodyPr/>
        <a:lstStyle/>
        <a:p>
          <a:endParaRPr lang="pt-BR" sz="2000"/>
        </a:p>
      </dgm:t>
    </dgm:pt>
    <dgm:pt modelId="{CB21FEB8-E451-48A0-945D-E898D6EE6FA9}" type="sibTrans" cxnId="{F765FAFB-AE44-49B0-85D1-5C9E22071787}">
      <dgm:prSet/>
      <dgm:spPr/>
      <dgm:t>
        <a:bodyPr/>
        <a:lstStyle/>
        <a:p>
          <a:endParaRPr lang="pt-BR" sz="2000"/>
        </a:p>
      </dgm:t>
    </dgm:pt>
    <dgm:pt modelId="{F1DAF207-8935-4F10-B44C-2A7DB4217BD8}">
      <dgm:prSet phldrT="[Texto]" custT="1"/>
      <dgm:spPr/>
      <dgm:t>
        <a:bodyPr/>
        <a:lstStyle/>
        <a:p>
          <a:r>
            <a:rPr lang="pt-BR" sz="1800" dirty="0"/>
            <a:t> Usabilidade, Acessibilidade e Comunicabilidade</a:t>
          </a:r>
        </a:p>
      </dgm:t>
    </dgm:pt>
    <dgm:pt modelId="{EDE68780-B91A-465A-806C-4801F19CBD1B}" type="parTrans" cxnId="{11BF219E-9D6D-4F3E-B32D-058FF280934C}">
      <dgm:prSet/>
      <dgm:spPr/>
      <dgm:t>
        <a:bodyPr/>
        <a:lstStyle/>
        <a:p>
          <a:endParaRPr lang="pt-BR" sz="2000"/>
        </a:p>
      </dgm:t>
    </dgm:pt>
    <dgm:pt modelId="{EBE78281-48ED-472C-9BAC-6EC049E9C473}" type="sibTrans" cxnId="{11BF219E-9D6D-4F3E-B32D-058FF280934C}">
      <dgm:prSet/>
      <dgm:spPr/>
      <dgm:t>
        <a:bodyPr/>
        <a:lstStyle/>
        <a:p>
          <a:endParaRPr lang="pt-BR" sz="2000"/>
        </a:p>
      </dgm:t>
    </dgm:pt>
    <dgm:pt modelId="{3399217A-9B11-41EA-AB16-8DDF22C1F804}">
      <dgm:prSet phldrT="[Texto]" custT="1"/>
      <dgm:spPr/>
      <dgm:t>
        <a:bodyPr/>
        <a:lstStyle/>
        <a:p>
          <a:r>
            <a:rPr lang="pt-BR" sz="1800" dirty="0"/>
            <a:t>Arquitetura da Informação.</a:t>
          </a:r>
        </a:p>
      </dgm:t>
    </dgm:pt>
    <dgm:pt modelId="{47DDDEC2-84A5-4F0E-A2CA-D16A8A15A376}" type="parTrans" cxnId="{410A0E16-AA00-48C4-8FD5-B5897C95D90B}">
      <dgm:prSet/>
      <dgm:spPr/>
      <dgm:t>
        <a:bodyPr/>
        <a:lstStyle/>
        <a:p>
          <a:endParaRPr lang="pt-BR" sz="2000"/>
        </a:p>
      </dgm:t>
    </dgm:pt>
    <dgm:pt modelId="{9BBC2D0A-5960-4FC8-AFD8-741AD9B16C39}" type="sibTrans" cxnId="{410A0E16-AA00-48C4-8FD5-B5897C95D90B}">
      <dgm:prSet/>
      <dgm:spPr/>
      <dgm:t>
        <a:bodyPr/>
        <a:lstStyle/>
        <a:p>
          <a:endParaRPr lang="pt-BR" sz="2000"/>
        </a:p>
      </dgm:t>
    </dgm:pt>
    <dgm:pt modelId="{3977B77A-F32A-4EF6-A3E0-B96E1A828873}">
      <dgm:prSet phldrT="[Texto]" custT="1"/>
      <dgm:spPr/>
      <dgm:t>
        <a:bodyPr/>
        <a:lstStyle/>
        <a:p>
          <a:r>
            <a:rPr lang="pt-BR" sz="1800" dirty="0"/>
            <a:t>Identificação das necessidades dos usuários e requisitos de IHC. </a:t>
          </a:r>
        </a:p>
      </dgm:t>
    </dgm:pt>
    <dgm:pt modelId="{527864BE-F054-4228-BE14-D033870255DA}" type="parTrans" cxnId="{48FB2C13-A3C2-4E8F-84D4-75F1A1AE4040}">
      <dgm:prSet/>
      <dgm:spPr/>
      <dgm:t>
        <a:bodyPr/>
        <a:lstStyle/>
        <a:p>
          <a:endParaRPr lang="pt-BR" sz="2000"/>
        </a:p>
      </dgm:t>
    </dgm:pt>
    <dgm:pt modelId="{1CD3E69D-E148-4E08-A074-60F0D8DF5F68}" type="sibTrans" cxnId="{48FB2C13-A3C2-4E8F-84D4-75F1A1AE4040}">
      <dgm:prSet/>
      <dgm:spPr/>
      <dgm:t>
        <a:bodyPr/>
        <a:lstStyle/>
        <a:p>
          <a:endParaRPr lang="pt-BR" sz="2000"/>
        </a:p>
      </dgm:t>
    </dgm:pt>
    <dgm:pt modelId="{FEDE7FA0-B0AA-4125-AE4B-EC22F918F7A5}">
      <dgm:prSet phldrT="[Texto]" custT="1"/>
      <dgm:spPr/>
      <dgm:t>
        <a:bodyPr/>
        <a:lstStyle/>
        <a:p>
          <a:r>
            <a:rPr lang="pt-BR" sz="1800" dirty="0"/>
            <a:t>Projeto e prototipação (Baixa, média e alta fidelidade): recomendações, modelos e notações de design. </a:t>
          </a:r>
        </a:p>
      </dgm:t>
    </dgm:pt>
    <dgm:pt modelId="{B0AA1518-1F43-47C2-9B7C-FDB8A205FF33}" type="parTrans" cxnId="{CD9F6369-8C73-45DE-8E1E-6FBAF5893DF8}">
      <dgm:prSet/>
      <dgm:spPr/>
      <dgm:t>
        <a:bodyPr/>
        <a:lstStyle/>
        <a:p>
          <a:endParaRPr lang="pt-BR" sz="2000"/>
        </a:p>
      </dgm:t>
    </dgm:pt>
    <dgm:pt modelId="{1F773232-03D6-492D-B97D-E300F4A61EB7}" type="sibTrans" cxnId="{CD9F6369-8C73-45DE-8E1E-6FBAF5893DF8}">
      <dgm:prSet/>
      <dgm:spPr/>
      <dgm:t>
        <a:bodyPr/>
        <a:lstStyle/>
        <a:p>
          <a:endParaRPr lang="pt-BR" sz="2000"/>
        </a:p>
      </dgm:t>
    </dgm:pt>
    <dgm:pt modelId="{833358E8-123E-4301-9AD7-7D3FFF23BB56}">
      <dgm:prSet phldrT="[Texto]" custT="1"/>
      <dgm:spPr/>
      <dgm:t>
        <a:bodyPr/>
        <a:lstStyle/>
        <a:p>
          <a:r>
            <a:rPr lang="pt-BR" sz="1800" dirty="0"/>
            <a:t>Avaliação Heurística. </a:t>
          </a:r>
        </a:p>
      </dgm:t>
    </dgm:pt>
    <dgm:pt modelId="{E3D1307E-CDA5-4C8E-BD0E-191EC1045CC8}" type="parTrans" cxnId="{81C7EC18-1186-479B-B81F-30DB197F069A}">
      <dgm:prSet/>
      <dgm:spPr/>
      <dgm:t>
        <a:bodyPr/>
        <a:lstStyle/>
        <a:p>
          <a:endParaRPr lang="pt-BR" sz="2000"/>
        </a:p>
      </dgm:t>
    </dgm:pt>
    <dgm:pt modelId="{392F0CBC-DA6F-4267-8C65-C3438EE1865F}" type="sibTrans" cxnId="{81C7EC18-1186-479B-B81F-30DB197F069A}">
      <dgm:prSet/>
      <dgm:spPr/>
      <dgm:t>
        <a:bodyPr/>
        <a:lstStyle/>
        <a:p>
          <a:endParaRPr lang="pt-BR" sz="2000"/>
        </a:p>
      </dgm:t>
    </dgm:pt>
    <dgm:pt modelId="{9681507D-2E5C-400E-A822-63082A3DCFA6}">
      <dgm:prSet phldrT="[Texto]" custT="1"/>
      <dgm:spPr/>
      <dgm:t>
        <a:bodyPr/>
        <a:lstStyle/>
        <a:p>
          <a:r>
            <a:rPr lang="pt-BR" sz="1800" dirty="0"/>
            <a:t>Avaliação de Comunicabilidade. </a:t>
          </a:r>
        </a:p>
      </dgm:t>
    </dgm:pt>
    <dgm:pt modelId="{6D858234-60D8-499F-A457-72DE976752BE}" type="parTrans" cxnId="{9078DB47-FE4F-4DB1-A2C4-C643854E633B}">
      <dgm:prSet/>
      <dgm:spPr/>
      <dgm:t>
        <a:bodyPr/>
        <a:lstStyle/>
        <a:p>
          <a:endParaRPr lang="pt-BR" sz="2000"/>
        </a:p>
      </dgm:t>
    </dgm:pt>
    <dgm:pt modelId="{8921E723-8AAC-47B3-80F7-6D4E0D931600}" type="sibTrans" cxnId="{9078DB47-FE4F-4DB1-A2C4-C643854E633B}">
      <dgm:prSet/>
      <dgm:spPr/>
      <dgm:t>
        <a:bodyPr/>
        <a:lstStyle/>
        <a:p>
          <a:endParaRPr lang="pt-BR" sz="2000"/>
        </a:p>
      </dgm:t>
    </dgm:pt>
    <dgm:pt modelId="{5724AB19-B4D7-443E-9C54-C0FCA83924F5}">
      <dgm:prSet phldrT="[Texto]" custT="1"/>
      <dgm:spPr/>
      <dgm:t>
        <a:bodyPr/>
        <a:lstStyle/>
        <a:p>
          <a:r>
            <a:rPr lang="pt-BR" sz="1800"/>
            <a:t>Inspeção </a:t>
          </a:r>
          <a:r>
            <a:rPr lang="pt-BR" sz="1800" dirty="0"/>
            <a:t>Semiótica. Teste de Usabilidade. </a:t>
          </a:r>
        </a:p>
      </dgm:t>
    </dgm:pt>
    <dgm:pt modelId="{8B0FDF0D-82DC-42EE-847F-AAE231807CD7}" type="parTrans" cxnId="{75118E83-6A11-4BD3-B439-FF8E9E92114C}">
      <dgm:prSet/>
      <dgm:spPr/>
      <dgm:t>
        <a:bodyPr/>
        <a:lstStyle/>
        <a:p>
          <a:endParaRPr lang="pt-BR" sz="2000"/>
        </a:p>
      </dgm:t>
    </dgm:pt>
    <dgm:pt modelId="{29FD8677-372C-4C52-9520-5E103053437C}" type="sibTrans" cxnId="{75118E83-6A11-4BD3-B439-FF8E9E92114C}">
      <dgm:prSet/>
      <dgm:spPr/>
      <dgm:t>
        <a:bodyPr/>
        <a:lstStyle/>
        <a:p>
          <a:endParaRPr lang="pt-BR" sz="2000"/>
        </a:p>
      </dgm:t>
    </dgm:pt>
    <dgm:pt modelId="{881215D0-D4A4-4009-8119-D9D1B8095598}" type="pres">
      <dgm:prSet presAssocID="{613AB0C1-B44D-465B-8420-149B892D1730}" presName="diagram" presStyleCnt="0">
        <dgm:presLayoutVars>
          <dgm:dir/>
          <dgm:resizeHandles val="exact"/>
        </dgm:presLayoutVars>
      </dgm:prSet>
      <dgm:spPr/>
    </dgm:pt>
    <dgm:pt modelId="{F94E2CA4-6EE1-4489-BE69-8CFA1C045002}" type="pres">
      <dgm:prSet presAssocID="{3CC34415-C26C-4D81-921B-98AB199502D2}" presName="node" presStyleLbl="node1" presStyleIdx="0" presStyleCnt="8">
        <dgm:presLayoutVars>
          <dgm:bulletEnabled val="1"/>
        </dgm:presLayoutVars>
      </dgm:prSet>
      <dgm:spPr/>
    </dgm:pt>
    <dgm:pt modelId="{C28E951E-6A16-40A1-9C8D-D781D2CC5542}" type="pres">
      <dgm:prSet presAssocID="{CB21FEB8-E451-48A0-945D-E898D6EE6FA9}" presName="sibTrans" presStyleCnt="0"/>
      <dgm:spPr/>
    </dgm:pt>
    <dgm:pt modelId="{1E8C09CD-FD79-4991-9F15-0C3DB1791B82}" type="pres">
      <dgm:prSet presAssocID="{F1DAF207-8935-4F10-B44C-2A7DB4217BD8}" presName="node" presStyleLbl="node1" presStyleIdx="1" presStyleCnt="8">
        <dgm:presLayoutVars>
          <dgm:bulletEnabled val="1"/>
        </dgm:presLayoutVars>
      </dgm:prSet>
      <dgm:spPr/>
    </dgm:pt>
    <dgm:pt modelId="{1D42EB97-613C-44F6-AE9B-2E74A6D2CEF3}" type="pres">
      <dgm:prSet presAssocID="{EBE78281-48ED-472C-9BAC-6EC049E9C473}" presName="sibTrans" presStyleCnt="0"/>
      <dgm:spPr/>
    </dgm:pt>
    <dgm:pt modelId="{1901DFA0-6F07-4DC3-BD47-B1F8309149D8}" type="pres">
      <dgm:prSet presAssocID="{3399217A-9B11-41EA-AB16-8DDF22C1F804}" presName="node" presStyleLbl="node1" presStyleIdx="2" presStyleCnt="8">
        <dgm:presLayoutVars>
          <dgm:bulletEnabled val="1"/>
        </dgm:presLayoutVars>
      </dgm:prSet>
      <dgm:spPr/>
    </dgm:pt>
    <dgm:pt modelId="{9AA48359-1504-4823-83BC-F94049AC0988}" type="pres">
      <dgm:prSet presAssocID="{9BBC2D0A-5960-4FC8-AFD8-741AD9B16C39}" presName="sibTrans" presStyleCnt="0"/>
      <dgm:spPr/>
    </dgm:pt>
    <dgm:pt modelId="{E7395866-2F19-407C-BD66-7AE202ED35C1}" type="pres">
      <dgm:prSet presAssocID="{3977B77A-F32A-4EF6-A3E0-B96E1A828873}" presName="node" presStyleLbl="node1" presStyleIdx="3" presStyleCnt="8">
        <dgm:presLayoutVars>
          <dgm:bulletEnabled val="1"/>
        </dgm:presLayoutVars>
      </dgm:prSet>
      <dgm:spPr/>
    </dgm:pt>
    <dgm:pt modelId="{2A0A6268-C19E-4CD4-ADC6-F62FAA90A7ED}" type="pres">
      <dgm:prSet presAssocID="{1CD3E69D-E148-4E08-A074-60F0D8DF5F68}" presName="sibTrans" presStyleCnt="0"/>
      <dgm:spPr/>
    </dgm:pt>
    <dgm:pt modelId="{FA150DE0-7E42-4B6F-A9E2-9E352D4865BC}" type="pres">
      <dgm:prSet presAssocID="{FEDE7FA0-B0AA-4125-AE4B-EC22F918F7A5}" presName="node" presStyleLbl="node1" presStyleIdx="4" presStyleCnt="8" custScaleY="159956">
        <dgm:presLayoutVars>
          <dgm:bulletEnabled val="1"/>
        </dgm:presLayoutVars>
      </dgm:prSet>
      <dgm:spPr/>
    </dgm:pt>
    <dgm:pt modelId="{C4E4AC04-6352-4926-BFF5-043450C2F6A3}" type="pres">
      <dgm:prSet presAssocID="{1F773232-03D6-492D-B97D-E300F4A61EB7}" presName="sibTrans" presStyleCnt="0"/>
      <dgm:spPr/>
    </dgm:pt>
    <dgm:pt modelId="{27F1C64F-C8B3-43C2-B063-5D21C7A9B057}" type="pres">
      <dgm:prSet presAssocID="{833358E8-123E-4301-9AD7-7D3FFF23BB56}" presName="node" presStyleLbl="node1" presStyleIdx="5" presStyleCnt="8">
        <dgm:presLayoutVars>
          <dgm:bulletEnabled val="1"/>
        </dgm:presLayoutVars>
      </dgm:prSet>
      <dgm:spPr/>
    </dgm:pt>
    <dgm:pt modelId="{B6C9E1A6-D3BE-4DF2-BB1E-302FE27156A3}" type="pres">
      <dgm:prSet presAssocID="{392F0CBC-DA6F-4267-8C65-C3438EE1865F}" presName="sibTrans" presStyleCnt="0"/>
      <dgm:spPr/>
    </dgm:pt>
    <dgm:pt modelId="{97C3ACF6-D5AB-43E2-AA4E-4AB5F1D7DF9B}" type="pres">
      <dgm:prSet presAssocID="{9681507D-2E5C-400E-A822-63082A3DCFA6}" presName="node" presStyleLbl="node1" presStyleIdx="6" presStyleCnt="8">
        <dgm:presLayoutVars>
          <dgm:bulletEnabled val="1"/>
        </dgm:presLayoutVars>
      </dgm:prSet>
      <dgm:spPr/>
    </dgm:pt>
    <dgm:pt modelId="{27C5B29B-D674-4195-B733-DA032B495BF7}" type="pres">
      <dgm:prSet presAssocID="{8921E723-8AAC-47B3-80F7-6D4E0D931600}" presName="sibTrans" presStyleCnt="0"/>
      <dgm:spPr/>
    </dgm:pt>
    <dgm:pt modelId="{E016AA81-2D2C-4908-9072-05377D90CA38}" type="pres">
      <dgm:prSet presAssocID="{5724AB19-B4D7-443E-9C54-C0FCA83924F5}" presName="node" presStyleLbl="node1" presStyleIdx="7" presStyleCnt="8">
        <dgm:presLayoutVars>
          <dgm:bulletEnabled val="1"/>
        </dgm:presLayoutVars>
      </dgm:prSet>
      <dgm:spPr/>
    </dgm:pt>
  </dgm:ptLst>
  <dgm:cxnLst>
    <dgm:cxn modelId="{5DE56F06-76C0-46F3-AD74-7F3559EE8259}" type="presOf" srcId="{9681507D-2E5C-400E-A822-63082A3DCFA6}" destId="{97C3ACF6-D5AB-43E2-AA4E-4AB5F1D7DF9B}" srcOrd="0" destOrd="0" presId="urn:microsoft.com/office/officeart/2005/8/layout/default"/>
    <dgm:cxn modelId="{48FB2C13-A3C2-4E8F-84D4-75F1A1AE4040}" srcId="{613AB0C1-B44D-465B-8420-149B892D1730}" destId="{3977B77A-F32A-4EF6-A3E0-B96E1A828873}" srcOrd="3" destOrd="0" parTransId="{527864BE-F054-4228-BE14-D033870255DA}" sibTransId="{1CD3E69D-E148-4E08-A074-60F0D8DF5F68}"/>
    <dgm:cxn modelId="{410A0E16-AA00-48C4-8FD5-B5897C95D90B}" srcId="{613AB0C1-B44D-465B-8420-149B892D1730}" destId="{3399217A-9B11-41EA-AB16-8DDF22C1F804}" srcOrd="2" destOrd="0" parTransId="{47DDDEC2-84A5-4F0E-A2CA-D16A8A15A376}" sibTransId="{9BBC2D0A-5960-4FC8-AFD8-741AD9B16C39}"/>
    <dgm:cxn modelId="{81C7EC18-1186-479B-B81F-30DB197F069A}" srcId="{613AB0C1-B44D-465B-8420-149B892D1730}" destId="{833358E8-123E-4301-9AD7-7D3FFF23BB56}" srcOrd="5" destOrd="0" parTransId="{E3D1307E-CDA5-4C8E-BD0E-191EC1045CC8}" sibTransId="{392F0CBC-DA6F-4267-8C65-C3438EE1865F}"/>
    <dgm:cxn modelId="{1EB56945-7562-4B4F-BBC5-3E4F47A57B22}" type="presOf" srcId="{FEDE7FA0-B0AA-4125-AE4B-EC22F918F7A5}" destId="{FA150DE0-7E42-4B6F-A9E2-9E352D4865BC}" srcOrd="0" destOrd="0" presId="urn:microsoft.com/office/officeart/2005/8/layout/default"/>
    <dgm:cxn modelId="{9078DB47-FE4F-4DB1-A2C4-C643854E633B}" srcId="{613AB0C1-B44D-465B-8420-149B892D1730}" destId="{9681507D-2E5C-400E-A822-63082A3DCFA6}" srcOrd="6" destOrd="0" parTransId="{6D858234-60D8-499F-A457-72DE976752BE}" sibTransId="{8921E723-8AAC-47B3-80F7-6D4E0D931600}"/>
    <dgm:cxn modelId="{1C6B544E-77B5-44AF-A091-0BC10F1BB18E}" type="presOf" srcId="{3399217A-9B11-41EA-AB16-8DDF22C1F804}" destId="{1901DFA0-6F07-4DC3-BD47-B1F8309149D8}" srcOrd="0" destOrd="0" presId="urn:microsoft.com/office/officeart/2005/8/layout/default"/>
    <dgm:cxn modelId="{B7980F5F-77C9-4586-AC12-3EC828FF7DDB}" type="presOf" srcId="{F1DAF207-8935-4F10-B44C-2A7DB4217BD8}" destId="{1E8C09CD-FD79-4991-9F15-0C3DB1791B82}" srcOrd="0" destOrd="0" presId="urn:microsoft.com/office/officeart/2005/8/layout/default"/>
    <dgm:cxn modelId="{CD9F6369-8C73-45DE-8E1E-6FBAF5893DF8}" srcId="{613AB0C1-B44D-465B-8420-149B892D1730}" destId="{FEDE7FA0-B0AA-4125-AE4B-EC22F918F7A5}" srcOrd="4" destOrd="0" parTransId="{B0AA1518-1F43-47C2-9B7C-FDB8A205FF33}" sibTransId="{1F773232-03D6-492D-B97D-E300F4A61EB7}"/>
    <dgm:cxn modelId="{59747B71-3070-487B-81C8-3FE654700612}" type="presOf" srcId="{3977B77A-F32A-4EF6-A3E0-B96E1A828873}" destId="{E7395866-2F19-407C-BD66-7AE202ED35C1}" srcOrd="0" destOrd="0" presId="urn:microsoft.com/office/officeart/2005/8/layout/default"/>
    <dgm:cxn modelId="{3552BD7D-E583-4081-BCA1-AE608C375077}" type="presOf" srcId="{3CC34415-C26C-4D81-921B-98AB199502D2}" destId="{F94E2CA4-6EE1-4489-BE69-8CFA1C045002}" srcOrd="0" destOrd="0" presId="urn:microsoft.com/office/officeart/2005/8/layout/default"/>
    <dgm:cxn modelId="{75118E83-6A11-4BD3-B439-FF8E9E92114C}" srcId="{613AB0C1-B44D-465B-8420-149B892D1730}" destId="{5724AB19-B4D7-443E-9C54-C0FCA83924F5}" srcOrd="7" destOrd="0" parTransId="{8B0FDF0D-82DC-42EE-847F-AAE231807CD7}" sibTransId="{29FD8677-372C-4C52-9520-5E103053437C}"/>
    <dgm:cxn modelId="{11BF219E-9D6D-4F3E-B32D-058FF280934C}" srcId="{613AB0C1-B44D-465B-8420-149B892D1730}" destId="{F1DAF207-8935-4F10-B44C-2A7DB4217BD8}" srcOrd="1" destOrd="0" parTransId="{EDE68780-B91A-465A-806C-4801F19CBD1B}" sibTransId="{EBE78281-48ED-472C-9BAC-6EC049E9C473}"/>
    <dgm:cxn modelId="{EC34B59E-0047-47E6-9B3F-857D63C3198F}" type="presOf" srcId="{613AB0C1-B44D-465B-8420-149B892D1730}" destId="{881215D0-D4A4-4009-8119-D9D1B8095598}" srcOrd="0" destOrd="0" presId="urn:microsoft.com/office/officeart/2005/8/layout/default"/>
    <dgm:cxn modelId="{B605D3B2-D121-4438-967D-4A859B9AEABA}" type="presOf" srcId="{5724AB19-B4D7-443E-9C54-C0FCA83924F5}" destId="{E016AA81-2D2C-4908-9072-05377D90CA38}" srcOrd="0" destOrd="0" presId="urn:microsoft.com/office/officeart/2005/8/layout/default"/>
    <dgm:cxn modelId="{540474DB-D0E3-4551-9788-6D96F971558F}" type="presOf" srcId="{833358E8-123E-4301-9AD7-7D3FFF23BB56}" destId="{27F1C64F-C8B3-43C2-B063-5D21C7A9B057}" srcOrd="0" destOrd="0" presId="urn:microsoft.com/office/officeart/2005/8/layout/default"/>
    <dgm:cxn modelId="{F765FAFB-AE44-49B0-85D1-5C9E22071787}" srcId="{613AB0C1-B44D-465B-8420-149B892D1730}" destId="{3CC34415-C26C-4D81-921B-98AB199502D2}" srcOrd="0" destOrd="0" parTransId="{6C656AE4-D1B5-4035-B66C-39656728CF1B}" sibTransId="{CB21FEB8-E451-48A0-945D-E898D6EE6FA9}"/>
    <dgm:cxn modelId="{30933156-52E3-47F7-850C-9037D8608472}" type="presParOf" srcId="{881215D0-D4A4-4009-8119-D9D1B8095598}" destId="{F94E2CA4-6EE1-4489-BE69-8CFA1C045002}" srcOrd="0" destOrd="0" presId="urn:microsoft.com/office/officeart/2005/8/layout/default"/>
    <dgm:cxn modelId="{93073353-B30E-4A33-A59B-AC75CBBDD902}" type="presParOf" srcId="{881215D0-D4A4-4009-8119-D9D1B8095598}" destId="{C28E951E-6A16-40A1-9C8D-D781D2CC5542}" srcOrd="1" destOrd="0" presId="urn:microsoft.com/office/officeart/2005/8/layout/default"/>
    <dgm:cxn modelId="{EAD6D51C-75DE-428C-96F4-47EA8BE1BAF2}" type="presParOf" srcId="{881215D0-D4A4-4009-8119-D9D1B8095598}" destId="{1E8C09CD-FD79-4991-9F15-0C3DB1791B82}" srcOrd="2" destOrd="0" presId="urn:microsoft.com/office/officeart/2005/8/layout/default"/>
    <dgm:cxn modelId="{5986227D-6A08-4A3D-ADC7-2A351DDC3DFA}" type="presParOf" srcId="{881215D0-D4A4-4009-8119-D9D1B8095598}" destId="{1D42EB97-613C-44F6-AE9B-2E74A6D2CEF3}" srcOrd="3" destOrd="0" presId="urn:microsoft.com/office/officeart/2005/8/layout/default"/>
    <dgm:cxn modelId="{224B5597-0F0A-40AC-9CC8-6FFC7C55E74F}" type="presParOf" srcId="{881215D0-D4A4-4009-8119-D9D1B8095598}" destId="{1901DFA0-6F07-4DC3-BD47-B1F8309149D8}" srcOrd="4" destOrd="0" presId="urn:microsoft.com/office/officeart/2005/8/layout/default"/>
    <dgm:cxn modelId="{CFC424CE-302A-4611-8B41-BB3EC37A9507}" type="presParOf" srcId="{881215D0-D4A4-4009-8119-D9D1B8095598}" destId="{9AA48359-1504-4823-83BC-F94049AC0988}" srcOrd="5" destOrd="0" presId="urn:microsoft.com/office/officeart/2005/8/layout/default"/>
    <dgm:cxn modelId="{5BD0E81D-0BE0-4AFE-B4B3-1ABE7D444510}" type="presParOf" srcId="{881215D0-D4A4-4009-8119-D9D1B8095598}" destId="{E7395866-2F19-407C-BD66-7AE202ED35C1}" srcOrd="6" destOrd="0" presId="urn:microsoft.com/office/officeart/2005/8/layout/default"/>
    <dgm:cxn modelId="{7740C732-CCF6-448D-A043-64281FF8D126}" type="presParOf" srcId="{881215D0-D4A4-4009-8119-D9D1B8095598}" destId="{2A0A6268-C19E-4CD4-ADC6-F62FAA90A7ED}" srcOrd="7" destOrd="0" presId="urn:microsoft.com/office/officeart/2005/8/layout/default"/>
    <dgm:cxn modelId="{B6D80F4A-B406-44E8-B564-20469947D68D}" type="presParOf" srcId="{881215D0-D4A4-4009-8119-D9D1B8095598}" destId="{FA150DE0-7E42-4B6F-A9E2-9E352D4865BC}" srcOrd="8" destOrd="0" presId="urn:microsoft.com/office/officeart/2005/8/layout/default"/>
    <dgm:cxn modelId="{CC484016-F34E-4C98-9B3D-2B46D49A38C0}" type="presParOf" srcId="{881215D0-D4A4-4009-8119-D9D1B8095598}" destId="{C4E4AC04-6352-4926-BFF5-043450C2F6A3}" srcOrd="9" destOrd="0" presId="urn:microsoft.com/office/officeart/2005/8/layout/default"/>
    <dgm:cxn modelId="{CEE99C54-A508-4122-8B26-E6DB993874CF}" type="presParOf" srcId="{881215D0-D4A4-4009-8119-D9D1B8095598}" destId="{27F1C64F-C8B3-43C2-B063-5D21C7A9B057}" srcOrd="10" destOrd="0" presId="urn:microsoft.com/office/officeart/2005/8/layout/default"/>
    <dgm:cxn modelId="{ECB9917C-749E-433C-B989-3DA567698C90}" type="presParOf" srcId="{881215D0-D4A4-4009-8119-D9D1B8095598}" destId="{B6C9E1A6-D3BE-4DF2-BB1E-302FE27156A3}" srcOrd="11" destOrd="0" presId="urn:microsoft.com/office/officeart/2005/8/layout/default"/>
    <dgm:cxn modelId="{0593C347-E186-4F47-AA13-0DE06A1AE1B2}" type="presParOf" srcId="{881215D0-D4A4-4009-8119-D9D1B8095598}" destId="{97C3ACF6-D5AB-43E2-AA4E-4AB5F1D7DF9B}" srcOrd="12" destOrd="0" presId="urn:microsoft.com/office/officeart/2005/8/layout/default"/>
    <dgm:cxn modelId="{8D8CF6E9-BA60-45CE-83C3-39E62EDDA2E8}" type="presParOf" srcId="{881215D0-D4A4-4009-8119-D9D1B8095598}" destId="{27C5B29B-D674-4195-B733-DA032B495BF7}" srcOrd="13" destOrd="0" presId="urn:microsoft.com/office/officeart/2005/8/layout/default"/>
    <dgm:cxn modelId="{7E9B82C9-6603-4EC3-A1B8-4FCCED304D88}" type="presParOf" srcId="{881215D0-D4A4-4009-8119-D9D1B8095598}" destId="{E016AA81-2D2C-4908-9072-05377D90CA3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63386-3A4D-491B-B4BE-E28A40CA4C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0B067EF-AF55-4747-A526-F724C728DA6C}">
      <dgm:prSet phldrT="[Texto]" custT="1"/>
      <dgm:spPr/>
      <dgm:t>
        <a:bodyPr/>
        <a:lstStyle/>
        <a:p>
          <a:r>
            <a:rPr lang="pt-BR" sz="2000"/>
            <a:t>Identificação das necessidades dos usuários</a:t>
          </a:r>
        </a:p>
      </dgm:t>
    </dgm:pt>
    <dgm:pt modelId="{8EF64C08-C875-4C9E-AA42-119AF54B0BAD}" type="parTrans" cxnId="{FED3B7EA-B185-4CDA-B35B-DBB71F7DEE47}">
      <dgm:prSet/>
      <dgm:spPr/>
      <dgm:t>
        <a:bodyPr/>
        <a:lstStyle/>
        <a:p>
          <a:endParaRPr lang="pt-BR" sz="2000"/>
        </a:p>
      </dgm:t>
    </dgm:pt>
    <dgm:pt modelId="{43BA0235-73E5-4656-B6F9-DDDD5AC9E639}" type="sibTrans" cxnId="{FED3B7EA-B185-4CDA-B35B-DBB71F7DEE47}">
      <dgm:prSet/>
      <dgm:spPr/>
      <dgm:t>
        <a:bodyPr/>
        <a:lstStyle/>
        <a:p>
          <a:endParaRPr lang="pt-BR" sz="2000"/>
        </a:p>
      </dgm:t>
    </dgm:pt>
    <dgm:pt modelId="{260AAC51-2D4A-4876-9514-187CC5EDE52E}">
      <dgm:prSet custT="1"/>
      <dgm:spPr/>
      <dgm:t>
        <a:bodyPr/>
        <a:lstStyle/>
        <a:p>
          <a:r>
            <a:rPr lang="pt-BR" sz="2000"/>
            <a:t>Arquitetura da Informação.</a:t>
          </a:r>
          <a:endParaRPr lang="pt-BR" sz="2000" dirty="0"/>
        </a:p>
      </dgm:t>
    </dgm:pt>
    <dgm:pt modelId="{003F6177-6997-4B62-BFDC-F3A0AE6D03AE}" type="parTrans" cxnId="{7A945F93-EAF3-46D5-81CF-C494C73B06D4}">
      <dgm:prSet/>
      <dgm:spPr/>
      <dgm:t>
        <a:bodyPr/>
        <a:lstStyle/>
        <a:p>
          <a:endParaRPr lang="pt-BR" sz="2000"/>
        </a:p>
      </dgm:t>
    </dgm:pt>
    <dgm:pt modelId="{16F07B92-BD4F-4753-9219-E6D1DB3B0943}" type="sibTrans" cxnId="{7A945F93-EAF3-46D5-81CF-C494C73B06D4}">
      <dgm:prSet/>
      <dgm:spPr/>
      <dgm:t>
        <a:bodyPr/>
        <a:lstStyle/>
        <a:p>
          <a:endParaRPr lang="pt-BR" sz="2000"/>
        </a:p>
      </dgm:t>
    </dgm:pt>
    <dgm:pt modelId="{0D1DC025-B55B-4E2D-8B89-CB9E890422F7}">
      <dgm:prSet custT="1"/>
      <dgm:spPr/>
      <dgm:t>
        <a:bodyPr/>
        <a:lstStyle/>
        <a:p>
          <a:r>
            <a:rPr lang="pt-BR" sz="2000"/>
            <a:t>Acessibilidade</a:t>
          </a:r>
          <a:endParaRPr lang="pt-BR" sz="2000" dirty="0"/>
        </a:p>
      </dgm:t>
    </dgm:pt>
    <dgm:pt modelId="{8EE2B738-3497-47B1-88B4-70505F2F68FF}" type="parTrans" cxnId="{4D09C557-ECAB-415D-8C44-6EC87825FDF7}">
      <dgm:prSet/>
      <dgm:spPr/>
      <dgm:t>
        <a:bodyPr/>
        <a:lstStyle/>
        <a:p>
          <a:endParaRPr lang="pt-BR" sz="2000"/>
        </a:p>
      </dgm:t>
    </dgm:pt>
    <dgm:pt modelId="{442E1CAD-914B-42CA-B642-6AD8C27A4881}" type="sibTrans" cxnId="{4D09C557-ECAB-415D-8C44-6EC87825FDF7}">
      <dgm:prSet/>
      <dgm:spPr/>
      <dgm:t>
        <a:bodyPr/>
        <a:lstStyle/>
        <a:p>
          <a:endParaRPr lang="pt-BR" sz="2000"/>
        </a:p>
      </dgm:t>
    </dgm:pt>
    <dgm:pt modelId="{CDF3CAD8-824C-4525-AB4D-51A2D40EF778}">
      <dgm:prSet custT="1"/>
      <dgm:spPr/>
      <dgm:t>
        <a:bodyPr/>
        <a:lstStyle/>
        <a:p>
          <a:r>
            <a:rPr lang="pt-BR" sz="2000"/>
            <a:t>Teste de usabilidade</a:t>
          </a:r>
          <a:endParaRPr lang="pt-BR" sz="2000" dirty="0"/>
        </a:p>
      </dgm:t>
    </dgm:pt>
    <dgm:pt modelId="{4AC1D2B4-09BB-4C6B-8475-2EC7738468A7}" type="parTrans" cxnId="{59F5D8A9-A7DB-4B8E-B5D6-D8D783A547ED}">
      <dgm:prSet/>
      <dgm:spPr/>
      <dgm:t>
        <a:bodyPr/>
        <a:lstStyle/>
        <a:p>
          <a:endParaRPr lang="pt-BR" sz="2000"/>
        </a:p>
      </dgm:t>
    </dgm:pt>
    <dgm:pt modelId="{29F9FB46-C8D3-4E42-96DC-71F0A5EF5B57}" type="sibTrans" cxnId="{59F5D8A9-A7DB-4B8E-B5D6-D8D783A547ED}">
      <dgm:prSet/>
      <dgm:spPr/>
      <dgm:t>
        <a:bodyPr/>
        <a:lstStyle/>
        <a:p>
          <a:endParaRPr lang="pt-BR" sz="2000"/>
        </a:p>
      </dgm:t>
    </dgm:pt>
    <dgm:pt modelId="{C7544C12-2FFA-4049-BE66-F2FC2CD86507}" type="pres">
      <dgm:prSet presAssocID="{A8363386-3A4D-491B-B4BE-E28A40CA4C12}" presName="diagram" presStyleCnt="0">
        <dgm:presLayoutVars>
          <dgm:dir/>
          <dgm:resizeHandles val="exact"/>
        </dgm:presLayoutVars>
      </dgm:prSet>
      <dgm:spPr/>
    </dgm:pt>
    <dgm:pt modelId="{E6C4E505-0147-4094-B3B4-CBD1140A8ABB}" type="pres">
      <dgm:prSet presAssocID="{10B067EF-AF55-4747-A526-F724C728DA6C}" presName="node" presStyleLbl="node1" presStyleIdx="0" presStyleCnt="4">
        <dgm:presLayoutVars>
          <dgm:bulletEnabled val="1"/>
        </dgm:presLayoutVars>
      </dgm:prSet>
      <dgm:spPr/>
    </dgm:pt>
    <dgm:pt modelId="{40BA4EB0-2922-4E31-989B-C1958A16B541}" type="pres">
      <dgm:prSet presAssocID="{43BA0235-73E5-4656-B6F9-DDDD5AC9E639}" presName="sibTrans" presStyleCnt="0"/>
      <dgm:spPr/>
    </dgm:pt>
    <dgm:pt modelId="{4BC01279-F953-45AA-9044-A7F8A2B9E861}" type="pres">
      <dgm:prSet presAssocID="{260AAC51-2D4A-4876-9514-187CC5EDE52E}" presName="node" presStyleLbl="node1" presStyleIdx="1" presStyleCnt="4">
        <dgm:presLayoutVars>
          <dgm:bulletEnabled val="1"/>
        </dgm:presLayoutVars>
      </dgm:prSet>
      <dgm:spPr/>
    </dgm:pt>
    <dgm:pt modelId="{370B25C4-F19C-41A8-9FAB-B3BA01264831}" type="pres">
      <dgm:prSet presAssocID="{16F07B92-BD4F-4753-9219-E6D1DB3B0943}" presName="sibTrans" presStyleCnt="0"/>
      <dgm:spPr/>
    </dgm:pt>
    <dgm:pt modelId="{44DB366B-164E-421F-B1AF-7D99419F3017}" type="pres">
      <dgm:prSet presAssocID="{0D1DC025-B55B-4E2D-8B89-CB9E890422F7}" presName="node" presStyleLbl="node1" presStyleIdx="2" presStyleCnt="4">
        <dgm:presLayoutVars>
          <dgm:bulletEnabled val="1"/>
        </dgm:presLayoutVars>
      </dgm:prSet>
      <dgm:spPr/>
    </dgm:pt>
    <dgm:pt modelId="{19D29229-28E7-405B-94FC-289790A34175}" type="pres">
      <dgm:prSet presAssocID="{442E1CAD-914B-42CA-B642-6AD8C27A4881}" presName="sibTrans" presStyleCnt="0"/>
      <dgm:spPr/>
    </dgm:pt>
    <dgm:pt modelId="{9AF9A4BD-0D3F-422C-99DD-484EF9C228FE}" type="pres">
      <dgm:prSet presAssocID="{CDF3CAD8-824C-4525-AB4D-51A2D40EF778}" presName="node" presStyleLbl="node1" presStyleIdx="3" presStyleCnt="4">
        <dgm:presLayoutVars>
          <dgm:bulletEnabled val="1"/>
        </dgm:presLayoutVars>
      </dgm:prSet>
      <dgm:spPr/>
    </dgm:pt>
  </dgm:ptLst>
  <dgm:cxnLst>
    <dgm:cxn modelId="{556ECF10-A56D-49A3-A0DD-5CEA725611B4}" type="presOf" srcId="{A8363386-3A4D-491B-B4BE-E28A40CA4C12}" destId="{C7544C12-2FFA-4049-BE66-F2FC2CD86507}" srcOrd="0" destOrd="0" presId="urn:microsoft.com/office/officeart/2005/8/layout/default"/>
    <dgm:cxn modelId="{07CDAB1F-F957-406D-8C25-DC8767194BA0}" type="presOf" srcId="{CDF3CAD8-824C-4525-AB4D-51A2D40EF778}" destId="{9AF9A4BD-0D3F-422C-99DD-484EF9C228FE}" srcOrd="0" destOrd="0" presId="urn:microsoft.com/office/officeart/2005/8/layout/default"/>
    <dgm:cxn modelId="{9577D429-54B7-4C78-B325-EDBA86BC8920}" type="presOf" srcId="{0D1DC025-B55B-4E2D-8B89-CB9E890422F7}" destId="{44DB366B-164E-421F-B1AF-7D99419F3017}" srcOrd="0" destOrd="0" presId="urn:microsoft.com/office/officeart/2005/8/layout/default"/>
    <dgm:cxn modelId="{4D09C557-ECAB-415D-8C44-6EC87825FDF7}" srcId="{A8363386-3A4D-491B-B4BE-E28A40CA4C12}" destId="{0D1DC025-B55B-4E2D-8B89-CB9E890422F7}" srcOrd="2" destOrd="0" parTransId="{8EE2B738-3497-47B1-88B4-70505F2F68FF}" sibTransId="{442E1CAD-914B-42CA-B642-6AD8C27A4881}"/>
    <dgm:cxn modelId="{16DC1380-5670-4E0A-BEFB-DA2279D0A729}" type="presOf" srcId="{10B067EF-AF55-4747-A526-F724C728DA6C}" destId="{E6C4E505-0147-4094-B3B4-CBD1140A8ABB}" srcOrd="0" destOrd="0" presId="urn:microsoft.com/office/officeart/2005/8/layout/default"/>
    <dgm:cxn modelId="{7A945F93-EAF3-46D5-81CF-C494C73B06D4}" srcId="{A8363386-3A4D-491B-B4BE-E28A40CA4C12}" destId="{260AAC51-2D4A-4876-9514-187CC5EDE52E}" srcOrd="1" destOrd="0" parTransId="{003F6177-6997-4B62-BFDC-F3A0AE6D03AE}" sibTransId="{16F07B92-BD4F-4753-9219-E6D1DB3B0943}"/>
    <dgm:cxn modelId="{59F5D8A9-A7DB-4B8E-B5D6-D8D783A547ED}" srcId="{A8363386-3A4D-491B-B4BE-E28A40CA4C12}" destId="{CDF3CAD8-824C-4525-AB4D-51A2D40EF778}" srcOrd="3" destOrd="0" parTransId="{4AC1D2B4-09BB-4C6B-8475-2EC7738468A7}" sibTransId="{29F9FB46-C8D3-4E42-96DC-71F0A5EF5B57}"/>
    <dgm:cxn modelId="{5279FEE8-D6BD-4FFE-A12E-3E3385703A02}" type="presOf" srcId="{260AAC51-2D4A-4876-9514-187CC5EDE52E}" destId="{4BC01279-F953-45AA-9044-A7F8A2B9E861}" srcOrd="0" destOrd="0" presId="urn:microsoft.com/office/officeart/2005/8/layout/default"/>
    <dgm:cxn modelId="{FED3B7EA-B185-4CDA-B35B-DBB71F7DEE47}" srcId="{A8363386-3A4D-491B-B4BE-E28A40CA4C12}" destId="{10B067EF-AF55-4747-A526-F724C728DA6C}" srcOrd="0" destOrd="0" parTransId="{8EF64C08-C875-4C9E-AA42-119AF54B0BAD}" sibTransId="{43BA0235-73E5-4656-B6F9-DDDD5AC9E639}"/>
    <dgm:cxn modelId="{16A078CD-E79A-47C6-AED6-733EF8586AA4}" type="presParOf" srcId="{C7544C12-2FFA-4049-BE66-F2FC2CD86507}" destId="{E6C4E505-0147-4094-B3B4-CBD1140A8ABB}" srcOrd="0" destOrd="0" presId="urn:microsoft.com/office/officeart/2005/8/layout/default"/>
    <dgm:cxn modelId="{FD2342E6-6D79-48E9-BDC0-4F01E488AFE8}" type="presParOf" srcId="{C7544C12-2FFA-4049-BE66-F2FC2CD86507}" destId="{40BA4EB0-2922-4E31-989B-C1958A16B541}" srcOrd="1" destOrd="0" presId="urn:microsoft.com/office/officeart/2005/8/layout/default"/>
    <dgm:cxn modelId="{60D6D625-A0CC-47BD-BE1E-B2AB9C9973AE}" type="presParOf" srcId="{C7544C12-2FFA-4049-BE66-F2FC2CD86507}" destId="{4BC01279-F953-45AA-9044-A7F8A2B9E861}" srcOrd="2" destOrd="0" presId="urn:microsoft.com/office/officeart/2005/8/layout/default"/>
    <dgm:cxn modelId="{56BCFB4E-D966-4071-A21C-E03D28E4AC86}" type="presParOf" srcId="{C7544C12-2FFA-4049-BE66-F2FC2CD86507}" destId="{370B25C4-F19C-41A8-9FAB-B3BA01264831}" srcOrd="3" destOrd="0" presId="urn:microsoft.com/office/officeart/2005/8/layout/default"/>
    <dgm:cxn modelId="{C5FF9A2A-9D53-4911-8DA8-9498C955E57E}" type="presParOf" srcId="{C7544C12-2FFA-4049-BE66-F2FC2CD86507}" destId="{44DB366B-164E-421F-B1AF-7D99419F3017}" srcOrd="4" destOrd="0" presId="urn:microsoft.com/office/officeart/2005/8/layout/default"/>
    <dgm:cxn modelId="{47116167-12B9-486A-AC22-A8BBAAF2701A}" type="presParOf" srcId="{C7544C12-2FFA-4049-BE66-F2FC2CD86507}" destId="{19D29229-28E7-405B-94FC-289790A34175}" srcOrd="5" destOrd="0" presId="urn:microsoft.com/office/officeart/2005/8/layout/default"/>
    <dgm:cxn modelId="{B6D2E205-B125-4496-A9AD-FD84A0DC74C3}" type="presParOf" srcId="{C7544C12-2FFA-4049-BE66-F2FC2CD86507}" destId="{9AF9A4BD-0D3F-422C-99DD-484EF9C228F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240823-0BEA-4103-BF91-983C561AB272}" type="doc">
      <dgm:prSet loTypeId="urn:microsoft.com/office/officeart/2005/8/layout/bProcess3" loCatId="process" qsTypeId="urn:microsoft.com/office/officeart/2005/8/quickstyle/simple1" qsCatId="simple" csTypeId="urn:microsoft.com/office/officeart/2005/8/colors/accent5_2" csCatId="accent5" phldr="1"/>
      <dgm:spPr/>
    </dgm:pt>
    <dgm:pt modelId="{762A1EC3-9378-4142-BB55-C96242256523}">
      <dgm:prSet phldrT="[Texto]"/>
      <dgm:spPr/>
      <dgm:t>
        <a:bodyPr/>
        <a:lstStyle/>
        <a:p>
          <a:r>
            <a:rPr lang="pt-BR" b="1" dirty="0"/>
            <a:t>1. Definir o problema</a:t>
          </a:r>
          <a:r>
            <a:rPr lang="pt-BR" dirty="0"/>
            <a:t> </a:t>
          </a:r>
        </a:p>
        <a:p>
          <a:r>
            <a:rPr lang="pt-BR" i="1" dirty="0"/>
            <a:t>não basta aquilo que o cliente lhe informa</a:t>
          </a:r>
        </a:p>
      </dgm:t>
    </dgm:pt>
    <dgm:pt modelId="{9AFBA7BF-B0D1-4558-9448-0E9CAF46045E}" type="parTrans" cxnId="{B52A810A-552F-451F-A75A-DF70AE1EC145}">
      <dgm:prSet/>
      <dgm:spPr/>
      <dgm:t>
        <a:bodyPr/>
        <a:lstStyle/>
        <a:p>
          <a:endParaRPr lang="pt-BR"/>
        </a:p>
      </dgm:t>
    </dgm:pt>
    <dgm:pt modelId="{E47DD046-919C-4C88-A60A-C6BEA1D26E8B}" type="sibTrans" cxnId="{B52A810A-552F-451F-A75A-DF70AE1EC145}">
      <dgm:prSet/>
      <dgm:spPr/>
      <dgm:t>
        <a:bodyPr/>
        <a:lstStyle/>
        <a:p>
          <a:endParaRPr lang="pt-BR"/>
        </a:p>
      </dgm:t>
    </dgm:pt>
    <dgm:pt modelId="{979CA5B3-7E15-43D0-A6D1-B63CDE4B0373}">
      <dgm:prSet/>
      <dgm:spPr/>
      <dgm:t>
        <a:bodyPr/>
        <a:lstStyle/>
        <a:p>
          <a:r>
            <a:rPr lang="pt-BR" b="1" dirty="0"/>
            <a:t>2. Definir o tipo de solução </a:t>
          </a:r>
          <a:r>
            <a:rPr lang="pt-BR" i="1" dirty="0"/>
            <a:t>provisória, definitiva, puramente comercial, que dure no tempo, tecnicamente sofisticada ou simples e econômica</a:t>
          </a:r>
        </a:p>
      </dgm:t>
    </dgm:pt>
    <dgm:pt modelId="{E75542F3-5FC7-4F5A-BB67-8E90722A4C7F}" type="parTrans" cxnId="{C2942623-F8FC-48D6-9D4F-DA0D76CB7BA3}">
      <dgm:prSet/>
      <dgm:spPr/>
      <dgm:t>
        <a:bodyPr/>
        <a:lstStyle/>
        <a:p>
          <a:endParaRPr lang="pt-BR"/>
        </a:p>
      </dgm:t>
    </dgm:pt>
    <dgm:pt modelId="{72B85826-19DD-4681-B4C1-97EC9192B093}" type="sibTrans" cxnId="{C2942623-F8FC-48D6-9D4F-DA0D76CB7BA3}">
      <dgm:prSet/>
      <dgm:spPr/>
      <dgm:t>
        <a:bodyPr/>
        <a:lstStyle/>
        <a:p>
          <a:endParaRPr lang="pt-BR"/>
        </a:p>
      </dgm:t>
    </dgm:pt>
    <dgm:pt modelId="{A3924240-0B3F-43CC-A7AF-06CC214C4D80}">
      <dgm:prSet/>
      <dgm:spPr/>
      <dgm:t>
        <a:bodyPr/>
        <a:lstStyle/>
        <a:p>
          <a:r>
            <a:rPr lang="pt-BR" b="1" dirty="0"/>
            <a:t>3. Dividir o problema</a:t>
          </a:r>
          <a:r>
            <a:rPr lang="pt-BR" dirty="0"/>
            <a:t> </a:t>
          </a:r>
        </a:p>
        <a:p>
          <a:r>
            <a:rPr lang="pt-BR" i="1" dirty="0"/>
            <a:t>pai em problemas filhos menores e mais fáceis</a:t>
          </a:r>
        </a:p>
      </dgm:t>
    </dgm:pt>
    <dgm:pt modelId="{1AB1B1F9-B878-43FA-8592-D055F9CFAD1D}" type="parTrans" cxnId="{29AEDA32-A125-4797-B698-308472F8B437}">
      <dgm:prSet/>
      <dgm:spPr/>
      <dgm:t>
        <a:bodyPr/>
        <a:lstStyle/>
        <a:p>
          <a:endParaRPr lang="pt-BR"/>
        </a:p>
      </dgm:t>
    </dgm:pt>
    <dgm:pt modelId="{0CE7CB24-FAD5-4BF1-8F17-08129949D4F1}" type="sibTrans" cxnId="{29AEDA32-A125-4797-B698-308472F8B437}">
      <dgm:prSet/>
      <dgm:spPr/>
      <dgm:t>
        <a:bodyPr/>
        <a:lstStyle/>
        <a:p>
          <a:endParaRPr lang="pt-BR"/>
        </a:p>
      </dgm:t>
    </dgm:pt>
    <dgm:pt modelId="{7779E534-6899-4E68-8CC4-5B73017C13F0}">
      <dgm:prSet/>
      <dgm:spPr/>
      <dgm:t>
        <a:bodyPr/>
        <a:lstStyle/>
        <a:p>
          <a:r>
            <a:rPr lang="pt-BR" b="1" dirty="0"/>
            <a:t>4. Coletar dados</a:t>
          </a:r>
        </a:p>
        <a:p>
          <a:r>
            <a:rPr lang="pt-BR" i="1" dirty="0"/>
            <a:t>Identificar como problemas parecidos foram resolvidos antes de nós;</a:t>
          </a:r>
        </a:p>
      </dgm:t>
    </dgm:pt>
    <dgm:pt modelId="{B1F79082-7010-4CCC-8E0F-925B50D99019}" type="parTrans" cxnId="{5EA43C14-61F8-45DF-A621-3EF99E74FC77}">
      <dgm:prSet/>
      <dgm:spPr/>
      <dgm:t>
        <a:bodyPr/>
        <a:lstStyle/>
        <a:p>
          <a:endParaRPr lang="pt-BR"/>
        </a:p>
      </dgm:t>
    </dgm:pt>
    <dgm:pt modelId="{C21B6220-3866-422F-98E6-EC79852C8B38}" type="sibTrans" cxnId="{5EA43C14-61F8-45DF-A621-3EF99E74FC77}">
      <dgm:prSet/>
      <dgm:spPr/>
      <dgm:t>
        <a:bodyPr/>
        <a:lstStyle/>
        <a:p>
          <a:endParaRPr lang="pt-BR"/>
        </a:p>
      </dgm:t>
    </dgm:pt>
    <dgm:pt modelId="{B16ADFF0-9E46-4892-8EAD-3607602B7DCD}">
      <dgm:prSet/>
      <dgm:spPr/>
      <dgm:t>
        <a:bodyPr/>
        <a:lstStyle/>
        <a:p>
          <a:r>
            <a:rPr lang="pt-BR" b="1" dirty="0"/>
            <a:t>5. Análise dos dados recolhidos</a:t>
          </a:r>
        </a:p>
      </dgm:t>
    </dgm:pt>
    <dgm:pt modelId="{286DF062-1E69-420E-BFCE-7CDAC5DE3550}" type="parTrans" cxnId="{822AE4D9-1488-4A3E-9EB0-1D058CCB82F5}">
      <dgm:prSet/>
      <dgm:spPr/>
      <dgm:t>
        <a:bodyPr/>
        <a:lstStyle/>
        <a:p>
          <a:endParaRPr lang="pt-BR"/>
        </a:p>
      </dgm:t>
    </dgm:pt>
    <dgm:pt modelId="{1498F1A0-7FF8-4327-8E67-774CF371508A}" type="sibTrans" cxnId="{822AE4D9-1488-4A3E-9EB0-1D058CCB82F5}">
      <dgm:prSet/>
      <dgm:spPr/>
      <dgm:t>
        <a:bodyPr/>
        <a:lstStyle/>
        <a:p>
          <a:endParaRPr lang="pt-BR"/>
        </a:p>
      </dgm:t>
    </dgm:pt>
    <dgm:pt modelId="{4D0540C9-D5AC-4F0B-BF73-F6AEE60585E2}">
      <dgm:prSet/>
      <dgm:spPr/>
      <dgm:t>
        <a:bodyPr/>
        <a:lstStyle/>
        <a:p>
          <a:r>
            <a:rPr lang="pt-BR" b="1" dirty="0"/>
            <a:t>6. Pesquisa sobre materiais e tecnologias à disposição</a:t>
          </a:r>
          <a:endParaRPr lang="pt-BR" dirty="0"/>
        </a:p>
      </dgm:t>
    </dgm:pt>
    <dgm:pt modelId="{5AC9F2FA-B4B2-465E-9DD0-3D462CE15735}" type="parTrans" cxnId="{E2B43FA5-9CEF-43D8-A689-AB30BCB48956}">
      <dgm:prSet/>
      <dgm:spPr/>
      <dgm:t>
        <a:bodyPr/>
        <a:lstStyle/>
        <a:p>
          <a:endParaRPr lang="pt-BR"/>
        </a:p>
      </dgm:t>
    </dgm:pt>
    <dgm:pt modelId="{8FDF9385-73FE-4301-BBE3-5D33542C540A}" type="sibTrans" cxnId="{E2B43FA5-9CEF-43D8-A689-AB30BCB48956}">
      <dgm:prSet/>
      <dgm:spPr/>
      <dgm:t>
        <a:bodyPr/>
        <a:lstStyle/>
        <a:p>
          <a:endParaRPr lang="pt-BR"/>
        </a:p>
      </dgm:t>
    </dgm:pt>
    <dgm:pt modelId="{69727EC6-90EF-4123-BAE5-9FEE9F77D485}">
      <dgm:prSet/>
      <dgm:spPr/>
      <dgm:t>
        <a:bodyPr/>
        <a:lstStyle/>
        <a:p>
          <a:r>
            <a:rPr lang="pt-BR" b="1" dirty="0"/>
            <a:t>7. Experimentação</a:t>
          </a:r>
        </a:p>
        <a:p>
          <a:r>
            <a:rPr lang="pt-BR" i="1" dirty="0"/>
            <a:t>técnicas e materiais</a:t>
          </a:r>
        </a:p>
      </dgm:t>
    </dgm:pt>
    <dgm:pt modelId="{22D636A0-D2DE-42A7-93A2-7C317104B9D6}" type="parTrans" cxnId="{19618253-4593-4275-A31F-7DFDE6810F24}">
      <dgm:prSet/>
      <dgm:spPr/>
      <dgm:t>
        <a:bodyPr/>
        <a:lstStyle/>
        <a:p>
          <a:endParaRPr lang="pt-BR"/>
        </a:p>
      </dgm:t>
    </dgm:pt>
    <dgm:pt modelId="{EEE330CE-5114-446D-92CE-0D4478BE3EC1}" type="sibTrans" cxnId="{19618253-4593-4275-A31F-7DFDE6810F24}">
      <dgm:prSet/>
      <dgm:spPr/>
      <dgm:t>
        <a:bodyPr/>
        <a:lstStyle/>
        <a:p>
          <a:endParaRPr lang="pt-BR"/>
        </a:p>
      </dgm:t>
    </dgm:pt>
    <dgm:pt modelId="{CE24AC2D-8DA9-4E68-88B9-D2301B350BCD}">
      <dgm:prSet/>
      <dgm:spPr/>
      <dgm:t>
        <a:bodyPr/>
        <a:lstStyle/>
        <a:p>
          <a:r>
            <a:rPr lang="pt-BR" b="1" dirty="0"/>
            <a:t>8. Construção de modelos</a:t>
          </a:r>
        </a:p>
      </dgm:t>
    </dgm:pt>
    <dgm:pt modelId="{7920C1B4-7324-4683-B684-8B8E755488DF}" type="parTrans" cxnId="{81CBEDB1-620C-4D8A-B463-C77651A72FCB}">
      <dgm:prSet/>
      <dgm:spPr/>
      <dgm:t>
        <a:bodyPr/>
        <a:lstStyle/>
        <a:p>
          <a:endParaRPr lang="pt-BR"/>
        </a:p>
      </dgm:t>
    </dgm:pt>
    <dgm:pt modelId="{6FBE255E-799F-44DE-B23A-B03D47129F9B}" type="sibTrans" cxnId="{81CBEDB1-620C-4D8A-B463-C77651A72FCB}">
      <dgm:prSet/>
      <dgm:spPr/>
      <dgm:t>
        <a:bodyPr/>
        <a:lstStyle/>
        <a:p>
          <a:endParaRPr lang="pt-BR"/>
        </a:p>
      </dgm:t>
    </dgm:pt>
    <dgm:pt modelId="{E2CDC839-8F51-4FC4-9B02-07722B90F23F}">
      <dgm:prSet/>
      <dgm:spPr/>
      <dgm:t>
        <a:bodyPr/>
        <a:lstStyle/>
        <a:p>
          <a:r>
            <a:rPr lang="pt-BR" b="1" dirty="0"/>
            <a:t>9. Validação do modelo junto ao usuário</a:t>
          </a:r>
        </a:p>
      </dgm:t>
    </dgm:pt>
    <dgm:pt modelId="{5E6D5909-078D-48B5-94CB-614461AA2CD9}" type="parTrans" cxnId="{1BE54C3B-2B47-4D46-9BFB-6B75A42FA260}">
      <dgm:prSet/>
      <dgm:spPr/>
      <dgm:t>
        <a:bodyPr/>
        <a:lstStyle/>
        <a:p>
          <a:endParaRPr lang="pt-BR"/>
        </a:p>
      </dgm:t>
    </dgm:pt>
    <dgm:pt modelId="{572B6708-E725-47A1-AAAE-2AFDDD8FA06F}" type="sibTrans" cxnId="{1BE54C3B-2B47-4D46-9BFB-6B75A42FA260}">
      <dgm:prSet/>
      <dgm:spPr/>
      <dgm:t>
        <a:bodyPr/>
        <a:lstStyle/>
        <a:p>
          <a:endParaRPr lang="pt-BR"/>
        </a:p>
      </dgm:t>
    </dgm:pt>
    <dgm:pt modelId="{356435A2-FFCE-414A-BB0A-E6AFB2EE2397}">
      <dgm:prSet/>
      <dgm:spPr/>
      <dgm:t>
        <a:bodyPr/>
        <a:lstStyle/>
        <a:p>
          <a:r>
            <a:rPr lang="pt-BR" b="1" dirty="0"/>
            <a:t>10. Desenho construtivo</a:t>
          </a:r>
        </a:p>
      </dgm:t>
    </dgm:pt>
    <dgm:pt modelId="{942DFF74-6195-4E7C-BFBC-299711B5DFB1}" type="parTrans" cxnId="{D2765494-5BF7-4427-9F81-D2EC9A622B79}">
      <dgm:prSet/>
      <dgm:spPr/>
      <dgm:t>
        <a:bodyPr/>
        <a:lstStyle/>
        <a:p>
          <a:endParaRPr lang="pt-BR"/>
        </a:p>
      </dgm:t>
    </dgm:pt>
    <dgm:pt modelId="{1DAB510C-076F-4C81-9699-1040A520E1B7}" type="sibTrans" cxnId="{D2765494-5BF7-4427-9F81-D2EC9A622B79}">
      <dgm:prSet/>
      <dgm:spPr/>
      <dgm:t>
        <a:bodyPr/>
        <a:lstStyle/>
        <a:p>
          <a:endParaRPr lang="pt-BR"/>
        </a:p>
      </dgm:t>
    </dgm:pt>
    <dgm:pt modelId="{3B1B9751-8A7B-4701-A805-359AB2DCFEC3}" type="pres">
      <dgm:prSet presAssocID="{7D240823-0BEA-4103-BF91-983C561AB272}" presName="Name0" presStyleCnt="0">
        <dgm:presLayoutVars>
          <dgm:dir/>
          <dgm:resizeHandles val="exact"/>
        </dgm:presLayoutVars>
      </dgm:prSet>
      <dgm:spPr/>
    </dgm:pt>
    <dgm:pt modelId="{0690FFFA-7178-4F28-BEAC-B5518DE82664}" type="pres">
      <dgm:prSet presAssocID="{762A1EC3-9378-4142-BB55-C96242256523}" presName="node" presStyleLbl="node1" presStyleIdx="0" presStyleCnt="10">
        <dgm:presLayoutVars>
          <dgm:bulletEnabled val="1"/>
        </dgm:presLayoutVars>
      </dgm:prSet>
      <dgm:spPr/>
    </dgm:pt>
    <dgm:pt modelId="{2F415BF5-DD38-4DBB-B278-FA4196E2B5A2}" type="pres">
      <dgm:prSet presAssocID="{E47DD046-919C-4C88-A60A-C6BEA1D26E8B}" presName="sibTrans" presStyleLbl="sibTrans1D1" presStyleIdx="0" presStyleCnt="9"/>
      <dgm:spPr/>
    </dgm:pt>
    <dgm:pt modelId="{BAF2654F-6C56-4509-A3BA-0BEF22187C8E}" type="pres">
      <dgm:prSet presAssocID="{E47DD046-919C-4C88-A60A-C6BEA1D26E8B}" presName="connectorText" presStyleLbl="sibTrans1D1" presStyleIdx="0" presStyleCnt="9"/>
      <dgm:spPr/>
    </dgm:pt>
    <dgm:pt modelId="{DFC310A5-910E-445A-8B62-52FD0A7E83E4}" type="pres">
      <dgm:prSet presAssocID="{979CA5B3-7E15-43D0-A6D1-B63CDE4B0373}" presName="node" presStyleLbl="node1" presStyleIdx="1" presStyleCnt="10">
        <dgm:presLayoutVars>
          <dgm:bulletEnabled val="1"/>
        </dgm:presLayoutVars>
      </dgm:prSet>
      <dgm:spPr/>
    </dgm:pt>
    <dgm:pt modelId="{7696AADB-4C66-4F9D-AE6F-8DB0DEB85136}" type="pres">
      <dgm:prSet presAssocID="{72B85826-19DD-4681-B4C1-97EC9192B093}" presName="sibTrans" presStyleLbl="sibTrans1D1" presStyleIdx="1" presStyleCnt="9"/>
      <dgm:spPr/>
    </dgm:pt>
    <dgm:pt modelId="{6B02AB2D-7E51-4043-8CB1-9CDA0A6E65F6}" type="pres">
      <dgm:prSet presAssocID="{72B85826-19DD-4681-B4C1-97EC9192B093}" presName="connectorText" presStyleLbl="sibTrans1D1" presStyleIdx="1" presStyleCnt="9"/>
      <dgm:spPr/>
    </dgm:pt>
    <dgm:pt modelId="{95AD726F-B4BF-4F05-8A56-8736E73D8454}" type="pres">
      <dgm:prSet presAssocID="{A3924240-0B3F-43CC-A7AF-06CC214C4D80}" presName="node" presStyleLbl="node1" presStyleIdx="2" presStyleCnt="10">
        <dgm:presLayoutVars>
          <dgm:bulletEnabled val="1"/>
        </dgm:presLayoutVars>
      </dgm:prSet>
      <dgm:spPr/>
    </dgm:pt>
    <dgm:pt modelId="{8AFEB71F-01CE-422E-9BCF-AAC493D1696C}" type="pres">
      <dgm:prSet presAssocID="{0CE7CB24-FAD5-4BF1-8F17-08129949D4F1}" presName="sibTrans" presStyleLbl="sibTrans1D1" presStyleIdx="2" presStyleCnt="9"/>
      <dgm:spPr/>
    </dgm:pt>
    <dgm:pt modelId="{465A128E-A151-46C1-8E5A-2CE1F3EF5BA6}" type="pres">
      <dgm:prSet presAssocID="{0CE7CB24-FAD5-4BF1-8F17-08129949D4F1}" presName="connectorText" presStyleLbl="sibTrans1D1" presStyleIdx="2" presStyleCnt="9"/>
      <dgm:spPr/>
    </dgm:pt>
    <dgm:pt modelId="{B9861019-D196-4854-BC81-27F37B57A0F8}" type="pres">
      <dgm:prSet presAssocID="{7779E534-6899-4E68-8CC4-5B73017C13F0}" presName="node" presStyleLbl="node1" presStyleIdx="3" presStyleCnt="10">
        <dgm:presLayoutVars>
          <dgm:bulletEnabled val="1"/>
        </dgm:presLayoutVars>
      </dgm:prSet>
      <dgm:spPr/>
    </dgm:pt>
    <dgm:pt modelId="{D96BE95B-3285-4B02-9BED-A720AE4DE1B4}" type="pres">
      <dgm:prSet presAssocID="{C21B6220-3866-422F-98E6-EC79852C8B38}" presName="sibTrans" presStyleLbl="sibTrans1D1" presStyleIdx="3" presStyleCnt="9"/>
      <dgm:spPr/>
    </dgm:pt>
    <dgm:pt modelId="{A26E115B-BA19-4130-BB1B-5D8BD087E54C}" type="pres">
      <dgm:prSet presAssocID="{C21B6220-3866-422F-98E6-EC79852C8B38}" presName="connectorText" presStyleLbl="sibTrans1D1" presStyleIdx="3" presStyleCnt="9"/>
      <dgm:spPr/>
    </dgm:pt>
    <dgm:pt modelId="{D70B16B9-05AC-4F9A-BD07-9CF0EB25A945}" type="pres">
      <dgm:prSet presAssocID="{B16ADFF0-9E46-4892-8EAD-3607602B7DCD}" presName="node" presStyleLbl="node1" presStyleIdx="4" presStyleCnt="10">
        <dgm:presLayoutVars>
          <dgm:bulletEnabled val="1"/>
        </dgm:presLayoutVars>
      </dgm:prSet>
      <dgm:spPr/>
    </dgm:pt>
    <dgm:pt modelId="{CF321914-48A5-4316-8E91-92F9636AF164}" type="pres">
      <dgm:prSet presAssocID="{1498F1A0-7FF8-4327-8E67-774CF371508A}" presName="sibTrans" presStyleLbl="sibTrans1D1" presStyleIdx="4" presStyleCnt="9"/>
      <dgm:spPr/>
    </dgm:pt>
    <dgm:pt modelId="{CAF58C92-BA53-4619-9C94-EB1E6D8C5604}" type="pres">
      <dgm:prSet presAssocID="{1498F1A0-7FF8-4327-8E67-774CF371508A}" presName="connectorText" presStyleLbl="sibTrans1D1" presStyleIdx="4" presStyleCnt="9"/>
      <dgm:spPr/>
    </dgm:pt>
    <dgm:pt modelId="{D05D0F1F-2DEF-4E8A-B383-22BBD39A6D86}" type="pres">
      <dgm:prSet presAssocID="{4D0540C9-D5AC-4F0B-BF73-F6AEE60585E2}" presName="node" presStyleLbl="node1" presStyleIdx="5" presStyleCnt="10">
        <dgm:presLayoutVars>
          <dgm:bulletEnabled val="1"/>
        </dgm:presLayoutVars>
      </dgm:prSet>
      <dgm:spPr/>
    </dgm:pt>
    <dgm:pt modelId="{EC9E66F9-5BCE-448D-AA2E-157AC7B786FD}" type="pres">
      <dgm:prSet presAssocID="{8FDF9385-73FE-4301-BBE3-5D33542C540A}" presName="sibTrans" presStyleLbl="sibTrans1D1" presStyleIdx="5" presStyleCnt="9"/>
      <dgm:spPr/>
    </dgm:pt>
    <dgm:pt modelId="{EFF5DFE3-0033-417A-A650-FFA4AE95920F}" type="pres">
      <dgm:prSet presAssocID="{8FDF9385-73FE-4301-BBE3-5D33542C540A}" presName="connectorText" presStyleLbl="sibTrans1D1" presStyleIdx="5" presStyleCnt="9"/>
      <dgm:spPr/>
    </dgm:pt>
    <dgm:pt modelId="{DDF214EA-BE24-4C79-AC25-DF41FD1B7252}" type="pres">
      <dgm:prSet presAssocID="{69727EC6-90EF-4123-BAE5-9FEE9F77D485}" presName="node" presStyleLbl="node1" presStyleIdx="6" presStyleCnt="10">
        <dgm:presLayoutVars>
          <dgm:bulletEnabled val="1"/>
        </dgm:presLayoutVars>
      </dgm:prSet>
      <dgm:spPr/>
    </dgm:pt>
    <dgm:pt modelId="{C0372E15-1CD9-414A-83EC-0A3D48CFCDB8}" type="pres">
      <dgm:prSet presAssocID="{EEE330CE-5114-446D-92CE-0D4478BE3EC1}" presName="sibTrans" presStyleLbl="sibTrans1D1" presStyleIdx="6" presStyleCnt="9"/>
      <dgm:spPr/>
    </dgm:pt>
    <dgm:pt modelId="{6B763434-8B4C-4CBE-BE25-200E2B921805}" type="pres">
      <dgm:prSet presAssocID="{EEE330CE-5114-446D-92CE-0D4478BE3EC1}" presName="connectorText" presStyleLbl="sibTrans1D1" presStyleIdx="6" presStyleCnt="9"/>
      <dgm:spPr/>
    </dgm:pt>
    <dgm:pt modelId="{AEC4D852-E4EB-44DB-9518-0227CDA2F302}" type="pres">
      <dgm:prSet presAssocID="{CE24AC2D-8DA9-4E68-88B9-D2301B350BCD}" presName="node" presStyleLbl="node1" presStyleIdx="7" presStyleCnt="10">
        <dgm:presLayoutVars>
          <dgm:bulletEnabled val="1"/>
        </dgm:presLayoutVars>
      </dgm:prSet>
      <dgm:spPr/>
    </dgm:pt>
    <dgm:pt modelId="{979C3108-8FA2-4C09-8D06-5FAE54AFA10D}" type="pres">
      <dgm:prSet presAssocID="{6FBE255E-799F-44DE-B23A-B03D47129F9B}" presName="sibTrans" presStyleLbl="sibTrans1D1" presStyleIdx="7" presStyleCnt="9"/>
      <dgm:spPr/>
    </dgm:pt>
    <dgm:pt modelId="{DF7E42DA-D550-422E-BFA7-6A0088F4D170}" type="pres">
      <dgm:prSet presAssocID="{6FBE255E-799F-44DE-B23A-B03D47129F9B}" presName="connectorText" presStyleLbl="sibTrans1D1" presStyleIdx="7" presStyleCnt="9"/>
      <dgm:spPr/>
    </dgm:pt>
    <dgm:pt modelId="{F316B9E6-8922-4495-AF3F-05078724A867}" type="pres">
      <dgm:prSet presAssocID="{E2CDC839-8F51-4FC4-9B02-07722B90F23F}" presName="node" presStyleLbl="node1" presStyleIdx="8" presStyleCnt="10">
        <dgm:presLayoutVars>
          <dgm:bulletEnabled val="1"/>
        </dgm:presLayoutVars>
      </dgm:prSet>
      <dgm:spPr/>
    </dgm:pt>
    <dgm:pt modelId="{B6BACFE3-C98C-4F87-B2F8-85B9E7A755E2}" type="pres">
      <dgm:prSet presAssocID="{572B6708-E725-47A1-AAAE-2AFDDD8FA06F}" presName="sibTrans" presStyleLbl="sibTrans1D1" presStyleIdx="8" presStyleCnt="9"/>
      <dgm:spPr/>
    </dgm:pt>
    <dgm:pt modelId="{A4679D45-617D-4287-9EB4-E15D01DD6913}" type="pres">
      <dgm:prSet presAssocID="{572B6708-E725-47A1-AAAE-2AFDDD8FA06F}" presName="connectorText" presStyleLbl="sibTrans1D1" presStyleIdx="8" presStyleCnt="9"/>
      <dgm:spPr/>
    </dgm:pt>
    <dgm:pt modelId="{088CFEB2-35FF-42E4-BB16-A0D37D353F9F}" type="pres">
      <dgm:prSet presAssocID="{356435A2-FFCE-414A-BB0A-E6AFB2EE2397}" presName="node" presStyleLbl="node1" presStyleIdx="9" presStyleCnt="10">
        <dgm:presLayoutVars>
          <dgm:bulletEnabled val="1"/>
        </dgm:presLayoutVars>
      </dgm:prSet>
      <dgm:spPr/>
    </dgm:pt>
  </dgm:ptLst>
  <dgm:cxnLst>
    <dgm:cxn modelId="{B52A810A-552F-451F-A75A-DF70AE1EC145}" srcId="{7D240823-0BEA-4103-BF91-983C561AB272}" destId="{762A1EC3-9378-4142-BB55-C96242256523}" srcOrd="0" destOrd="0" parTransId="{9AFBA7BF-B0D1-4558-9448-0E9CAF46045E}" sibTransId="{E47DD046-919C-4C88-A60A-C6BEA1D26E8B}"/>
    <dgm:cxn modelId="{5EA43C14-61F8-45DF-A621-3EF99E74FC77}" srcId="{7D240823-0BEA-4103-BF91-983C561AB272}" destId="{7779E534-6899-4E68-8CC4-5B73017C13F0}" srcOrd="3" destOrd="0" parTransId="{B1F79082-7010-4CCC-8E0F-925B50D99019}" sibTransId="{C21B6220-3866-422F-98E6-EC79852C8B38}"/>
    <dgm:cxn modelId="{D7E7B71B-03EB-4947-8A7D-6286A7531672}" type="presOf" srcId="{C21B6220-3866-422F-98E6-EC79852C8B38}" destId="{A26E115B-BA19-4130-BB1B-5D8BD087E54C}" srcOrd="1" destOrd="0" presId="urn:microsoft.com/office/officeart/2005/8/layout/bProcess3"/>
    <dgm:cxn modelId="{C2942623-F8FC-48D6-9D4F-DA0D76CB7BA3}" srcId="{7D240823-0BEA-4103-BF91-983C561AB272}" destId="{979CA5B3-7E15-43D0-A6D1-B63CDE4B0373}" srcOrd="1" destOrd="0" parTransId="{E75542F3-5FC7-4F5A-BB67-8E90722A4C7F}" sibTransId="{72B85826-19DD-4681-B4C1-97EC9192B093}"/>
    <dgm:cxn modelId="{325FA928-566F-41EC-B207-9969E5FEC68F}" type="presOf" srcId="{0CE7CB24-FAD5-4BF1-8F17-08129949D4F1}" destId="{8AFEB71F-01CE-422E-9BCF-AAC493D1696C}" srcOrd="0" destOrd="0" presId="urn:microsoft.com/office/officeart/2005/8/layout/bProcess3"/>
    <dgm:cxn modelId="{381F9129-39DE-4FE8-A641-9564060B3261}" type="presOf" srcId="{0CE7CB24-FAD5-4BF1-8F17-08129949D4F1}" destId="{465A128E-A151-46C1-8E5A-2CE1F3EF5BA6}" srcOrd="1" destOrd="0" presId="urn:microsoft.com/office/officeart/2005/8/layout/bProcess3"/>
    <dgm:cxn modelId="{811AA62D-C211-440D-824C-C551FA862D52}" type="presOf" srcId="{C21B6220-3866-422F-98E6-EC79852C8B38}" destId="{D96BE95B-3285-4B02-9BED-A720AE4DE1B4}" srcOrd="0" destOrd="0" presId="urn:microsoft.com/office/officeart/2005/8/layout/bProcess3"/>
    <dgm:cxn modelId="{29AEDA32-A125-4797-B698-308472F8B437}" srcId="{7D240823-0BEA-4103-BF91-983C561AB272}" destId="{A3924240-0B3F-43CC-A7AF-06CC214C4D80}" srcOrd="2" destOrd="0" parTransId="{1AB1B1F9-B878-43FA-8592-D055F9CFAD1D}" sibTransId="{0CE7CB24-FAD5-4BF1-8F17-08129949D4F1}"/>
    <dgm:cxn modelId="{A29E8433-4EB0-416C-AF36-908FF707368E}" type="presOf" srcId="{6FBE255E-799F-44DE-B23A-B03D47129F9B}" destId="{DF7E42DA-D550-422E-BFA7-6A0088F4D170}" srcOrd="1" destOrd="0" presId="urn:microsoft.com/office/officeart/2005/8/layout/bProcess3"/>
    <dgm:cxn modelId="{1BE54C3B-2B47-4D46-9BFB-6B75A42FA260}" srcId="{7D240823-0BEA-4103-BF91-983C561AB272}" destId="{E2CDC839-8F51-4FC4-9B02-07722B90F23F}" srcOrd="8" destOrd="0" parTransId="{5E6D5909-078D-48B5-94CB-614461AA2CD9}" sibTransId="{572B6708-E725-47A1-AAAE-2AFDDD8FA06F}"/>
    <dgm:cxn modelId="{DE245C3B-EFA4-47F2-9635-23C7DB81EBF7}" type="presOf" srcId="{1498F1A0-7FF8-4327-8E67-774CF371508A}" destId="{CF321914-48A5-4316-8E91-92F9636AF164}" srcOrd="0" destOrd="0" presId="urn:microsoft.com/office/officeart/2005/8/layout/bProcess3"/>
    <dgm:cxn modelId="{42C3753F-135F-4FFA-AD80-D2081FE9AF10}" type="presOf" srcId="{A3924240-0B3F-43CC-A7AF-06CC214C4D80}" destId="{95AD726F-B4BF-4F05-8A56-8736E73D8454}" srcOrd="0" destOrd="0" presId="urn:microsoft.com/office/officeart/2005/8/layout/bProcess3"/>
    <dgm:cxn modelId="{ED016340-C28F-4FEC-8D39-76A78DEDC513}" type="presOf" srcId="{7D240823-0BEA-4103-BF91-983C561AB272}" destId="{3B1B9751-8A7B-4701-A805-359AB2DCFEC3}" srcOrd="0" destOrd="0" presId="urn:microsoft.com/office/officeart/2005/8/layout/bProcess3"/>
    <dgm:cxn modelId="{72999148-0025-40C2-88F4-5D2A5D5471F1}" type="presOf" srcId="{8FDF9385-73FE-4301-BBE3-5D33542C540A}" destId="{EFF5DFE3-0033-417A-A650-FFA4AE95920F}" srcOrd="1" destOrd="0" presId="urn:microsoft.com/office/officeart/2005/8/layout/bProcess3"/>
    <dgm:cxn modelId="{DAF7AB4B-9FA1-4FE4-862E-FDED94254C77}" type="presOf" srcId="{1498F1A0-7FF8-4327-8E67-774CF371508A}" destId="{CAF58C92-BA53-4619-9C94-EB1E6D8C5604}" srcOrd="1" destOrd="0" presId="urn:microsoft.com/office/officeart/2005/8/layout/bProcess3"/>
    <dgm:cxn modelId="{19618253-4593-4275-A31F-7DFDE6810F24}" srcId="{7D240823-0BEA-4103-BF91-983C561AB272}" destId="{69727EC6-90EF-4123-BAE5-9FEE9F77D485}" srcOrd="6" destOrd="0" parTransId="{22D636A0-D2DE-42A7-93A2-7C317104B9D6}" sibTransId="{EEE330CE-5114-446D-92CE-0D4478BE3EC1}"/>
    <dgm:cxn modelId="{5D5AC557-6674-4DA7-8868-97B784B7B259}" type="presOf" srcId="{69727EC6-90EF-4123-BAE5-9FEE9F77D485}" destId="{DDF214EA-BE24-4C79-AC25-DF41FD1B7252}" srcOrd="0" destOrd="0" presId="urn:microsoft.com/office/officeart/2005/8/layout/bProcess3"/>
    <dgm:cxn modelId="{FD147B5F-529D-4139-AF44-A8B60C78588C}" type="presOf" srcId="{4D0540C9-D5AC-4F0B-BF73-F6AEE60585E2}" destId="{D05D0F1F-2DEF-4E8A-B383-22BBD39A6D86}" srcOrd="0" destOrd="0" presId="urn:microsoft.com/office/officeart/2005/8/layout/bProcess3"/>
    <dgm:cxn modelId="{0740EA5F-F3AB-426E-9717-CB905459B62D}" type="presOf" srcId="{72B85826-19DD-4681-B4C1-97EC9192B093}" destId="{7696AADB-4C66-4F9D-AE6F-8DB0DEB85136}" srcOrd="0" destOrd="0" presId="urn:microsoft.com/office/officeart/2005/8/layout/bProcess3"/>
    <dgm:cxn modelId="{0A421A61-8E20-4F73-B818-0D4A45BB805D}" type="presOf" srcId="{CE24AC2D-8DA9-4E68-88B9-D2301B350BCD}" destId="{AEC4D852-E4EB-44DB-9518-0227CDA2F302}" srcOrd="0" destOrd="0" presId="urn:microsoft.com/office/officeart/2005/8/layout/bProcess3"/>
    <dgm:cxn modelId="{6FD6AC76-6550-4818-A9D8-6C30581D4409}" type="presOf" srcId="{E47DD046-919C-4C88-A60A-C6BEA1D26E8B}" destId="{BAF2654F-6C56-4509-A3BA-0BEF22187C8E}" srcOrd="1" destOrd="0" presId="urn:microsoft.com/office/officeart/2005/8/layout/bProcess3"/>
    <dgm:cxn modelId="{6E51E478-874A-44D9-9D06-5B11334A8859}" type="presOf" srcId="{979CA5B3-7E15-43D0-A6D1-B63CDE4B0373}" destId="{DFC310A5-910E-445A-8B62-52FD0A7E83E4}" srcOrd="0" destOrd="0" presId="urn:microsoft.com/office/officeart/2005/8/layout/bProcess3"/>
    <dgm:cxn modelId="{1B5A5C79-B471-45C5-84E7-7D219F3CD36F}" type="presOf" srcId="{8FDF9385-73FE-4301-BBE3-5D33542C540A}" destId="{EC9E66F9-5BCE-448D-AA2E-157AC7B786FD}" srcOrd="0" destOrd="0" presId="urn:microsoft.com/office/officeart/2005/8/layout/bProcess3"/>
    <dgm:cxn modelId="{94B4BD84-B7AE-4782-8B9A-2AF3985DEC3D}" type="presOf" srcId="{E47DD046-919C-4C88-A60A-C6BEA1D26E8B}" destId="{2F415BF5-DD38-4DBB-B278-FA4196E2B5A2}" srcOrd="0" destOrd="0" presId="urn:microsoft.com/office/officeart/2005/8/layout/bProcess3"/>
    <dgm:cxn modelId="{CC4BA885-2DDF-4849-8402-72E4A92DA414}" type="presOf" srcId="{72B85826-19DD-4681-B4C1-97EC9192B093}" destId="{6B02AB2D-7E51-4043-8CB1-9CDA0A6E65F6}" srcOrd="1" destOrd="0" presId="urn:microsoft.com/office/officeart/2005/8/layout/bProcess3"/>
    <dgm:cxn modelId="{D2765494-5BF7-4427-9F81-D2EC9A622B79}" srcId="{7D240823-0BEA-4103-BF91-983C561AB272}" destId="{356435A2-FFCE-414A-BB0A-E6AFB2EE2397}" srcOrd="9" destOrd="0" parTransId="{942DFF74-6195-4E7C-BFBC-299711B5DFB1}" sibTransId="{1DAB510C-076F-4C81-9699-1040A520E1B7}"/>
    <dgm:cxn modelId="{64E6CD98-5F84-48C6-9DA5-04B520FDAA30}" type="presOf" srcId="{7779E534-6899-4E68-8CC4-5B73017C13F0}" destId="{B9861019-D196-4854-BC81-27F37B57A0F8}" srcOrd="0" destOrd="0" presId="urn:microsoft.com/office/officeart/2005/8/layout/bProcess3"/>
    <dgm:cxn modelId="{A0AFA8A1-1F88-45B1-9E1D-B79562DC9CA5}" type="presOf" srcId="{6FBE255E-799F-44DE-B23A-B03D47129F9B}" destId="{979C3108-8FA2-4C09-8D06-5FAE54AFA10D}" srcOrd="0" destOrd="0" presId="urn:microsoft.com/office/officeart/2005/8/layout/bProcess3"/>
    <dgm:cxn modelId="{E2B43FA5-9CEF-43D8-A689-AB30BCB48956}" srcId="{7D240823-0BEA-4103-BF91-983C561AB272}" destId="{4D0540C9-D5AC-4F0B-BF73-F6AEE60585E2}" srcOrd="5" destOrd="0" parTransId="{5AC9F2FA-B4B2-465E-9DD0-3D462CE15735}" sibTransId="{8FDF9385-73FE-4301-BBE3-5D33542C540A}"/>
    <dgm:cxn modelId="{81CBEDB1-620C-4D8A-B463-C77651A72FCB}" srcId="{7D240823-0BEA-4103-BF91-983C561AB272}" destId="{CE24AC2D-8DA9-4E68-88B9-D2301B350BCD}" srcOrd="7" destOrd="0" parTransId="{7920C1B4-7324-4683-B684-8B8E755488DF}" sibTransId="{6FBE255E-799F-44DE-B23A-B03D47129F9B}"/>
    <dgm:cxn modelId="{0960F8B3-D1FC-4EBB-9C96-0E409B81C6FD}" type="presOf" srcId="{572B6708-E725-47A1-AAAE-2AFDDD8FA06F}" destId="{A4679D45-617D-4287-9EB4-E15D01DD6913}" srcOrd="1" destOrd="0" presId="urn:microsoft.com/office/officeart/2005/8/layout/bProcess3"/>
    <dgm:cxn modelId="{74E61EB5-1588-4D64-B905-8A8C85D88B17}" type="presOf" srcId="{EEE330CE-5114-446D-92CE-0D4478BE3EC1}" destId="{C0372E15-1CD9-414A-83EC-0A3D48CFCDB8}" srcOrd="0" destOrd="0" presId="urn:microsoft.com/office/officeart/2005/8/layout/bProcess3"/>
    <dgm:cxn modelId="{8D895BC4-A267-40C3-A335-3D8A8C511909}" type="presOf" srcId="{B16ADFF0-9E46-4892-8EAD-3607602B7DCD}" destId="{D70B16B9-05AC-4F9A-BD07-9CF0EB25A945}" srcOrd="0" destOrd="0" presId="urn:microsoft.com/office/officeart/2005/8/layout/bProcess3"/>
    <dgm:cxn modelId="{6D69FCC6-024E-493D-9989-7374E93863D5}" type="presOf" srcId="{EEE330CE-5114-446D-92CE-0D4478BE3EC1}" destId="{6B763434-8B4C-4CBE-BE25-200E2B921805}" srcOrd="1" destOrd="0" presId="urn:microsoft.com/office/officeart/2005/8/layout/bProcess3"/>
    <dgm:cxn modelId="{C47D09D4-9B2D-4033-8AA5-B4F7C7BF6517}" type="presOf" srcId="{356435A2-FFCE-414A-BB0A-E6AFB2EE2397}" destId="{088CFEB2-35FF-42E4-BB16-A0D37D353F9F}" srcOrd="0" destOrd="0" presId="urn:microsoft.com/office/officeart/2005/8/layout/bProcess3"/>
    <dgm:cxn modelId="{7ED9CDD7-D8EF-42F8-BD66-CD8B7A9D1935}" type="presOf" srcId="{762A1EC3-9378-4142-BB55-C96242256523}" destId="{0690FFFA-7178-4F28-BEAC-B5518DE82664}" srcOrd="0" destOrd="0" presId="urn:microsoft.com/office/officeart/2005/8/layout/bProcess3"/>
    <dgm:cxn modelId="{822AE4D9-1488-4A3E-9EB0-1D058CCB82F5}" srcId="{7D240823-0BEA-4103-BF91-983C561AB272}" destId="{B16ADFF0-9E46-4892-8EAD-3607602B7DCD}" srcOrd="4" destOrd="0" parTransId="{286DF062-1E69-420E-BFCE-7CDAC5DE3550}" sibTransId="{1498F1A0-7FF8-4327-8E67-774CF371508A}"/>
    <dgm:cxn modelId="{A55D28E4-326A-4CC0-854A-B2B615B4B543}" type="presOf" srcId="{E2CDC839-8F51-4FC4-9B02-07722B90F23F}" destId="{F316B9E6-8922-4495-AF3F-05078724A867}" srcOrd="0" destOrd="0" presId="urn:microsoft.com/office/officeart/2005/8/layout/bProcess3"/>
    <dgm:cxn modelId="{EDC6CDEB-389B-430A-A5F4-F78E207193A3}" type="presOf" srcId="{572B6708-E725-47A1-AAAE-2AFDDD8FA06F}" destId="{B6BACFE3-C98C-4F87-B2F8-85B9E7A755E2}" srcOrd="0" destOrd="0" presId="urn:microsoft.com/office/officeart/2005/8/layout/bProcess3"/>
    <dgm:cxn modelId="{F7273949-A7F7-410C-9318-9A4D64ECAAE8}" type="presParOf" srcId="{3B1B9751-8A7B-4701-A805-359AB2DCFEC3}" destId="{0690FFFA-7178-4F28-BEAC-B5518DE82664}" srcOrd="0" destOrd="0" presId="urn:microsoft.com/office/officeart/2005/8/layout/bProcess3"/>
    <dgm:cxn modelId="{B28FD4D8-AED2-45DA-80E8-4ABB4DCF0F6E}" type="presParOf" srcId="{3B1B9751-8A7B-4701-A805-359AB2DCFEC3}" destId="{2F415BF5-DD38-4DBB-B278-FA4196E2B5A2}" srcOrd="1" destOrd="0" presId="urn:microsoft.com/office/officeart/2005/8/layout/bProcess3"/>
    <dgm:cxn modelId="{C131CAA0-6A7B-439D-A800-C1B3F747B543}" type="presParOf" srcId="{2F415BF5-DD38-4DBB-B278-FA4196E2B5A2}" destId="{BAF2654F-6C56-4509-A3BA-0BEF22187C8E}" srcOrd="0" destOrd="0" presId="urn:microsoft.com/office/officeart/2005/8/layout/bProcess3"/>
    <dgm:cxn modelId="{CCFD12FB-4D9D-41C5-98E4-768008EC6257}" type="presParOf" srcId="{3B1B9751-8A7B-4701-A805-359AB2DCFEC3}" destId="{DFC310A5-910E-445A-8B62-52FD0A7E83E4}" srcOrd="2" destOrd="0" presId="urn:microsoft.com/office/officeart/2005/8/layout/bProcess3"/>
    <dgm:cxn modelId="{424E21A3-C16E-4B93-9E7C-E538D52EA0B5}" type="presParOf" srcId="{3B1B9751-8A7B-4701-A805-359AB2DCFEC3}" destId="{7696AADB-4C66-4F9D-AE6F-8DB0DEB85136}" srcOrd="3" destOrd="0" presId="urn:microsoft.com/office/officeart/2005/8/layout/bProcess3"/>
    <dgm:cxn modelId="{CD642BD3-99AA-4012-902D-9FA0CE31EF36}" type="presParOf" srcId="{7696AADB-4C66-4F9D-AE6F-8DB0DEB85136}" destId="{6B02AB2D-7E51-4043-8CB1-9CDA0A6E65F6}" srcOrd="0" destOrd="0" presId="urn:microsoft.com/office/officeart/2005/8/layout/bProcess3"/>
    <dgm:cxn modelId="{8C9D0F73-2DCA-4334-8C11-14163F433434}" type="presParOf" srcId="{3B1B9751-8A7B-4701-A805-359AB2DCFEC3}" destId="{95AD726F-B4BF-4F05-8A56-8736E73D8454}" srcOrd="4" destOrd="0" presId="urn:microsoft.com/office/officeart/2005/8/layout/bProcess3"/>
    <dgm:cxn modelId="{8787A81D-493A-4C0F-9142-170119A26343}" type="presParOf" srcId="{3B1B9751-8A7B-4701-A805-359AB2DCFEC3}" destId="{8AFEB71F-01CE-422E-9BCF-AAC493D1696C}" srcOrd="5" destOrd="0" presId="urn:microsoft.com/office/officeart/2005/8/layout/bProcess3"/>
    <dgm:cxn modelId="{B4A8EF21-0FE1-47B1-B3EB-53DC8AC47394}" type="presParOf" srcId="{8AFEB71F-01CE-422E-9BCF-AAC493D1696C}" destId="{465A128E-A151-46C1-8E5A-2CE1F3EF5BA6}" srcOrd="0" destOrd="0" presId="urn:microsoft.com/office/officeart/2005/8/layout/bProcess3"/>
    <dgm:cxn modelId="{576556E5-FFC4-4657-BAA8-7875BB45A09C}" type="presParOf" srcId="{3B1B9751-8A7B-4701-A805-359AB2DCFEC3}" destId="{B9861019-D196-4854-BC81-27F37B57A0F8}" srcOrd="6" destOrd="0" presId="urn:microsoft.com/office/officeart/2005/8/layout/bProcess3"/>
    <dgm:cxn modelId="{61BC8D99-F953-4662-8890-82BCD5995B63}" type="presParOf" srcId="{3B1B9751-8A7B-4701-A805-359AB2DCFEC3}" destId="{D96BE95B-3285-4B02-9BED-A720AE4DE1B4}" srcOrd="7" destOrd="0" presId="urn:microsoft.com/office/officeart/2005/8/layout/bProcess3"/>
    <dgm:cxn modelId="{450DEE67-5FC4-41BC-BCBF-C609511E81DA}" type="presParOf" srcId="{D96BE95B-3285-4B02-9BED-A720AE4DE1B4}" destId="{A26E115B-BA19-4130-BB1B-5D8BD087E54C}" srcOrd="0" destOrd="0" presId="urn:microsoft.com/office/officeart/2005/8/layout/bProcess3"/>
    <dgm:cxn modelId="{6BF4F8FA-87E3-49E1-80DE-644F247D5A0C}" type="presParOf" srcId="{3B1B9751-8A7B-4701-A805-359AB2DCFEC3}" destId="{D70B16B9-05AC-4F9A-BD07-9CF0EB25A945}" srcOrd="8" destOrd="0" presId="urn:microsoft.com/office/officeart/2005/8/layout/bProcess3"/>
    <dgm:cxn modelId="{8B685630-7DA9-4E2B-8A8B-548EFA654B77}" type="presParOf" srcId="{3B1B9751-8A7B-4701-A805-359AB2DCFEC3}" destId="{CF321914-48A5-4316-8E91-92F9636AF164}" srcOrd="9" destOrd="0" presId="urn:microsoft.com/office/officeart/2005/8/layout/bProcess3"/>
    <dgm:cxn modelId="{A33CEDBE-3E5B-48FD-BEB3-164CA076D08B}" type="presParOf" srcId="{CF321914-48A5-4316-8E91-92F9636AF164}" destId="{CAF58C92-BA53-4619-9C94-EB1E6D8C5604}" srcOrd="0" destOrd="0" presId="urn:microsoft.com/office/officeart/2005/8/layout/bProcess3"/>
    <dgm:cxn modelId="{625A2ED2-2188-440C-9BFE-63F9C03B8682}" type="presParOf" srcId="{3B1B9751-8A7B-4701-A805-359AB2DCFEC3}" destId="{D05D0F1F-2DEF-4E8A-B383-22BBD39A6D86}" srcOrd="10" destOrd="0" presId="urn:microsoft.com/office/officeart/2005/8/layout/bProcess3"/>
    <dgm:cxn modelId="{AB3285A6-984F-49BC-824B-7F2185456D91}" type="presParOf" srcId="{3B1B9751-8A7B-4701-A805-359AB2DCFEC3}" destId="{EC9E66F9-5BCE-448D-AA2E-157AC7B786FD}" srcOrd="11" destOrd="0" presId="urn:microsoft.com/office/officeart/2005/8/layout/bProcess3"/>
    <dgm:cxn modelId="{7F871562-618A-4A4F-9DBB-D405B447F429}" type="presParOf" srcId="{EC9E66F9-5BCE-448D-AA2E-157AC7B786FD}" destId="{EFF5DFE3-0033-417A-A650-FFA4AE95920F}" srcOrd="0" destOrd="0" presId="urn:microsoft.com/office/officeart/2005/8/layout/bProcess3"/>
    <dgm:cxn modelId="{7337C58A-8D43-46CC-85F8-5B9297D0E300}" type="presParOf" srcId="{3B1B9751-8A7B-4701-A805-359AB2DCFEC3}" destId="{DDF214EA-BE24-4C79-AC25-DF41FD1B7252}" srcOrd="12" destOrd="0" presId="urn:microsoft.com/office/officeart/2005/8/layout/bProcess3"/>
    <dgm:cxn modelId="{992EAFE8-4FCF-4D5C-971B-3692F527E756}" type="presParOf" srcId="{3B1B9751-8A7B-4701-A805-359AB2DCFEC3}" destId="{C0372E15-1CD9-414A-83EC-0A3D48CFCDB8}" srcOrd="13" destOrd="0" presId="urn:microsoft.com/office/officeart/2005/8/layout/bProcess3"/>
    <dgm:cxn modelId="{A5F77A5C-01DC-4E62-AAAD-A61B3BAD9287}" type="presParOf" srcId="{C0372E15-1CD9-414A-83EC-0A3D48CFCDB8}" destId="{6B763434-8B4C-4CBE-BE25-200E2B921805}" srcOrd="0" destOrd="0" presId="urn:microsoft.com/office/officeart/2005/8/layout/bProcess3"/>
    <dgm:cxn modelId="{4CB264BB-21B6-4173-BC91-0B2E49CB277C}" type="presParOf" srcId="{3B1B9751-8A7B-4701-A805-359AB2DCFEC3}" destId="{AEC4D852-E4EB-44DB-9518-0227CDA2F302}" srcOrd="14" destOrd="0" presId="urn:microsoft.com/office/officeart/2005/8/layout/bProcess3"/>
    <dgm:cxn modelId="{9FA54BBF-22C0-4890-BB23-183B095F0416}" type="presParOf" srcId="{3B1B9751-8A7B-4701-A805-359AB2DCFEC3}" destId="{979C3108-8FA2-4C09-8D06-5FAE54AFA10D}" srcOrd="15" destOrd="0" presId="urn:microsoft.com/office/officeart/2005/8/layout/bProcess3"/>
    <dgm:cxn modelId="{0233E5C6-2666-4B59-9F28-44F212DAE3AE}" type="presParOf" srcId="{979C3108-8FA2-4C09-8D06-5FAE54AFA10D}" destId="{DF7E42DA-D550-422E-BFA7-6A0088F4D170}" srcOrd="0" destOrd="0" presId="urn:microsoft.com/office/officeart/2005/8/layout/bProcess3"/>
    <dgm:cxn modelId="{06AF4AB0-D26F-4AD1-9374-50033D9EFEC1}" type="presParOf" srcId="{3B1B9751-8A7B-4701-A805-359AB2DCFEC3}" destId="{F316B9E6-8922-4495-AF3F-05078724A867}" srcOrd="16" destOrd="0" presId="urn:microsoft.com/office/officeart/2005/8/layout/bProcess3"/>
    <dgm:cxn modelId="{BA557882-C62C-4271-A7E6-11041002E129}" type="presParOf" srcId="{3B1B9751-8A7B-4701-A805-359AB2DCFEC3}" destId="{B6BACFE3-C98C-4F87-B2F8-85B9E7A755E2}" srcOrd="17" destOrd="0" presId="urn:microsoft.com/office/officeart/2005/8/layout/bProcess3"/>
    <dgm:cxn modelId="{470BDA68-FA5B-45AF-A587-6994A51612FA}" type="presParOf" srcId="{B6BACFE3-C98C-4F87-B2F8-85B9E7A755E2}" destId="{A4679D45-617D-4287-9EB4-E15D01DD6913}" srcOrd="0" destOrd="0" presId="urn:microsoft.com/office/officeart/2005/8/layout/bProcess3"/>
    <dgm:cxn modelId="{07D00629-3021-4DD3-A60A-83BAE3D2400E}" type="presParOf" srcId="{3B1B9751-8A7B-4701-A805-359AB2DCFEC3}" destId="{088CFEB2-35FF-42E4-BB16-A0D37D353F9F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4E5117-6558-42DB-AE01-FA93A17D527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DFB3193-CEC9-4357-9DF2-2AEB01EFB4AC}">
      <dgm:prSet phldrT="[Texto]"/>
      <dgm:spPr/>
      <dgm:t>
        <a:bodyPr/>
        <a:lstStyle/>
        <a:p>
          <a:r>
            <a:rPr lang="pt-BR" dirty="0"/>
            <a:t>1. Investigação</a:t>
          </a:r>
        </a:p>
      </dgm:t>
    </dgm:pt>
    <dgm:pt modelId="{125A90BF-1CB9-4A2E-AD20-595D5C2C0E64}" type="parTrans" cxnId="{C690C955-D1BA-4388-8F46-1DDE4F545A50}">
      <dgm:prSet/>
      <dgm:spPr/>
      <dgm:t>
        <a:bodyPr/>
        <a:lstStyle/>
        <a:p>
          <a:endParaRPr lang="pt-BR"/>
        </a:p>
      </dgm:t>
    </dgm:pt>
    <dgm:pt modelId="{DCBC2774-78A7-4162-86ED-BE6097AB74FB}" type="sibTrans" cxnId="{C690C955-D1BA-4388-8F46-1DDE4F545A50}">
      <dgm:prSet/>
      <dgm:spPr/>
      <dgm:t>
        <a:bodyPr/>
        <a:lstStyle/>
        <a:p>
          <a:endParaRPr lang="pt-BR"/>
        </a:p>
      </dgm:t>
    </dgm:pt>
    <dgm:pt modelId="{DCED94CB-BB1E-4C48-B0A3-611540514C1A}">
      <dgm:prSet phldrT="[Texto]"/>
      <dgm:spPr/>
      <dgm:t>
        <a:bodyPr/>
        <a:lstStyle/>
        <a:p>
          <a:r>
            <a:rPr lang="pt-BR" dirty="0"/>
            <a:t>Briefing</a:t>
          </a:r>
        </a:p>
      </dgm:t>
    </dgm:pt>
    <dgm:pt modelId="{53AA77BF-8AEE-4D43-AAC2-CDA69E56B2BE}" type="parTrans" cxnId="{B8090502-BCD5-4923-924D-5CB93DF4612A}">
      <dgm:prSet/>
      <dgm:spPr/>
      <dgm:t>
        <a:bodyPr/>
        <a:lstStyle/>
        <a:p>
          <a:endParaRPr lang="pt-BR"/>
        </a:p>
      </dgm:t>
    </dgm:pt>
    <dgm:pt modelId="{7074728B-189B-4CC0-A6F6-5130BAAADE64}" type="sibTrans" cxnId="{B8090502-BCD5-4923-924D-5CB93DF4612A}">
      <dgm:prSet/>
      <dgm:spPr/>
      <dgm:t>
        <a:bodyPr/>
        <a:lstStyle/>
        <a:p>
          <a:endParaRPr lang="pt-BR"/>
        </a:p>
      </dgm:t>
    </dgm:pt>
    <dgm:pt modelId="{F08D2B4F-AD12-41D6-B91E-45E5B26F6E45}">
      <dgm:prSet phldrT="[Texto]"/>
      <dgm:spPr/>
      <dgm:t>
        <a:bodyPr/>
        <a:lstStyle/>
        <a:p>
          <a:r>
            <a:rPr lang="pt-BR" dirty="0"/>
            <a:t>2. Divergência</a:t>
          </a:r>
        </a:p>
      </dgm:t>
    </dgm:pt>
    <dgm:pt modelId="{40019F32-0FBC-4E38-AC03-50AC74F690FD}" type="parTrans" cxnId="{29A0CE8E-16CE-4B42-A9C9-34BFD2E06964}">
      <dgm:prSet/>
      <dgm:spPr/>
      <dgm:t>
        <a:bodyPr/>
        <a:lstStyle/>
        <a:p>
          <a:endParaRPr lang="pt-BR"/>
        </a:p>
      </dgm:t>
    </dgm:pt>
    <dgm:pt modelId="{6F16D1D8-3BD5-4E57-BFFD-7BFBAE90E1A5}" type="sibTrans" cxnId="{29A0CE8E-16CE-4B42-A9C9-34BFD2E06964}">
      <dgm:prSet/>
      <dgm:spPr/>
      <dgm:t>
        <a:bodyPr/>
        <a:lstStyle/>
        <a:p>
          <a:endParaRPr lang="pt-BR"/>
        </a:p>
      </dgm:t>
    </dgm:pt>
    <dgm:pt modelId="{DF94751A-7A97-4182-8656-431D62086A46}">
      <dgm:prSet phldrT="[Texto]"/>
      <dgm:spPr/>
      <dgm:t>
        <a:bodyPr/>
        <a:lstStyle/>
        <a:p>
          <a:r>
            <a:rPr lang="pt-BR" dirty="0"/>
            <a:t>cria hipóteses para solucionar o problema</a:t>
          </a:r>
        </a:p>
      </dgm:t>
    </dgm:pt>
    <dgm:pt modelId="{4635DAF8-8D05-4178-A84B-8B462E8FD0BE}" type="parTrans" cxnId="{F272FB0D-BF10-4692-8EFF-603D275C6D4C}">
      <dgm:prSet/>
      <dgm:spPr/>
      <dgm:t>
        <a:bodyPr/>
        <a:lstStyle/>
        <a:p>
          <a:endParaRPr lang="pt-BR"/>
        </a:p>
      </dgm:t>
    </dgm:pt>
    <dgm:pt modelId="{17F79163-66E1-4FE0-BB6A-7A01D2EF2E60}" type="sibTrans" cxnId="{F272FB0D-BF10-4692-8EFF-603D275C6D4C}">
      <dgm:prSet/>
      <dgm:spPr/>
      <dgm:t>
        <a:bodyPr/>
        <a:lstStyle/>
        <a:p>
          <a:endParaRPr lang="pt-BR"/>
        </a:p>
      </dgm:t>
    </dgm:pt>
    <dgm:pt modelId="{49590EDD-E1D5-4F24-BE1F-8B85033C9D4A}">
      <dgm:prSet phldrT="[Texto]"/>
      <dgm:spPr/>
      <dgm:t>
        <a:bodyPr/>
        <a:lstStyle/>
        <a:p>
          <a:r>
            <a:rPr lang="pt-BR" dirty="0"/>
            <a:t>3. Convergência</a:t>
          </a:r>
        </a:p>
      </dgm:t>
    </dgm:pt>
    <dgm:pt modelId="{1CF0B980-4FBD-42B6-B055-CD7E6BA725AE}" type="parTrans" cxnId="{4E928E02-DB49-44E0-BA06-773737D5CE50}">
      <dgm:prSet/>
      <dgm:spPr/>
      <dgm:t>
        <a:bodyPr/>
        <a:lstStyle/>
        <a:p>
          <a:endParaRPr lang="pt-BR"/>
        </a:p>
      </dgm:t>
    </dgm:pt>
    <dgm:pt modelId="{F83E4483-C0E1-4438-8110-61BA826F291A}" type="sibTrans" cxnId="{4E928E02-DB49-44E0-BA06-773737D5CE50}">
      <dgm:prSet/>
      <dgm:spPr/>
      <dgm:t>
        <a:bodyPr/>
        <a:lstStyle/>
        <a:p>
          <a:endParaRPr lang="pt-BR"/>
        </a:p>
      </dgm:t>
    </dgm:pt>
    <dgm:pt modelId="{1B5EE176-8B8D-4E8F-8B41-10BE2769208F}">
      <dgm:prSet phldrT="[Texto]"/>
      <dgm:spPr/>
      <dgm:t>
        <a:bodyPr/>
        <a:lstStyle/>
        <a:p>
          <a:r>
            <a:rPr lang="pt-BR" dirty="0"/>
            <a:t>momento de fazer escolhas. </a:t>
          </a:r>
        </a:p>
      </dgm:t>
    </dgm:pt>
    <dgm:pt modelId="{CA939C85-B4E7-4665-A5E6-FDD9052B7A5D}" type="parTrans" cxnId="{F3FCAF7E-749C-4E2C-ACF0-A2B971055317}">
      <dgm:prSet/>
      <dgm:spPr/>
      <dgm:t>
        <a:bodyPr/>
        <a:lstStyle/>
        <a:p>
          <a:endParaRPr lang="pt-BR"/>
        </a:p>
      </dgm:t>
    </dgm:pt>
    <dgm:pt modelId="{43B3A4B0-0BB1-4712-9B36-63223644D4BB}" type="sibTrans" cxnId="{F3FCAF7E-749C-4E2C-ACF0-A2B971055317}">
      <dgm:prSet/>
      <dgm:spPr/>
      <dgm:t>
        <a:bodyPr/>
        <a:lstStyle/>
        <a:p>
          <a:endParaRPr lang="pt-BR"/>
        </a:p>
      </dgm:t>
    </dgm:pt>
    <dgm:pt modelId="{7C6FB51B-EE58-4AFA-8FA6-F7B5A19ECC29}">
      <dgm:prSet phldrT="[Texto]"/>
      <dgm:spPr/>
      <dgm:t>
        <a:bodyPr/>
        <a:lstStyle/>
        <a:p>
          <a:r>
            <a:rPr lang="pt-BR" dirty="0"/>
            <a:t>4. Implantação</a:t>
          </a:r>
        </a:p>
      </dgm:t>
    </dgm:pt>
    <dgm:pt modelId="{EFFC7963-BF01-411C-86B6-C27B89A3336E}" type="parTrans" cxnId="{C9FAAA63-BCFE-4315-AA83-D036FA9F9121}">
      <dgm:prSet/>
      <dgm:spPr/>
      <dgm:t>
        <a:bodyPr/>
        <a:lstStyle/>
        <a:p>
          <a:endParaRPr lang="pt-BR"/>
        </a:p>
      </dgm:t>
    </dgm:pt>
    <dgm:pt modelId="{291AA1CF-3D19-4C47-B3D6-BAE559297A3A}" type="sibTrans" cxnId="{C9FAAA63-BCFE-4315-AA83-D036FA9F9121}">
      <dgm:prSet/>
      <dgm:spPr/>
      <dgm:t>
        <a:bodyPr/>
        <a:lstStyle/>
        <a:p>
          <a:endParaRPr lang="pt-BR"/>
        </a:p>
      </dgm:t>
    </dgm:pt>
    <dgm:pt modelId="{9FEFE751-78BC-441B-89B2-03E5DB2794F6}">
      <dgm:prSet phldrT="[Texto]"/>
      <dgm:spPr/>
      <dgm:t>
        <a:bodyPr/>
        <a:lstStyle/>
        <a:p>
          <a:r>
            <a:rPr lang="pt-BR" dirty="0"/>
            <a:t>Público Alvo</a:t>
          </a:r>
        </a:p>
      </dgm:t>
    </dgm:pt>
    <dgm:pt modelId="{ECA65357-04C2-46FF-9DDE-720ADBA6928E}" type="parTrans" cxnId="{8713317D-74AB-4073-A3C6-1220C5B66B78}">
      <dgm:prSet/>
      <dgm:spPr/>
    </dgm:pt>
    <dgm:pt modelId="{BCE169D0-03BB-4D46-8888-36082E885060}" type="sibTrans" cxnId="{8713317D-74AB-4073-A3C6-1220C5B66B78}">
      <dgm:prSet/>
      <dgm:spPr/>
    </dgm:pt>
    <dgm:pt modelId="{6648C00B-8A36-48D3-B544-C6D6208F8CF3}">
      <dgm:prSet phldrT="[Texto]"/>
      <dgm:spPr/>
      <dgm:t>
        <a:bodyPr/>
        <a:lstStyle/>
        <a:p>
          <a:r>
            <a:rPr lang="pt-BR" dirty="0"/>
            <a:t>Pesquisa de concorrentes</a:t>
          </a:r>
        </a:p>
      </dgm:t>
    </dgm:pt>
    <dgm:pt modelId="{3F3F96CB-1FFF-47CE-ACB4-0A2F5017EEA9}" type="parTrans" cxnId="{BD790FFA-8C69-4E97-A061-2F806EBCAD35}">
      <dgm:prSet/>
      <dgm:spPr/>
    </dgm:pt>
    <dgm:pt modelId="{6018966B-D3D4-44CB-A0D4-E908866D69D6}" type="sibTrans" cxnId="{BD790FFA-8C69-4E97-A061-2F806EBCAD35}">
      <dgm:prSet/>
      <dgm:spPr/>
    </dgm:pt>
    <dgm:pt modelId="{0FC775B2-476E-46A0-9F5C-34877ADA202D}">
      <dgm:prSet phldrT="[Texto]"/>
      <dgm:spPr/>
      <dgm:t>
        <a:bodyPr/>
        <a:lstStyle/>
        <a:p>
          <a:r>
            <a:rPr lang="pt-BR" i="1" dirty="0" err="1"/>
            <a:t>Brainstorm</a:t>
          </a:r>
          <a:endParaRPr lang="pt-BR" dirty="0"/>
        </a:p>
      </dgm:t>
    </dgm:pt>
    <dgm:pt modelId="{1F649022-87EE-4B39-9F5B-C791F7F17CF4}" type="parTrans" cxnId="{B0CEEAFF-F388-4AA0-AE4C-977B59BEEC18}">
      <dgm:prSet/>
      <dgm:spPr/>
    </dgm:pt>
    <dgm:pt modelId="{C15CA7F9-5334-4444-A1E4-07A4877527F8}" type="sibTrans" cxnId="{B0CEEAFF-F388-4AA0-AE4C-977B59BEEC18}">
      <dgm:prSet/>
      <dgm:spPr/>
    </dgm:pt>
    <dgm:pt modelId="{498FB424-290E-4DC0-B89E-F21B75715685}">
      <dgm:prSet phldrT="[Texto]"/>
      <dgm:spPr/>
      <dgm:t>
        <a:bodyPr/>
        <a:lstStyle/>
        <a:p>
          <a:r>
            <a:rPr lang="pt-BR" dirty="0"/>
            <a:t>Rascunhos, protótipos</a:t>
          </a:r>
        </a:p>
      </dgm:t>
    </dgm:pt>
    <dgm:pt modelId="{B804EB9C-4C7D-4D86-BAB1-0214A1729F6D}" type="parTrans" cxnId="{8DA68E30-59CE-4DAC-A9D0-0489DE3A8176}">
      <dgm:prSet/>
      <dgm:spPr/>
    </dgm:pt>
    <dgm:pt modelId="{1D9E9A1C-3918-4828-9C37-94D5D515E4DD}" type="sibTrans" cxnId="{8DA68E30-59CE-4DAC-A9D0-0489DE3A8176}">
      <dgm:prSet/>
      <dgm:spPr/>
    </dgm:pt>
    <dgm:pt modelId="{CC8AD9F8-F690-4D2D-874E-B8CEA60AC360}">
      <dgm:prSet phldrT="[Texto]"/>
      <dgm:spPr/>
      <dgm:t>
        <a:bodyPr/>
        <a:lstStyle/>
        <a:p>
          <a:r>
            <a:rPr lang="pt-BR" dirty="0"/>
            <a:t>leva em consideração fatores técnicos, funcionais, estéticos e econômicos</a:t>
          </a:r>
        </a:p>
      </dgm:t>
    </dgm:pt>
    <dgm:pt modelId="{DF80DD00-1E84-43A5-B6D8-CBB799567054}" type="parTrans" cxnId="{80083B34-AB51-42C7-8AFE-D904381394C1}">
      <dgm:prSet/>
      <dgm:spPr/>
    </dgm:pt>
    <dgm:pt modelId="{70F0B6A0-F4D2-47C5-B7DD-EF813130D8F1}" type="sibTrans" cxnId="{80083B34-AB51-42C7-8AFE-D904381394C1}">
      <dgm:prSet/>
      <dgm:spPr/>
    </dgm:pt>
    <dgm:pt modelId="{E6E8EA5E-78BC-4586-B6FF-A917EA6B7541}">
      <dgm:prSet phldrT="[Texto]"/>
      <dgm:spPr/>
      <dgm:t>
        <a:bodyPr/>
        <a:lstStyle/>
        <a:p>
          <a:r>
            <a:rPr lang="pt-BR" dirty="0"/>
            <a:t>execução do projeto</a:t>
          </a:r>
        </a:p>
      </dgm:t>
    </dgm:pt>
    <dgm:pt modelId="{E5C7F141-F6D0-4776-8A5A-2950C13CCF96}" type="parTrans" cxnId="{D4AE7B18-0B6A-45AE-9C7B-CA4BD3812113}">
      <dgm:prSet/>
      <dgm:spPr/>
    </dgm:pt>
    <dgm:pt modelId="{763D921A-4096-45AA-99E7-EAD8014E57B2}" type="sibTrans" cxnId="{D4AE7B18-0B6A-45AE-9C7B-CA4BD3812113}">
      <dgm:prSet/>
      <dgm:spPr/>
    </dgm:pt>
    <dgm:pt modelId="{396FD7DA-E5D0-4C51-A85E-1ACFA450D48E}" type="pres">
      <dgm:prSet presAssocID="{8F4E5117-6558-42DB-AE01-FA93A17D5279}" presName="Name0" presStyleCnt="0">
        <dgm:presLayoutVars>
          <dgm:dir/>
          <dgm:resizeHandles val="exact"/>
        </dgm:presLayoutVars>
      </dgm:prSet>
      <dgm:spPr/>
    </dgm:pt>
    <dgm:pt modelId="{1E91086B-376E-457E-9FBE-D1AF415B9A93}" type="pres">
      <dgm:prSet presAssocID="{5DFB3193-CEC9-4357-9DF2-2AEB01EFB4AC}" presName="node" presStyleLbl="node1" presStyleIdx="0" presStyleCnt="4">
        <dgm:presLayoutVars>
          <dgm:bulletEnabled val="1"/>
        </dgm:presLayoutVars>
      </dgm:prSet>
      <dgm:spPr/>
    </dgm:pt>
    <dgm:pt modelId="{EA404E73-EA38-4F4D-B8DE-E4EABC8437EF}" type="pres">
      <dgm:prSet presAssocID="{DCBC2774-78A7-4162-86ED-BE6097AB74FB}" presName="sibTrans" presStyleLbl="sibTrans1D1" presStyleIdx="0" presStyleCnt="3"/>
      <dgm:spPr/>
    </dgm:pt>
    <dgm:pt modelId="{DBF53C1E-1A55-43CF-80B1-B4349FAFEA04}" type="pres">
      <dgm:prSet presAssocID="{DCBC2774-78A7-4162-86ED-BE6097AB74FB}" presName="connectorText" presStyleLbl="sibTrans1D1" presStyleIdx="0" presStyleCnt="3"/>
      <dgm:spPr/>
    </dgm:pt>
    <dgm:pt modelId="{9D93DAAA-B991-4CEC-90C0-286849820E26}" type="pres">
      <dgm:prSet presAssocID="{F08D2B4F-AD12-41D6-B91E-45E5B26F6E45}" presName="node" presStyleLbl="node1" presStyleIdx="1" presStyleCnt="4">
        <dgm:presLayoutVars>
          <dgm:bulletEnabled val="1"/>
        </dgm:presLayoutVars>
      </dgm:prSet>
      <dgm:spPr/>
    </dgm:pt>
    <dgm:pt modelId="{DBE3FD50-7EEC-4625-ABFB-A1069D9E2D2A}" type="pres">
      <dgm:prSet presAssocID="{6F16D1D8-3BD5-4E57-BFFD-7BFBAE90E1A5}" presName="sibTrans" presStyleLbl="sibTrans1D1" presStyleIdx="1" presStyleCnt="3"/>
      <dgm:spPr/>
    </dgm:pt>
    <dgm:pt modelId="{7399806C-DB29-454A-8F56-BCDA961735D5}" type="pres">
      <dgm:prSet presAssocID="{6F16D1D8-3BD5-4E57-BFFD-7BFBAE90E1A5}" presName="connectorText" presStyleLbl="sibTrans1D1" presStyleIdx="1" presStyleCnt="3"/>
      <dgm:spPr/>
    </dgm:pt>
    <dgm:pt modelId="{6DA721DC-E22D-42C1-95EA-9503C8825B56}" type="pres">
      <dgm:prSet presAssocID="{49590EDD-E1D5-4F24-BE1F-8B85033C9D4A}" presName="node" presStyleLbl="node1" presStyleIdx="2" presStyleCnt="4">
        <dgm:presLayoutVars>
          <dgm:bulletEnabled val="1"/>
        </dgm:presLayoutVars>
      </dgm:prSet>
      <dgm:spPr/>
    </dgm:pt>
    <dgm:pt modelId="{E792332C-44E0-4535-8EE4-EBDD78AE6CAC}" type="pres">
      <dgm:prSet presAssocID="{F83E4483-C0E1-4438-8110-61BA826F291A}" presName="sibTrans" presStyleLbl="sibTrans1D1" presStyleIdx="2" presStyleCnt="3"/>
      <dgm:spPr/>
    </dgm:pt>
    <dgm:pt modelId="{81FABB54-7CA1-4195-8B44-2E821BC5AA52}" type="pres">
      <dgm:prSet presAssocID="{F83E4483-C0E1-4438-8110-61BA826F291A}" presName="connectorText" presStyleLbl="sibTrans1D1" presStyleIdx="2" presStyleCnt="3"/>
      <dgm:spPr/>
    </dgm:pt>
    <dgm:pt modelId="{0919E87E-0230-48ED-98BD-438721D33207}" type="pres">
      <dgm:prSet presAssocID="{7C6FB51B-EE58-4AFA-8FA6-F7B5A19ECC29}" presName="node" presStyleLbl="node1" presStyleIdx="3" presStyleCnt="4">
        <dgm:presLayoutVars>
          <dgm:bulletEnabled val="1"/>
        </dgm:presLayoutVars>
      </dgm:prSet>
      <dgm:spPr/>
    </dgm:pt>
  </dgm:ptLst>
  <dgm:cxnLst>
    <dgm:cxn modelId="{B8090502-BCD5-4923-924D-5CB93DF4612A}" srcId="{5DFB3193-CEC9-4357-9DF2-2AEB01EFB4AC}" destId="{DCED94CB-BB1E-4C48-B0A3-611540514C1A}" srcOrd="0" destOrd="0" parTransId="{53AA77BF-8AEE-4D43-AAC2-CDA69E56B2BE}" sibTransId="{7074728B-189B-4CC0-A6F6-5130BAAADE64}"/>
    <dgm:cxn modelId="{4E928E02-DB49-44E0-BA06-773737D5CE50}" srcId="{8F4E5117-6558-42DB-AE01-FA93A17D5279}" destId="{49590EDD-E1D5-4F24-BE1F-8B85033C9D4A}" srcOrd="2" destOrd="0" parTransId="{1CF0B980-4FBD-42B6-B055-CD7E6BA725AE}" sibTransId="{F83E4483-C0E1-4438-8110-61BA826F291A}"/>
    <dgm:cxn modelId="{F272FB0D-BF10-4692-8EFF-603D275C6D4C}" srcId="{F08D2B4F-AD12-41D6-B91E-45E5B26F6E45}" destId="{DF94751A-7A97-4182-8656-431D62086A46}" srcOrd="0" destOrd="0" parTransId="{4635DAF8-8D05-4178-A84B-8B462E8FD0BE}" sibTransId="{17F79163-66E1-4FE0-BB6A-7A01D2EF2E60}"/>
    <dgm:cxn modelId="{D4AE7B18-0B6A-45AE-9C7B-CA4BD3812113}" srcId="{7C6FB51B-EE58-4AFA-8FA6-F7B5A19ECC29}" destId="{E6E8EA5E-78BC-4586-B6FF-A917EA6B7541}" srcOrd="0" destOrd="0" parTransId="{E5C7F141-F6D0-4776-8A5A-2950C13CCF96}" sibTransId="{763D921A-4096-45AA-99E7-EAD8014E57B2}"/>
    <dgm:cxn modelId="{0F1C422D-D6CA-4B23-AEAB-616F0D622426}" type="presOf" srcId="{DF94751A-7A97-4182-8656-431D62086A46}" destId="{9D93DAAA-B991-4CEC-90C0-286849820E26}" srcOrd="0" destOrd="1" presId="urn:microsoft.com/office/officeart/2005/8/layout/bProcess3"/>
    <dgm:cxn modelId="{8DA68E30-59CE-4DAC-A9D0-0489DE3A8176}" srcId="{F08D2B4F-AD12-41D6-B91E-45E5B26F6E45}" destId="{498FB424-290E-4DC0-B89E-F21B75715685}" srcOrd="2" destOrd="0" parTransId="{B804EB9C-4C7D-4D86-BAB1-0214A1729F6D}" sibTransId="{1D9E9A1C-3918-4828-9C37-94D5D515E4DD}"/>
    <dgm:cxn modelId="{80083B34-AB51-42C7-8AFE-D904381394C1}" srcId="{49590EDD-E1D5-4F24-BE1F-8B85033C9D4A}" destId="{CC8AD9F8-F690-4D2D-874E-B8CEA60AC360}" srcOrd="1" destOrd="0" parTransId="{DF80DD00-1E84-43A5-B6D8-CBB799567054}" sibTransId="{70F0B6A0-F4D2-47C5-B7DD-EF813130D8F1}"/>
    <dgm:cxn modelId="{8D425436-7ED5-405D-B07A-BD3C17C9CA37}" type="presOf" srcId="{DCBC2774-78A7-4162-86ED-BE6097AB74FB}" destId="{DBF53C1E-1A55-43CF-80B1-B4349FAFEA04}" srcOrd="1" destOrd="0" presId="urn:microsoft.com/office/officeart/2005/8/layout/bProcess3"/>
    <dgm:cxn modelId="{0EF6063B-2889-4937-AC62-7AD8E0D6D677}" type="presOf" srcId="{498FB424-290E-4DC0-B89E-F21B75715685}" destId="{9D93DAAA-B991-4CEC-90C0-286849820E26}" srcOrd="0" destOrd="3" presId="urn:microsoft.com/office/officeart/2005/8/layout/bProcess3"/>
    <dgm:cxn modelId="{ECA1B13C-03B2-4DC7-9401-1EFEA5CCD7B9}" type="presOf" srcId="{0FC775B2-476E-46A0-9F5C-34877ADA202D}" destId="{9D93DAAA-B991-4CEC-90C0-286849820E26}" srcOrd="0" destOrd="2" presId="urn:microsoft.com/office/officeart/2005/8/layout/bProcess3"/>
    <dgm:cxn modelId="{7A88BF4C-9869-483F-981A-698BDEB121CD}" type="presOf" srcId="{DCBC2774-78A7-4162-86ED-BE6097AB74FB}" destId="{EA404E73-EA38-4F4D-B8DE-E4EABC8437EF}" srcOrd="0" destOrd="0" presId="urn:microsoft.com/office/officeart/2005/8/layout/bProcess3"/>
    <dgm:cxn modelId="{20014750-D743-4F79-8EDF-3B87781D446D}" type="presOf" srcId="{F83E4483-C0E1-4438-8110-61BA826F291A}" destId="{81FABB54-7CA1-4195-8B44-2E821BC5AA52}" srcOrd="1" destOrd="0" presId="urn:microsoft.com/office/officeart/2005/8/layout/bProcess3"/>
    <dgm:cxn modelId="{C690C955-D1BA-4388-8F46-1DDE4F545A50}" srcId="{8F4E5117-6558-42DB-AE01-FA93A17D5279}" destId="{5DFB3193-CEC9-4357-9DF2-2AEB01EFB4AC}" srcOrd="0" destOrd="0" parTransId="{125A90BF-1CB9-4A2E-AD20-595D5C2C0E64}" sibTransId="{DCBC2774-78A7-4162-86ED-BE6097AB74FB}"/>
    <dgm:cxn modelId="{EBF08056-BBB4-49C0-9600-1C8A10A0B3DE}" type="presOf" srcId="{F83E4483-C0E1-4438-8110-61BA826F291A}" destId="{E792332C-44E0-4535-8EE4-EBDD78AE6CAC}" srcOrd="0" destOrd="0" presId="urn:microsoft.com/office/officeart/2005/8/layout/bProcess3"/>
    <dgm:cxn modelId="{A2834A5A-6A6A-492E-8D10-2710A3313E04}" type="presOf" srcId="{CC8AD9F8-F690-4D2D-874E-B8CEA60AC360}" destId="{6DA721DC-E22D-42C1-95EA-9503C8825B56}" srcOrd="0" destOrd="2" presId="urn:microsoft.com/office/officeart/2005/8/layout/bProcess3"/>
    <dgm:cxn modelId="{C9FAAA63-BCFE-4315-AA83-D036FA9F9121}" srcId="{8F4E5117-6558-42DB-AE01-FA93A17D5279}" destId="{7C6FB51B-EE58-4AFA-8FA6-F7B5A19ECC29}" srcOrd="3" destOrd="0" parTransId="{EFFC7963-BF01-411C-86B6-C27B89A3336E}" sibTransId="{291AA1CF-3D19-4C47-B3D6-BAE559297A3A}"/>
    <dgm:cxn modelId="{4777AD65-E772-4475-99B3-FC1A84A1593E}" type="presOf" srcId="{49590EDD-E1D5-4F24-BE1F-8B85033C9D4A}" destId="{6DA721DC-E22D-42C1-95EA-9503C8825B56}" srcOrd="0" destOrd="0" presId="urn:microsoft.com/office/officeart/2005/8/layout/bProcess3"/>
    <dgm:cxn modelId="{39ADC67C-2918-47F5-BECE-BE23263BB529}" type="presOf" srcId="{E6E8EA5E-78BC-4586-B6FF-A917EA6B7541}" destId="{0919E87E-0230-48ED-98BD-438721D33207}" srcOrd="0" destOrd="1" presId="urn:microsoft.com/office/officeart/2005/8/layout/bProcess3"/>
    <dgm:cxn modelId="{8713317D-74AB-4073-A3C6-1220C5B66B78}" srcId="{5DFB3193-CEC9-4357-9DF2-2AEB01EFB4AC}" destId="{9FEFE751-78BC-441B-89B2-03E5DB2794F6}" srcOrd="1" destOrd="0" parTransId="{ECA65357-04C2-46FF-9DDE-720ADBA6928E}" sibTransId="{BCE169D0-03BB-4D46-8888-36082E885060}"/>
    <dgm:cxn modelId="{F3FCAF7E-749C-4E2C-ACF0-A2B971055317}" srcId="{49590EDD-E1D5-4F24-BE1F-8B85033C9D4A}" destId="{1B5EE176-8B8D-4E8F-8B41-10BE2769208F}" srcOrd="0" destOrd="0" parTransId="{CA939C85-B4E7-4665-A5E6-FDD9052B7A5D}" sibTransId="{43B3A4B0-0BB1-4712-9B36-63223644D4BB}"/>
    <dgm:cxn modelId="{29A0CE8E-16CE-4B42-A9C9-34BFD2E06964}" srcId="{8F4E5117-6558-42DB-AE01-FA93A17D5279}" destId="{F08D2B4F-AD12-41D6-B91E-45E5B26F6E45}" srcOrd="1" destOrd="0" parTransId="{40019F32-0FBC-4E38-AC03-50AC74F690FD}" sibTransId="{6F16D1D8-3BD5-4E57-BFFD-7BFBAE90E1A5}"/>
    <dgm:cxn modelId="{EFE69F92-C03B-43B9-B2CC-A00DC498B129}" type="presOf" srcId="{7C6FB51B-EE58-4AFA-8FA6-F7B5A19ECC29}" destId="{0919E87E-0230-48ED-98BD-438721D33207}" srcOrd="0" destOrd="0" presId="urn:microsoft.com/office/officeart/2005/8/layout/bProcess3"/>
    <dgm:cxn modelId="{D06CD694-05D4-48E9-9DBC-1361C80022E3}" type="presOf" srcId="{9FEFE751-78BC-441B-89B2-03E5DB2794F6}" destId="{1E91086B-376E-457E-9FBE-D1AF415B9A93}" srcOrd="0" destOrd="2" presId="urn:microsoft.com/office/officeart/2005/8/layout/bProcess3"/>
    <dgm:cxn modelId="{F9DB01A7-4E8E-4B1A-BEA4-14D95F2142B8}" type="presOf" srcId="{6F16D1D8-3BD5-4E57-BFFD-7BFBAE90E1A5}" destId="{DBE3FD50-7EEC-4625-ABFB-A1069D9E2D2A}" srcOrd="0" destOrd="0" presId="urn:microsoft.com/office/officeart/2005/8/layout/bProcess3"/>
    <dgm:cxn modelId="{CBE38DA9-16A2-4CB7-9168-76E58DBDCCAB}" type="presOf" srcId="{5DFB3193-CEC9-4357-9DF2-2AEB01EFB4AC}" destId="{1E91086B-376E-457E-9FBE-D1AF415B9A93}" srcOrd="0" destOrd="0" presId="urn:microsoft.com/office/officeart/2005/8/layout/bProcess3"/>
    <dgm:cxn modelId="{EED0FCC4-3BC0-4BA1-97DE-7C1F232F8BD4}" type="presOf" srcId="{F08D2B4F-AD12-41D6-B91E-45E5B26F6E45}" destId="{9D93DAAA-B991-4CEC-90C0-286849820E26}" srcOrd="0" destOrd="0" presId="urn:microsoft.com/office/officeart/2005/8/layout/bProcess3"/>
    <dgm:cxn modelId="{D3D75BC8-F134-4BF7-89DF-4C67EBFD2B73}" type="presOf" srcId="{DCED94CB-BB1E-4C48-B0A3-611540514C1A}" destId="{1E91086B-376E-457E-9FBE-D1AF415B9A93}" srcOrd="0" destOrd="1" presId="urn:microsoft.com/office/officeart/2005/8/layout/bProcess3"/>
    <dgm:cxn modelId="{4009BBD0-FDEC-4584-945D-2B05E3E8F9B5}" type="presOf" srcId="{1B5EE176-8B8D-4E8F-8B41-10BE2769208F}" destId="{6DA721DC-E22D-42C1-95EA-9503C8825B56}" srcOrd="0" destOrd="1" presId="urn:microsoft.com/office/officeart/2005/8/layout/bProcess3"/>
    <dgm:cxn modelId="{31F4ABDB-CFB2-4D5A-97CC-41AC5F0CBEB1}" type="presOf" srcId="{6648C00B-8A36-48D3-B544-C6D6208F8CF3}" destId="{1E91086B-376E-457E-9FBE-D1AF415B9A93}" srcOrd="0" destOrd="3" presId="urn:microsoft.com/office/officeart/2005/8/layout/bProcess3"/>
    <dgm:cxn modelId="{25AD26DC-53DF-4611-B83F-56F03C75C7B7}" type="presOf" srcId="{8F4E5117-6558-42DB-AE01-FA93A17D5279}" destId="{396FD7DA-E5D0-4C51-A85E-1ACFA450D48E}" srcOrd="0" destOrd="0" presId="urn:microsoft.com/office/officeart/2005/8/layout/bProcess3"/>
    <dgm:cxn modelId="{BD790FFA-8C69-4E97-A061-2F806EBCAD35}" srcId="{5DFB3193-CEC9-4357-9DF2-2AEB01EFB4AC}" destId="{6648C00B-8A36-48D3-B544-C6D6208F8CF3}" srcOrd="2" destOrd="0" parTransId="{3F3F96CB-1FFF-47CE-ACB4-0A2F5017EEA9}" sibTransId="{6018966B-D3D4-44CB-A0D4-E908866D69D6}"/>
    <dgm:cxn modelId="{04EC6FFC-5079-4471-BB82-81CBB5F5F79C}" type="presOf" srcId="{6F16D1D8-3BD5-4E57-BFFD-7BFBAE90E1A5}" destId="{7399806C-DB29-454A-8F56-BCDA961735D5}" srcOrd="1" destOrd="0" presId="urn:microsoft.com/office/officeart/2005/8/layout/bProcess3"/>
    <dgm:cxn modelId="{B0CEEAFF-F388-4AA0-AE4C-977B59BEEC18}" srcId="{F08D2B4F-AD12-41D6-B91E-45E5B26F6E45}" destId="{0FC775B2-476E-46A0-9F5C-34877ADA202D}" srcOrd="1" destOrd="0" parTransId="{1F649022-87EE-4B39-9F5B-C791F7F17CF4}" sibTransId="{C15CA7F9-5334-4444-A1E4-07A4877527F8}"/>
    <dgm:cxn modelId="{095A4D01-7804-4C19-8A67-C5653DFF7622}" type="presParOf" srcId="{396FD7DA-E5D0-4C51-A85E-1ACFA450D48E}" destId="{1E91086B-376E-457E-9FBE-D1AF415B9A93}" srcOrd="0" destOrd="0" presId="urn:microsoft.com/office/officeart/2005/8/layout/bProcess3"/>
    <dgm:cxn modelId="{32BB39F4-373A-4D99-99BC-55CB0B7EC382}" type="presParOf" srcId="{396FD7DA-E5D0-4C51-A85E-1ACFA450D48E}" destId="{EA404E73-EA38-4F4D-B8DE-E4EABC8437EF}" srcOrd="1" destOrd="0" presId="urn:microsoft.com/office/officeart/2005/8/layout/bProcess3"/>
    <dgm:cxn modelId="{17B3FC72-FE43-44EC-BFA1-75E37E530660}" type="presParOf" srcId="{EA404E73-EA38-4F4D-B8DE-E4EABC8437EF}" destId="{DBF53C1E-1A55-43CF-80B1-B4349FAFEA04}" srcOrd="0" destOrd="0" presId="urn:microsoft.com/office/officeart/2005/8/layout/bProcess3"/>
    <dgm:cxn modelId="{658C5F16-0812-4F0F-811C-91A2A53DB15A}" type="presParOf" srcId="{396FD7DA-E5D0-4C51-A85E-1ACFA450D48E}" destId="{9D93DAAA-B991-4CEC-90C0-286849820E26}" srcOrd="2" destOrd="0" presId="urn:microsoft.com/office/officeart/2005/8/layout/bProcess3"/>
    <dgm:cxn modelId="{F1B61CB3-B150-4392-BC89-F075AA96E2A9}" type="presParOf" srcId="{396FD7DA-E5D0-4C51-A85E-1ACFA450D48E}" destId="{DBE3FD50-7EEC-4625-ABFB-A1069D9E2D2A}" srcOrd="3" destOrd="0" presId="urn:microsoft.com/office/officeart/2005/8/layout/bProcess3"/>
    <dgm:cxn modelId="{F1E0CF81-9709-4070-95D4-7ED96D613B72}" type="presParOf" srcId="{DBE3FD50-7EEC-4625-ABFB-A1069D9E2D2A}" destId="{7399806C-DB29-454A-8F56-BCDA961735D5}" srcOrd="0" destOrd="0" presId="urn:microsoft.com/office/officeart/2005/8/layout/bProcess3"/>
    <dgm:cxn modelId="{F5FC32FB-3F58-4C09-B34D-4ABB5A00A80B}" type="presParOf" srcId="{396FD7DA-E5D0-4C51-A85E-1ACFA450D48E}" destId="{6DA721DC-E22D-42C1-95EA-9503C8825B56}" srcOrd="4" destOrd="0" presId="urn:microsoft.com/office/officeart/2005/8/layout/bProcess3"/>
    <dgm:cxn modelId="{A2EEA2CB-73A1-4864-A19D-A6C86ED74095}" type="presParOf" srcId="{396FD7DA-E5D0-4C51-A85E-1ACFA450D48E}" destId="{E792332C-44E0-4535-8EE4-EBDD78AE6CAC}" srcOrd="5" destOrd="0" presId="urn:microsoft.com/office/officeart/2005/8/layout/bProcess3"/>
    <dgm:cxn modelId="{5011A193-618A-4583-9BA0-E258A1820FA4}" type="presParOf" srcId="{E792332C-44E0-4535-8EE4-EBDD78AE6CAC}" destId="{81FABB54-7CA1-4195-8B44-2E821BC5AA52}" srcOrd="0" destOrd="0" presId="urn:microsoft.com/office/officeart/2005/8/layout/bProcess3"/>
    <dgm:cxn modelId="{3E1E1868-848A-4F1F-A380-0402845CDAF6}" type="presParOf" srcId="{396FD7DA-E5D0-4C51-A85E-1ACFA450D48E}" destId="{0919E87E-0230-48ED-98BD-438721D33207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E2CA4-6EE1-4489-BE69-8CFA1C045002}">
      <dsp:nvSpPr>
        <dsp:cNvPr id="0" name=""/>
        <dsp:cNvSpPr/>
      </dsp:nvSpPr>
      <dsp:spPr>
        <a:xfrm>
          <a:off x="2847" y="365123"/>
          <a:ext cx="2259201" cy="1355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Interface, Interação e </a:t>
          </a:r>
          <a:r>
            <a:rPr lang="pt-BR" sz="1800" i="1" kern="1200" dirty="0" err="1"/>
            <a:t>Affordance</a:t>
          </a:r>
          <a:endParaRPr lang="pt-BR" sz="1800" kern="1200" dirty="0"/>
        </a:p>
      </dsp:txBody>
      <dsp:txXfrm>
        <a:off x="2847" y="365123"/>
        <a:ext cx="2259201" cy="1355520"/>
      </dsp:txXfrm>
    </dsp:sp>
    <dsp:sp modelId="{1E8C09CD-FD79-4991-9F15-0C3DB1791B82}">
      <dsp:nvSpPr>
        <dsp:cNvPr id="0" name=""/>
        <dsp:cNvSpPr/>
      </dsp:nvSpPr>
      <dsp:spPr>
        <a:xfrm>
          <a:off x="2487969" y="365123"/>
          <a:ext cx="2259201" cy="1355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Usabilidade, Acessibilidade e Comunicabilidade</a:t>
          </a:r>
        </a:p>
      </dsp:txBody>
      <dsp:txXfrm>
        <a:off x="2487969" y="365123"/>
        <a:ext cx="2259201" cy="1355520"/>
      </dsp:txXfrm>
    </dsp:sp>
    <dsp:sp modelId="{1901DFA0-6F07-4DC3-BD47-B1F8309149D8}">
      <dsp:nvSpPr>
        <dsp:cNvPr id="0" name=""/>
        <dsp:cNvSpPr/>
      </dsp:nvSpPr>
      <dsp:spPr>
        <a:xfrm>
          <a:off x="4973091" y="365123"/>
          <a:ext cx="2259201" cy="1355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Arquitetura da Informação.</a:t>
          </a:r>
        </a:p>
      </dsp:txBody>
      <dsp:txXfrm>
        <a:off x="4973091" y="365123"/>
        <a:ext cx="2259201" cy="1355520"/>
      </dsp:txXfrm>
    </dsp:sp>
    <dsp:sp modelId="{E7395866-2F19-407C-BD66-7AE202ED35C1}">
      <dsp:nvSpPr>
        <dsp:cNvPr id="0" name=""/>
        <dsp:cNvSpPr/>
      </dsp:nvSpPr>
      <dsp:spPr>
        <a:xfrm>
          <a:off x="7458212" y="365123"/>
          <a:ext cx="2259201" cy="1355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Identificação das necessidades dos usuários e requisitos de IHC. </a:t>
          </a:r>
        </a:p>
      </dsp:txBody>
      <dsp:txXfrm>
        <a:off x="7458212" y="365123"/>
        <a:ext cx="2259201" cy="1355520"/>
      </dsp:txXfrm>
    </dsp:sp>
    <dsp:sp modelId="{FA150DE0-7E42-4B6F-A9E2-9E352D4865BC}">
      <dsp:nvSpPr>
        <dsp:cNvPr id="0" name=""/>
        <dsp:cNvSpPr/>
      </dsp:nvSpPr>
      <dsp:spPr>
        <a:xfrm>
          <a:off x="2847" y="1946564"/>
          <a:ext cx="2259201" cy="2168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Projeto e prototipação (Baixa, média e alta fidelidade): recomendações, modelos e notações de design. </a:t>
          </a:r>
        </a:p>
      </dsp:txBody>
      <dsp:txXfrm>
        <a:off x="2847" y="1946564"/>
        <a:ext cx="2259201" cy="2168237"/>
      </dsp:txXfrm>
    </dsp:sp>
    <dsp:sp modelId="{27F1C64F-C8B3-43C2-B063-5D21C7A9B057}">
      <dsp:nvSpPr>
        <dsp:cNvPr id="0" name=""/>
        <dsp:cNvSpPr/>
      </dsp:nvSpPr>
      <dsp:spPr>
        <a:xfrm>
          <a:off x="2487969" y="2352922"/>
          <a:ext cx="2259201" cy="1355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Avaliação Heurística. </a:t>
          </a:r>
        </a:p>
      </dsp:txBody>
      <dsp:txXfrm>
        <a:off x="2487969" y="2352922"/>
        <a:ext cx="2259201" cy="1355520"/>
      </dsp:txXfrm>
    </dsp:sp>
    <dsp:sp modelId="{97C3ACF6-D5AB-43E2-AA4E-4AB5F1D7DF9B}">
      <dsp:nvSpPr>
        <dsp:cNvPr id="0" name=""/>
        <dsp:cNvSpPr/>
      </dsp:nvSpPr>
      <dsp:spPr>
        <a:xfrm>
          <a:off x="4973091" y="2352922"/>
          <a:ext cx="2259201" cy="1355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Avaliação de Comunicabilidade. </a:t>
          </a:r>
        </a:p>
      </dsp:txBody>
      <dsp:txXfrm>
        <a:off x="4973091" y="2352922"/>
        <a:ext cx="2259201" cy="1355520"/>
      </dsp:txXfrm>
    </dsp:sp>
    <dsp:sp modelId="{E016AA81-2D2C-4908-9072-05377D90CA38}">
      <dsp:nvSpPr>
        <dsp:cNvPr id="0" name=""/>
        <dsp:cNvSpPr/>
      </dsp:nvSpPr>
      <dsp:spPr>
        <a:xfrm>
          <a:off x="7458212" y="2352922"/>
          <a:ext cx="2259201" cy="1355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Inspeção </a:t>
          </a:r>
          <a:r>
            <a:rPr lang="pt-BR" sz="1800" kern="1200" dirty="0"/>
            <a:t>Semiótica. Teste de Usabilidade. </a:t>
          </a:r>
        </a:p>
      </dsp:txBody>
      <dsp:txXfrm>
        <a:off x="7458212" y="2352922"/>
        <a:ext cx="2259201" cy="1355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4E505-0147-4094-B3B4-CBD1140A8ABB}">
      <dsp:nvSpPr>
        <dsp:cNvPr id="0" name=""/>
        <dsp:cNvSpPr/>
      </dsp:nvSpPr>
      <dsp:spPr>
        <a:xfrm>
          <a:off x="2862" y="609899"/>
          <a:ext cx="2270885" cy="1362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Identificação das necessidades dos usuários</a:t>
          </a:r>
        </a:p>
      </dsp:txBody>
      <dsp:txXfrm>
        <a:off x="2862" y="609899"/>
        <a:ext cx="2270885" cy="1362531"/>
      </dsp:txXfrm>
    </dsp:sp>
    <dsp:sp modelId="{4BC01279-F953-45AA-9044-A7F8A2B9E861}">
      <dsp:nvSpPr>
        <dsp:cNvPr id="0" name=""/>
        <dsp:cNvSpPr/>
      </dsp:nvSpPr>
      <dsp:spPr>
        <a:xfrm>
          <a:off x="2500836" y="609899"/>
          <a:ext cx="2270885" cy="1362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Arquitetura da Informação.</a:t>
          </a:r>
          <a:endParaRPr lang="pt-BR" sz="2000" kern="1200" dirty="0"/>
        </a:p>
      </dsp:txBody>
      <dsp:txXfrm>
        <a:off x="2500836" y="609899"/>
        <a:ext cx="2270885" cy="1362531"/>
      </dsp:txXfrm>
    </dsp:sp>
    <dsp:sp modelId="{44DB366B-164E-421F-B1AF-7D99419F3017}">
      <dsp:nvSpPr>
        <dsp:cNvPr id="0" name=""/>
        <dsp:cNvSpPr/>
      </dsp:nvSpPr>
      <dsp:spPr>
        <a:xfrm>
          <a:off x="4998811" y="609899"/>
          <a:ext cx="2270885" cy="1362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Acessibilidade</a:t>
          </a:r>
          <a:endParaRPr lang="pt-BR" sz="2000" kern="1200" dirty="0"/>
        </a:p>
      </dsp:txBody>
      <dsp:txXfrm>
        <a:off x="4998811" y="609899"/>
        <a:ext cx="2270885" cy="1362531"/>
      </dsp:txXfrm>
    </dsp:sp>
    <dsp:sp modelId="{9AF9A4BD-0D3F-422C-99DD-484EF9C228FE}">
      <dsp:nvSpPr>
        <dsp:cNvPr id="0" name=""/>
        <dsp:cNvSpPr/>
      </dsp:nvSpPr>
      <dsp:spPr>
        <a:xfrm>
          <a:off x="7496785" y="609899"/>
          <a:ext cx="2270885" cy="1362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Teste de usabilidade</a:t>
          </a:r>
          <a:endParaRPr lang="pt-BR" sz="2000" kern="1200" dirty="0"/>
        </a:p>
      </dsp:txBody>
      <dsp:txXfrm>
        <a:off x="7496785" y="609899"/>
        <a:ext cx="2270885" cy="1362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15BF5-DD38-4DBB-B278-FA4196E2B5A2}">
      <dsp:nvSpPr>
        <dsp:cNvPr id="0" name=""/>
        <dsp:cNvSpPr/>
      </dsp:nvSpPr>
      <dsp:spPr>
        <a:xfrm>
          <a:off x="2464455" y="488381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643602" y="532054"/>
        <a:ext cx="20468" cy="4093"/>
      </dsp:txXfrm>
    </dsp:sp>
    <dsp:sp modelId="{0690FFFA-7178-4F28-BEAC-B5518DE82664}">
      <dsp:nvSpPr>
        <dsp:cNvPr id="0" name=""/>
        <dsp:cNvSpPr/>
      </dsp:nvSpPr>
      <dsp:spPr>
        <a:xfrm>
          <a:off x="686422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1. Definir o problema</a:t>
          </a:r>
          <a:r>
            <a:rPr lang="pt-BR" sz="1000" kern="1200" dirty="0"/>
            <a:t>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i="1" kern="1200" dirty="0"/>
            <a:t>não basta aquilo que o cliente lhe informa</a:t>
          </a:r>
        </a:p>
      </dsp:txBody>
      <dsp:txXfrm>
        <a:off x="686422" y="151"/>
        <a:ext cx="1779833" cy="1067899"/>
      </dsp:txXfrm>
    </dsp:sp>
    <dsp:sp modelId="{7696AADB-4C66-4F9D-AE6F-8DB0DEB85136}">
      <dsp:nvSpPr>
        <dsp:cNvPr id="0" name=""/>
        <dsp:cNvSpPr/>
      </dsp:nvSpPr>
      <dsp:spPr>
        <a:xfrm>
          <a:off x="4653650" y="488381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2796" y="532054"/>
        <a:ext cx="20468" cy="4093"/>
      </dsp:txXfrm>
    </dsp:sp>
    <dsp:sp modelId="{DFC310A5-910E-445A-8B62-52FD0A7E83E4}">
      <dsp:nvSpPr>
        <dsp:cNvPr id="0" name=""/>
        <dsp:cNvSpPr/>
      </dsp:nvSpPr>
      <dsp:spPr>
        <a:xfrm>
          <a:off x="2875617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2. Definir o tipo de solução </a:t>
          </a:r>
          <a:r>
            <a:rPr lang="pt-BR" sz="1000" i="1" kern="1200" dirty="0"/>
            <a:t>provisória, definitiva, puramente comercial, que dure no tempo, tecnicamente sofisticada ou simples e econômica</a:t>
          </a:r>
        </a:p>
      </dsp:txBody>
      <dsp:txXfrm>
        <a:off x="2875617" y="151"/>
        <a:ext cx="1779833" cy="1067899"/>
      </dsp:txXfrm>
    </dsp:sp>
    <dsp:sp modelId="{8AFEB71F-01CE-422E-9BCF-AAC493D1696C}">
      <dsp:nvSpPr>
        <dsp:cNvPr id="0" name=""/>
        <dsp:cNvSpPr/>
      </dsp:nvSpPr>
      <dsp:spPr>
        <a:xfrm>
          <a:off x="6842844" y="488381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7021991" y="532054"/>
        <a:ext cx="20468" cy="4093"/>
      </dsp:txXfrm>
    </dsp:sp>
    <dsp:sp modelId="{95AD726F-B4BF-4F05-8A56-8736E73D8454}">
      <dsp:nvSpPr>
        <dsp:cNvPr id="0" name=""/>
        <dsp:cNvSpPr/>
      </dsp:nvSpPr>
      <dsp:spPr>
        <a:xfrm>
          <a:off x="5064811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3. Dividir o problema</a:t>
          </a:r>
          <a:r>
            <a:rPr lang="pt-BR" sz="1000" kern="1200" dirty="0"/>
            <a:t>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i="1" kern="1200" dirty="0"/>
            <a:t>pai em problemas filhos menores e mais fáceis</a:t>
          </a:r>
        </a:p>
      </dsp:txBody>
      <dsp:txXfrm>
        <a:off x="5064811" y="151"/>
        <a:ext cx="1779833" cy="1067899"/>
      </dsp:txXfrm>
    </dsp:sp>
    <dsp:sp modelId="{D96BE95B-3285-4B02-9BED-A720AE4DE1B4}">
      <dsp:nvSpPr>
        <dsp:cNvPr id="0" name=""/>
        <dsp:cNvSpPr/>
      </dsp:nvSpPr>
      <dsp:spPr>
        <a:xfrm>
          <a:off x="1576338" y="1066250"/>
          <a:ext cx="6567584" cy="378761"/>
        </a:xfrm>
        <a:custGeom>
          <a:avLst/>
          <a:gdLst/>
          <a:ahLst/>
          <a:cxnLst/>
          <a:rect l="0" t="0" r="0" b="0"/>
          <a:pathLst>
            <a:path>
              <a:moveTo>
                <a:pt x="6567584" y="0"/>
              </a:moveTo>
              <a:lnTo>
                <a:pt x="6567584" y="206480"/>
              </a:lnTo>
              <a:lnTo>
                <a:pt x="0" y="206480"/>
              </a:lnTo>
              <a:lnTo>
                <a:pt x="0" y="37876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95622" y="1253584"/>
        <a:ext cx="329016" cy="4093"/>
      </dsp:txXfrm>
    </dsp:sp>
    <dsp:sp modelId="{B9861019-D196-4854-BC81-27F37B57A0F8}">
      <dsp:nvSpPr>
        <dsp:cNvPr id="0" name=""/>
        <dsp:cNvSpPr/>
      </dsp:nvSpPr>
      <dsp:spPr>
        <a:xfrm>
          <a:off x="7254006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4. Coletar dados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i="1" kern="1200" dirty="0"/>
            <a:t>Identificar como problemas parecidos foram resolvidos antes de nós;</a:t>
          </a:r>
        </a:p>
      </dsp:txBody>
      <dsp:txXfrm>
        <a:off x="7254006" y="151"/>
        <a:ext cx="1779833" cy="1067899"/>
      </dsp:txXfrm>
    </dsp:sp>
    <dsp:sp modelId="{CF321914-48A5-4316-8E91-92F9636AF164}">
      <dsp:nvSpPr>
        <dsp:cNvPr id="0" name=""/>
        <dsp:cNvSpPr/>
      </dsp:nvSpPr>
      <dsp:spPr>
        <a:xfrm>
          <a:off x="2464455" y="1965642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643602" y="2009315"/>
        <a:ext cx="20468" cy="4093"/>
      </dsp:txXfrm>
    </dsp:sp>
    <dsp:sp modelId="{D70B16B9-05AC-4F9A-BD07-9CF0EB25A945}">
      <dsp:nvSpPr>
        <dsp:cNvPr id="0" name=""/>
        <dsp:cNvSpPr/>
      </dsp:nvSpPr>
      <dsp:spPr>
        <a:xfrm>
          <a:off x="686422" y="1477412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5. Análise dos dados recolhidos</a:t>
          </a:r>
        </a:p>
      </dsp:txBody>
      <dsp:txXfrm>
        <a:off x="686422" y="1477412"/>
        <a:ext cx="1779833" cy="1067899"/>
      </dsp:txXfrm>
    </dsp:sp>
    <dsp:sp modelId="{EC9E66F9-5BCE-448D-AA2E-157AC7B786FD}">
      <dsp:nvSpPr>
        <dsp:cNvPr id="0" name=""/>
        <dsp:cNvSpPr/>
      </dsp:nvSpPr>
      <dsp:spPr>
        <a:xfrm>
          <a:off x="4653650" y="1965642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2796" y="2009315"/>
        <a:ext cx="20468" cy="4093"/>
      </dsp:txXfrm>
    </dsp:sp>
    <dsp:sp modelId="{D05D0F1F-2DEF-4E8A-B383-22BBD39A6D86}">
      <dsp:nvSpPr>
        <dsp:cNvPr id="0" name=""/>
        <dsp:cNvSpPr/>
      </dsp:nvSpPr>
      <dsp:spPr>
        <a:xfrm>
          <a:off x="2875617" y="1477412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6. Pesquisa sobre materiais e tecnologias à disposição</a:t>
          </a:r>
          <a:endParaRPr lang="pt-BR" sz="1000" kern="1200" dirty="0"/>
        </a:p>
      </dsp:txBody>
      <dsp:txXfrm>
        <a:off x="2875617" y="1477412"/>
        <a:ext cx="1779833" cy="1067899"/>
      </dsp:txXfrm>
    </dsp:sp>
    <dsp:sp modelId="{C0372E15-1CD9-414A-83EC-0A3D48CFCDB8}">
      <dsp:nvSpPr>
        <dsp:cNvPr id="0" name=""/>
        <dsp:cNvSpPr/>
      </dsp:nvSpPr>
      <dsp:spPr>
        <a:xfrm>
          <a:off x="6842844" y="1965642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7021991" y="2009315"/>
        <a:ext cx="20468" cy="4093"/>
      </dsp:txXfrm>
    </dsp:sp>
    <dsp:sp modelId="{DDF214EA-BE24-4C79-AC25-DF41FD1B7252}">
      <dsp:nvSpPr>
        <dsp:cNvPr id="0" name=""/>
        <dsp:cNvSpPr/>
      </dsp:nvSpPr>
      <dsp:spPr>
        <a:xfrm>
          <a:off x="5064811" y="1477412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7. Experimentação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i="1" kern="1200" dirty="0"/>
            <a:t>técnicas e materiais</a:t>
          </a:r>
        </a:p>
      </dsp:txBody>
      <dsp:txXfrm>
        <a:off x="5064811" y="1477412"/>
        <a:ext cx="1779833" cy="1067899"/>
      </dsp:txXfrm>
    </dsp:sp>
    <dsp:sp modelId="{979C3108-8FA2-4C09-8D06-5FAE54AFA10D}">
      <dsp:nvSpPr>
        <dsp:cNvPr id="0" name=""/>
        <dsp:cNvSpPr/>
      </dsp:nvSpPr>
      <dsp:spPr>
        <a:xfrm>
          <a:off x="1576338" y="2543512"/>
          <a:ext cx="6567584" cy="378761"/>
        </a:xfrm>
        <a:custGeom>
          <a:avLst/>
          <a:gdLst/>
          <a:ahLst/>
          <a:cxnLst/>
          <a:rect l="0" t="0" r="0" b="0"/>
          <a:pathLst>
            <a:path>
              <a:moveTo>
                <a:pt x="6567584" y="0"/>
              </a:moveTo>
              <a:lnTo>
                <a:pt x="6567584" y="206480"/>
              </a:lnTo>
              <a:lnTo>
                <a:pt x="0" y="206480"/>
              </a:lnTo>
              <a:lnTo>
                <a:pt x="0" y="37876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95622" y="2730846"/>
        <a:ext cx="329016" cy="4093"/>
      </dsp:txXfrm>
    </dsp:sp>
    <dsp:sp modelId="{AEC4D852-E4EB-44DB-9518-0227CDA2F302}">
      <dsp:nvSpPr>
        <dsp:cNvPr id="0" name=""/>
        <dsp:cNvSpPr/>
      </dsp:nvSpPr>
      <dsp:spPr>
        <a:xfrm>
          <a:off x="7254006" y="1477412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8. Construção de modelos</a:t>
          </a:r>
        </a:p>
      </dsp:txBody>
      <dsp:txXfrm>
        <a:off x="7254006" y="1477412"/>
        <a:ext cx="1779833" cy="1067899"/>
      </dsp:txXfrm>
    </dsp:sp>
    <dsp:sp modelId="{B6BACFE3-C98C-4F87-B2F8-85B9E7A755E2}">
      <dsp:nvSpPr>
        <dsp:cNvPr id="0" name=""/>
        <dsp:cNvSpPr/>
      </dsp:nvSpPr>
      <dsp:spPr>
        <a:xfrm>
          <a:off x="2464455" y="3442903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643602" y="3486577"/>
        <a:ext cx="20468" cy="4093"/>
      </dsp:txXfrm>
    </dsp:sp>
    <dsp:sp modelId="{F316B9E6-8922-4495-AF3F-05078724A867}">
      <dsp:nvSpPr>
        <dsp:cNvPr id="0" name=""/>
        <dsp:cNvSpPr/>
      </dsp:nvSpPr>
      <dsp:spPr>
        <a:xfrm>
          <a:off x="686422" y="2954674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9. Validação do modelo junto ao usuário</a:t>
          </a:r>
        </a:p>
      </dsp:txBody>
      <dsp:txXfrm>
        <a:off x="686422" y="2954674"/>
        <a:ext cx="1779833" cy="1067899"/>
      </dsp:txXfrm>
    </dsp:sp>
    <dsp:sp modelId="{088CFEB2-35FF-42E4-BB16-A0D37D353F9F}">
      <dsp:nvSpPr>
        <dsp:cNvPr id="0" name=""/>
        <dsp:cNvSpPr/>
      </dsp:nvSpPr>
      <dsp:spPr>
        <a:xfrm>
          <a:off x="2875617" y="2954674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10. Desenho construtivo</a:t>
          </a:r>
        </a:p>
      </dsp:txBody>
      <dsp:txXfrm>
        <a:off x="2875617" y="2954674"/>
        <a:ext cx="1779833" cy="1067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04E73-EA38-4F4D-B8DE-E4EABC8437EF}">
      <dsp:nvSpPr>
        <dsp:cNvPr id="0" name=""/>
        <dsp:cNvSpPr/>
      </dsp:nvSpPr>
      <dsp:spPr>
        <a:xfrm>
          <a:off x="4535208" y="799590"/>
          <a:ext cx="6156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6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6874" y="842079"/>
        <a:ext cx="32312" cy="6462"/>
      </dsp:txXfrm>
    </dsp:sp>
    <dsp:sp modelId="{1E91086B-376E-457E-9FBE-D1AF415B9A93}">
      <dsp:nvSpPr>
        <dsp:cNvPr id="0" name=""/>
        <dsp:cNvSpPr/>
      </dsp:nvSpPr>
      <dsp:spPr>
        <a:xfrm>
          <a:off x="1727244" y="2381"/>
          <a:ext cx="2809763" cy="168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1. Investigação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Briefing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Público Alvo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Pesquisa de concorrentes</a:t>
          </a:r>
        </a:p>
      </dsp:txBody>
      <dsp:txXfrm>
        <a:off x="1727244" y="2381"/>
        <a:ext cx="2809763" cy="1685857"/>
      </dsp:txXfrm>
    </dsp:sp>
    <dsp:sp modelId="{DBE3FD50-7EEC-4625-ABFB-A1069D9E2D2A}">
      <dsp:nvSpPr>
        <dsp:cNvPr id="0" name=""/>
        <dsp:cNvSpPr/>
      </dsp:nvSpPr>
      <dsp:spPr>
        <a:xfrm>
          <a:off x="3132126" y="1686439"/>
          <a:ext cx="3456008" cy="615645"/>
        </a:xfrm>
        <a:custGeom>
          <a:avLst/>
          <a:gdLst/>
          <a:ahLst/>
          <a:cxnLst/>
          <a:rect l="0" t="0" r="0" b="0"/>
          <a:pathLst>
            <a:path>
              <a:moveTo>
                <a:pt x="3456008" y="0"/>
              </a:moveTo>
              <a:lnTo>
                <a:pt x="3456008" y="324922"/>
              </a:lnTo>
              <a:lnTo>
                <a:pt x="0" y="324922"/>
              </a:lnTo>
              <a:lnTo>
                <a:pt x="0" y="61564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772233" y="1991031"/>
        <a:ext cx="175795" cy="6462"/>
      </dsp:txXfrm>
    </dsp:sp>
    <dsp:sp modelId="{9D93DAAA-B991-4CEC-90C0-286849820E26}">
      <dsp:nvSpPr>
        <dsp:cNvPr id="0" name=""/>
        <dsp:cNvSpPr/>
      </dsp:nvSpPr>
      <dsp:spPr>
        <a:xfrm>
          <a:off x="5183253" y="2381"/>
          <a:ext cx="2809763" cy="168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2. Divergência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cria hipóteses para solucionar o problema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i="1" kern="1200" dirty="0" err="1"/>
            <a:t>Brainstorm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Rascunhos, protótipos</a:t>
          </a:r>
        </a:p>
      </dsp:txBody>
      <dsp:txXfrm>
        <a:off x="5183253" y="2381"/>
        <a:ext cx="2809763" cy="1685857"/>
      </dsp:txXfrm>
    </dsp:sp>
    <dsp:sp modelId="{E792332C-44E0-4535-8EE4-EBDD78AE6CAC}">
      <dsp:nvSpPr>
        <dsp:cNvPr id="0" name=""/>
        <dsp:cNvSpPr/>
      </dsp:nvSpPr>
      <dsp:spPr>
        <a:xfrm>
          <a:off x="4535208" y="3131694"/>
          <a:ext cx="6156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6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6874" y="3174183"/>
        <a:ext cx="32312" cy="6462"/>
      </dsp:txXfrm>
    </dsp:sp>
    <dsp:sp modelId="{6DA721DC-E22D-42C1-95EA-9503C8825B56}">
      <dsp:nvSpPr>
        <dsp:cNvPr id="0" name=""/>
        <dsp:cNvSpPr/>
      </dsp:nvSpPr>
      <dsp:spPr>
        <a:xfrm>
          <a:off x="1727244" y="2334485"/>
          <a:ext cx="2809763" cy="168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3. Convergência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momento de fazer escolhas.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leva em consideração fatores técnicos, funcionais, estéticos e econômicos</a:t>
          </a:r>
        </a:p>
      </dsp:txBody>
      <dsp:txXfrm>
        <a:off x="1727244" y="2334485"/>
        <a:ext cx="2809763" cy="1685857"/>
      </dsp:txXfrm>
    </dsp:sp>
    <dsp:sp modelId="{0919E87E-0230-48ED-98BD-438721D33207}">
      <dsp:nvSpPr>
        <dsp:cNvPr id="0" name=""/>
        <dsp:cNvSpPr/>
      </dsp:nvSpPr>
      <dsp:spPr>
        <a:xfrm>
          <a:off x="5183253" y="2334485"/>
          <a:ext cx="2809763" cy="168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4. Implantação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execução do projeto</a:t>
          </a:r>
        </a:p>
      </dsp:txBody>
      <dsp:txXfrm>
        <a:off x="5183253" y="2334485"/>
        <a:ext cx="2809763" cy="1685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4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1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sz="20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3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574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24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8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5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84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i="0" cap="none" baseline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i="0" kern="1200" cap="none" baseline="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02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35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62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5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INTERAÇÃO HUMANO COMPUTADOR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Leonardo Lima</a:t>
            </a:r>
          </a:p>
        </p:txBody>
      </p:sp>
    </p:spTree>
    <p:extLst>
      <p:ext uri="{BB962C8B-B14F-4D97-AF65-F5344CB8AC3E}">
        <p14:creationId xmlns:p14="http://schemas.microsoft.com/office/powerpoint/2010/main" val="258541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Design </a:t>
            </a:r>
            <a:r>
              <a:rPr lang="pt-BR" i="1" dirty="0" err="1"/>
              <a:t>thinking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50773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61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Projeto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269" y="2925762"/>
            <a:ext cx="4419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66870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Competências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Competências Profissionais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Aplicar métricas de usabilidade e elaborar avaliações Heurísticas e Inspeção Semiótica.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Implementar sistemas interativos utilizando os métodos e técnicas da Interação Humano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Computador para Desktop, Web, Tablet, Smartphone e para Internet das Coisas (</a:t>
            </a:r>
            <a:r>
              <a:rPr lang="pt-BR" dirty="0" err="1"/>
              <a:t>IoT</a:t>
            </a:r>
            <a:r>
              <a:rPr lang="pt-BR" dirty="0"/>
              <a:t>).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/>
              <a:t>Competências </a:t>
            </a:r>
            <a:r>
              <a:rPr lang="pt-BR" b="1" dirty="0" err="1"/>
              <a:t>Socioemocionais</a:t>
            </a:r>
            <a:endParaRPr lang="pt-BR" b="1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Responder com empatia a emoções e necessidades manifestadas por outras pessoas.</a:t>
            </a:r>
          </a:p>
        </p:txBody>
      </p:sp>
    </p:spTree>
    <p:extLst>
      <p:ext uri="{BB962C8B-B14F-4D97-AF65-F5344CB8AC3E}">
        <p14:creationId xmlns:p14="http://schemas.microsoft.com/office/powerpoint/2010/main" val="277992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Objetivos de Aprendizagem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Conhecer a aplicar conceitos, modelos e técnicas de Interação Humano Computador.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Projetar e avaliar sistemas computacionais interativos utilizando os princípios de </a:t>
            </a:r>
            <a:r>
              <a:rPr lang="pt-BR" sz="2800" b="1" dirty="0"/>
              <a:t>usabilidade</a:t>
            </a:r>
            <a:r>
              <a:rPr lang="pt-BR" sz="2800" dirty="0"/>
              <a:t> e </a:t>
            </a:r>
            <a:r>
              <a:rPr lang="pt-BR" sz="2800" b="1" dirty="0"/>
              <a:t>acessibilidade</a:t>
            </a:r>
            <a:r>
              <a:rPr lang="pt-BR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Conhecer e avaliar as implicações da </a:t>
            </a:r>
            <a:r>
              <a:rPr lang="pt-BR" sz="2800" b="1" dirty="0"/>
              <a:t>fisiologia</a:t>
            </a:r>
            <a:r>
              <a:rPr lang="pt-BR" sz="2800" dirty="0"/>
              <a:t>, </a:t>
            </a:r>
            <a:r>
              <a:rPr lang="pt-BR" sz="2800" b="1" dirty="0"/>
              <a:t>psicologia</a:t>
            </a:r>
            <a:r>
              <a:rPr lang="pt-BR" sz="2800" dirty="0"/>
              <a:t> e </a:t>
            </a:r>
            <a:r>
              <a:rPr lang="pt-BR" sz="2800" b="1" dirty="0"/>
              <a:t>cognição</a:t>
            </a:r>
            <a:r>
              <a:rPr lang="pt-BR" sz="2800" dirty="0"/>
              <a:t> na</a:t>
            </a:r>
            <a:br>
              <a:rPr lang="pt-BR" sz="2800" dirty="0"/>
            </a:br>
            <a:r>
              <a:rPr lang="pt-BR" sz="2800" dirty="0"/>
              <a:t>interatividade dos sistemas computacionais.</a:t>
            </a:r>
          </a:p>
        </p:txBody>
      </p:sp>
    </p:spTree>
    <p:extLst>
      <p:ext uri="{BB962C8B-B14F-4D97-AF65-F5344CB8AC3E}">
        <p14:creationId xmlns:p14="http://schemas.microsoft.com/office/powerpoint/2010/main" val="121707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Objetivos de Aprendizagem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Aplicar os conceitos da </a:t>
            </a:r>
            <a:r>
              <a:rPr lang="pt-BR" sz="2800" b="1" dirty="0"/>
              <a:t>Engenharia Semiótica </a:t>
            </a:r>
            <a:r>
              <a:rPr lang="pt-BR" sz="2800" dirty="0"/>
              <a:t>no desenvolvimento e avaliação de sistemas.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Criar sistemas que ofereçam acessibilidade.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Conhecer e utilizar técnicas de desenvolvimento de </a:t>
            </a:r>
            <a:r>
              <a:rPr lang="pt-BR" sz="2800" b="1" dirty="0"/>
              <a:t>interfaces centradas no usuário</a:t>
            </a:r>
            <a:r>
              <a:rPr lang="pt-BR" sz="2800" dirty="0"/>
              <a:t>. </a:t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085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Ementa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018646"/>
              </p:ext>
            </p:extLst>
          </p:nvPr>
        </p:nvGraphicFramePr>
        <p:xfrm>
          <a:off x="1023938" y="1828800"/>
          <a:ext cx="9720262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82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O que faremos...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uma interface gráfica que contemple:</a:t>
            </a:r>
          </a:p>
          <a:p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10652382"/>
              </p:ext>
            </p:extLst>
          </p:nvPr>
        </p:nvGraphicFramePr>
        <p:xfrm>
          <a:off x="1210733" y="3183468"/>
          <a:ext cx="9770534" cy="258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76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aBORDAGEM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Design </a:t>
            </a:r>
            <a:r>
              <a:rPr lang="pt-BR" sz="4000" b="1" dirty="0" err="1"/>
              <a:t>Thinking</a:t>
            </a:r>
            <a:endParaRPr lang="pt-BR" sz="4000" b="1" dirty="0"/>
          </a:p>
          <a:p>
            <a:r>
              <a:rPr lang="pt-BR" sz="4000" dirty="0"/>
              <a:t>+ outras metodologias de design</a:t>
            </a:r>
          </a:p>
        </p:txBody>
      </p:sp>
    </p:spTree>
    <p:extLst>
      <p:ext uri="{BB962C8B-B14F-4D97-AF65-F5344CB8AC3E}">
        <p14:creationId xmlns:p14="http://schemas.microsoft.com/office/powerpoint/2010/main" val="165712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</a:t>
            </a:r>
            <a:r>
              <a:rPr lang="pt-BR" dirty="0" err="1"/>
              <a:t>Munari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18236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96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Design </a:t>
            </a:r>
            <a:r>
              <a:rPr lang="pt-BR" i="1" dirty="0" err="1"/>
              <a:t>thinking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 termo </a:t>
            </a:r>
            <a:r>
              <a:rPr lang="pt-BR" sz="3200" b="1" i="1" dirty="0"/>
              <a:t>design </a:t>
            </a:r>
            <a:r>
              <a:rPr lang="pt-BR" sz="3200" b="1" i="1" dirty="0" err="1"/>
              <a:t>thinking</a:t>
            </a:r>
            <a:r>
              <a:rPr lang="pt-BR" sz="3200" b="1" dirty="0"/>
              <a:t> </a:t>
            </a:r>
            <a:r>
              <a:rPr lang="pt-BR" sz="3200" dirty="0"/>
              <a:t>se popularizou no mundo corporativo se tomava o pensamento do designer em oposição ao modo de conduzir projetos da administração científica. 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9904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Leo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Leo" id="{A84071B4-844C-D945-BFB5-CE393455A4D9}" vid="{BB9F6417-9DA4-1A47-8ABB-91AA85893F8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BEEA27707EB2489AD1E411C0788596" ma:contentTypeVersion="0" ma:contentTypeDescription="Crie um novo documento." ma:contentTypeScope="" ma:versionID="8b734c0ca7385387ee69ceee8c2332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46A1F2-139C-437D-9BE6-7F7967441B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0421AE-0BA7-4038-B1E5-BC010648DB71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5a098a8-7855-46d5-9175-16f88c14c80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DBBDF48-20F0-44C7-95B0-B5F7D36DBAC3}"/>
</file>

<file path=docProps/app.xml><?xml version="1.0" encoding="utf-8"?>
<Properties xmlns="http://schemas.openxmlformats.org/officeDocument/2006/extended-properties" xmlns:vt="http://schemas.openxmlformats.org/officeDocument/2006/docPropsVTypes">
  <Template>Tema Leo</Template>
  <TotalTime>441</TotalTime>
  <Words>425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Helvetica Neue Condensed</vt:lpstr>
      <vt:lpstr>Helvetica Neue Medium</vt:lpstr>
      <vt:lpstr>Tw Cen MT</vt:lpstr>
      <vt:lpstr>Wingdings</vt:lpstr>
      <vt:lpstr>Wingdings 3</vt:lpstr>
      <vt:lpstr>Tema Leo</vt:lpstr>
      <vt:lpstr>INTERAÇÃO HUMANO COMPUTADOR</vt:lpstr>
      <vt:lpstr>Competências</vt:lpstr>
      <vt:lpstr>Objetivos de Aprendizagem</vt:lpstr>
      <vt:lpstr>Objetivos de Aprendizagem</vt:lpstr>
      <vt:lpstr>Ementa</vt:lpstr>
      <vt:lpstr>O que faremos...</vt:lpstr>
      <vt:lpstr>aBORDAGEM</vt:lpstr>
      <vt:lpstr>Metodologia de Munari</vt:lpstr>
      <vt:lpstr>Design thinking</vt:lpstr>
      <vt:lpstr>Design thinking</vt:lpstr>
      <vt:lpstr>Ciclo de Projeto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LEONARDO SOUZA DE LIMA</cp:lastModifiedBy>
  <cp:revision>20</cp:revision>
  <dcterms:created xsi:type="dcterms:W3CDTF">2020-08-18T15:12:53Z</dcterms:created>
  <dcterms:modified xsi:type="dcterms:W3CDTF">2023-08-08T17:24:18Z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0x01010022BEEA27707EB2489AD1E411C0788596</vt:lpwstr>
  </property>
</Properties>
</file>