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322" r:id="rId6"/>
    <p:sldId id="325" r:id="rId7"/>
    <p:sldId id="328" r:id="rId8"/>
    <p:sldId id="329" r:id="rId9"/>
    <p:sldId id="330" r:id="rId10"/>
    <p:sldId id="311" r:id="rId11"/>
    <p:sldId id="324" r:id="rId12"/>
    <p:sldId id="326" r:id="rId13"/>
    <p:sldId id="327" r:id="rId14"/>
    <p:sldId id="323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1" r:id="rId23"/>
    <p:sldId id="277" r:id="rId24"/>
    <p:sldId id="320" r:id="rId25"/>
    <p:sldId id="33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A22563C-F45D-4F79-BF96-7103F1471140}">
          <p14:sldIdLst>
            <p14:sldId id="256"/>
            <p14:sldId id="322"/>
            <p14:sldId id="325"/>
            <p14:sldId id="328"/>
            <p14:sldId id="329"/>
            <p14:sldId id="330"/>
            <p14:sldId id="311"/>
            <p14:sldId id="324"/>
            <p14:sldId id="326"/>
            <p14:sldId id="327"/>
            <p14:sldId id="323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277"/>
            <p14:sldId id="32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E8C4F-4EFA-40C9-A457-8108BFA96E3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1B1A979-93C3-4C8B-8EA8-19D550D2A8CB}">
      <dgm:prSet phldrT="[Texto]"/>
      <dgm:spPr/>
      <dgm:t>
        <a:bodyPr/>
        <a:lstStyle/>
        <a:p>
          <a:r>
            <a:rPr lang="pt-BR" dirty="0"/>
            <a:t>Input</a:t>
          </a:r>
        </a:p>
      </dgm:t>
    </dgm:pt>
    <dgm:pt modelId="{6E67C03F-B943-4D01-B4BA-E789B4BCD651}" type="parTrans" cxnId="{27D86C13-5DFF-4E6C-8D08-15006D7B3899}">
      <dgm:prSet/>
      <dgm:spPr/>
      <dgm:t>
        <a:bodyPr/>
        <a:lstStyle/>
        <a:p>
          <a:endParaRPr lang="pt-BR"/>
        </a:p>
      </dgm:t>
    </dgm:pt>
    <dgm:pt modelId="{50DF5540-2756-407C-A967-5136ADED623C}" type="sibTrans" cxnId="{27D86C13-5DFF-4E6C-8D08-15006D7B3899}">
      <dgm:prSet/>
      <dgm:spPr/>
      <dgm:t>
        <a:bodyPr/>
        <a:lstStyle/>
        <a:p>
          <a:endParaRPr lang="pt-BR"/>
        </a:p>
      </dgm:t>
    </dgm:pt>
    <dgm:pt modelId="{B5ECDE7B-AFDE-4980-B05C-5C547C28AC73}">
      <dgm:prSet phldrT="[Texto]"/>
      <dgm:spPr/>
      <dgm:t>
        <a:bodyPr/>
        <a:lstStyle/>
        <a:p>
          <a:r>
            <a:rPr lang="pt-BR" dirty="0" err="1"/>
            <a:t>gatekeeper</a:t>
          </a:r>
          <a:endParaRPr lang="pt-BR" dirty="0"/>
        </a:p>
      </dgm:t>
    </dgm:pt>
    <dgm:pt modelId="{43D20B45-E478-4373-8295-2DCEA7829C36}" type="parTrans" cxnId="{05DBA175-6763-4315-BB91-B54FD664551D}">
      <dgm:prSet/>
      <dgm:spPr/>
      <dgm:t>
        <a:bodyPr/>
        <a:lstStyle/>
        <a:p>
          <a:endParaRPr lang="pt-BR"/>
        </a:p>
      </dgm:t>
    </dgm:pt>
    <dgm:pt modelId="{E8681763-58B5-4909-B427-D3525106BE49}" type="sibTrans" cxnId="{05DBA175-6763-4315-BB91-B54FD664551D}">
      <dgm:prSet/>
      <dgm:spPr/>
      <dgm:t>
        <a:bodyPr/>
        <a:lstStyle/>
        <a:p>
          <a:endParaRPr lang="pt-BR"/>
        </a:p>
      </dgm:t>
    </dgm:pt>
    <dgm:pt modelId="{B95021EF-25CA-469A-8E4C-FF52EF51CAAA}">
      <dgm:prSet phldrT="[Texto]"/>
      <dgm:spPr/>
      <dgm:t>
        <a:bodyPr/>
        <a:lstStyle/>
        <a:p>
          <a:r>
            <a:rPr lang="pt-BR" dirty="0"/>
            <a:t>Black box</a:t>
          </a:r>
        </a:p>
      </dgm:t>
    </dgm:pt>
    <dgm:pt modelId="{AACF87F9-4593-4611-8664-3426758D4E6D}" type="parTrans" cxnId="{54B973DD-C6DE-41BB-92AB-3E2F96970EFF}">
      <dgm:prSet/>
      <dgm:spPr/>
      <dgm:t>
        <a:bodyPr/>
        <a:lstStyle/>
        <a:p>
          <a:endParaRPr lang="pt-BR"/>
        </a:p>
      </dgm:t>
    </dgm:pt>
    <dgm:pt modelId="{7CB16B5C-3150-43DE-9CB3-B3C84E322CBD}" type="sibTrans" cxnId="{54B973DD-C6DE-41BB-92AB-3E2F96970EFF}">
      <dgm:prSet/>
      <dgm:spPr/>
      <dgm:t>
        <a:bodyPr/>
        <a:lstStyle/>
        <a:p>
          <a:endParaRPr lang="pt-BR"/>
        </a:p>
      </dgm:t>
    </dgm:pt>
    <dgm:pt modelId="{FC0BD481-FA16-4F9D-89B4-1CFF64EFA989}">
      <dgm:prSet phldrT="[Texto]"/>
      <dgm:spPr/>
      <dgm:t>
        <a:bodyPr/>
        <a:lstStyle/>
        <a:p>
          <a:r>
            <a:rPr lang="pt-BR" dirty="0"/>
            <a:t>output</a:t>
          </a:r>
        </a:p>
      </dgm:t>
    </dgm:pt>
    <dgm:pt modelId="{40D67585-CB26-42D5-9F9D-48FAE599C685}" type="parTrans" cxnId="{60DC51EE-6E84-4E0F-87B0-E54D9976AE88}">
      <dgm:prSet/>
      <dgm:spPr/>
      <dgm:t>
        <a:bodyPr/>
        <a:lstStyle/>
        <a:p>
          <a:endParaRPr lang="pt-BR"/>
        </a:p>
      </dgm:t>
    </dgm:pt>
    <dgm:pt modelId="{14908369-F68F-4616-B1D1-8071ECDC262E}" type="sibTrans" cxnId="{60DC51EE-6E84-4E0F-87B0-E54D9976AE88}">
      <dgm:prSet/>
      <dgm:spPr/>
      <dgm:t>
        <a:bodyPr/>
        <a:lstStyle/>
        <a:p>
          <a:endParaRPr lang="pt-BR"/>
        </a:p>
      </dgm:t>
    </dgm:pt>
    <dgm:pt modelId="{469D423B-C91D-4F4B-A6F0-5187B1DA8B85}">
      <dgm:prSet phldrT="[Texto]"/>
      <dgm:spPr/>
      <dgm:t>
        <a:bodyPr/>
        <a:lstStyle/>
        <a:p>
          <a:r>
            <a:rPr lang="pt-BR" dirty="0"/>
            <a:t>feedback</a:t>
          </a:r>
        </a:p>
      </dgm:t>
    </dgm:pt>
    <dgm:pt modelId="{EEFAA4D2-1C2F-493C-9C19-98918CA497C2}" type="parTrans" cxnId="{43CFE442-8A8A-4835-A53A-8629C6AF70CD}">
      <dgm:prSet/>
      <dgm:spPr/>
      <dgm:t>
        <a:bodyPr/>
        <a:lstStyle/>
        <a:p>
          <a:endParaRPr lang="pt-BR"/>
        </a:p>
      </dgm:t>
    </dgm:pt>
    <dgm:pt modelId="{EE88FFA6-9BBE-40EA-A7CA-44BF57526910}" type="sibTrans" cxnId="{43CFE442-8A8A-4835-A53A-8629C6AF70CD}">
      <dgm:prSet/>
      <dgm:spPr/>
      <dgm:t>
        <a:bodyPr/>
        <a:lstStyle/>
        <a:p>
          <a:endParaRPr lang="pt-BR"/>
        </a:p>
      </dgm:t>
    </dgm:pt>
    <dgm:pt modelId="{4B426984-D0C7-4BF7-9C1C-B393C6A5F3CB}" type="pres">
      <dgm:prSet presAssocID="{104E8C4F-4EFA-40C9-A457-8108BFA96E3F}" presName="cycle" presStyleCnt="0">
        <dgm:presLayoutVars>
          <dgm:dir/>
          <dgm:resizeHandles val="exact"/>
        </dgm:presLayoutVars>
      </dgm:prSet>
      <dgm:spPr/>
    </dgm:pt>
    <dgm:pt modelId="{AFD2C8E6-6F62-4C80-95E1-146FB84B3B89}" type="pres">
      <dgm:prSet presAssocID="{11B1A979-93C3-4C8B-8EA8-19D550D2A8CB}" presName="node" presStyleLbl="node1" presStyleIdx="0" presStyleCnt="5">
        <dgm:presLayoutVars>
          <dgm:bulletEnabled val="1"/>
        </dgm:presLayoutVars>
      </dgm:prSet>
      <dgm:spPr/>
    </dgm:pt>
    <dgm:pt modelId="{F4732926-AE90-44BF-B405-223C7ADC2C63}" type="pres">
      <dgm:prSet presAssocID="{50DF5540-2756-407C-A967-5136ADED623C}" presName="sibTrans" presStyleLbl="sibTrans2D1" presStyleIdx="0" presStyleCnt="5"/>
      <dgm:spPr/>
    </dgm:pt>
    <dgm:pt modelId="{26CF07D4-9BDA-49E7-ACE2-F7055549AB30}" type="pres">
      <dgm:prSet presAssocID="{50DF5540-2756-407C-A967-5136ADED623C}" presName="connectorText" presStyleLbl="sibTrans2D1" presStyleIdx="0" presStyleCnt="5"/>
      <dgm:spPr/>
    </dgm:pt>
    <dgm:pt modelId="{0EDEE110-C196-4585-B1DC-5FB2F31393F7}" type="pres">
      <dgm:prSet presAssocID="{B5ECDE7B-AFDE-4980-B05C-5C547C28AC73}" presName="node" presStyleLbl="node1" presStyleIdx="1" presStyleCnt="5">
        <dgm:presLayoutVars>
          <dgm:bulletEnabled val="1"/>
        </dgm:presLayoutVars>
      </dgm:prSet>
      <dgm:spPr/>
    </dgm:pt>
    <dgm:pt modelId="{8D63DCF3-ACBD-4658-9F6C-6A9EC667754A}" type="pres">
      <dgm:prSet presAssocID="{E8681763-58B5-4909-B427-D3525106BE49}" presName="sibTrans" presStyleLbl="sibTrans2D1" presStyleIdx="1" presStyleCnt="5"/>
      <dgm:spPr/>
    </dgm:pt>
    <dgm:pt modelId="{052A2C05-0D82-4913-A3AD-211AA597C552}" type="pres">
      <dgm:prSet presAssocID="{E8681763-58B5-4909-B427-D3525106BE49}" presName="connectorText" presStyleLbl="sibTrans2D1" presStyleIdx="1" presStyleCnt="5"/>
      <dgm:spPr/>
    </dgm:pt>
    <dgm:pt modelId="{E38DCE75-F604-4016-8ADD-7F35D50E4F63}" type="pres">
      <dgm:prSet presAssocID="{B95021EF-25CA-469A-8E4C-FF52EF51CAAA}" presName="node" presStyleLbl="node1" presStyleIdx="2" presStyleCnt="5">
        <dgm:presLayoutVars>
          <dgm:bulletEnabled val="1"/>
        </dgm:presLayoutVars>
      </dgm:prSet>
      <dgm:spPr/>
    </dgm:pt>
    <dgm:pt modelId="{44082667-6A04-4590-8F1A-EAEA32415AF7}" type="pres">
      <dgm:prSet presAssocID="{7CB16B5C-3150-43DE-9CB3-B3C84E322CBD}" presName="sibTrans" presStyleLbl="sibTrans2D1" presStyleIdx="2" presStyleCnt="5"/>
      <dgm:spPr/>
    </dgm:pt>
    <dgm:pt modelId="{8A21F53B-E477-45C7-B546-700062D6D13E}" type="pres">
      <dgm:prSet presAssocID="{7CB16B5C-3150-43DE-9CB3-B3C84E322CBD}" presName="connectorText" presStyleLbl="sibTrans2D1" presStyleIdx="2" presStyleCnt="5"/>
      <dgm:spPr/>
    </dgm:pt>
    <dgm:pt modelId="{A46D794F-A09A-4487-9111-47EFAB135B2F}" type="pres">
      <dgm:prSet presAssocID="{FC0BD481-FA16-4F9D-89B4-1CFF64EFA989}" presName="node" presStyleLbl="node1" presStyleIdx="3" presStyleCnt="5">
        <dgm:presLayoutVars>
          <dgm:bulletEnabled val="1"/>
        </dgm:presLayoutVars>
      </dgm:prSet>
      <dgm:spPr/>
    </dgm:pt>
    <dgm:pt modelId="{5AB73318-C85C-4476-8DCE-0E8DBC6B0775}" type="pres">
      <dgm:prSet presAssocID="{14908369-F68F-4616-B1D1-8071ECDC262E}" presName="sibTrans" presStyleLbl="sibTrans2D1" presStyleIdx="3" presStyleCnt="5"/>
      <dgm:spPr/>
    </dgm:pt>
    <dgm:pt modelId="{8AFA396E-D6C7-49D4-90DB-3652D06A1895}" type="pres">
      <dgm:prSet presAssocID="{14908369-F68F-4616-B1D1-8071ECDC262E}" presName="connectorText" presStyleLbl="sibTrans2D1" presStyleIdx="3" presStyleCnt="5"/>
      <dgm:spPr/>
    </dgm:pt>
    <dgm:pt modelId="{EDED50F5-BA0F-4F77-826D-016833068F4E}" type="pres">
      <dgm:prSet presAssocID="{469D423B-C91D-4F4B-A6F0-5187B1DA8B85}" presName="node" presStyleLbl="node1" presStyleIdx="4" presStyleCnt="5">
        <dgm:presLayoutVars>
          <dgm:bulletEnabled val="1"/>
        </dgm:presLayoutVars>
      </dgm:prSet>
      <dgm:spPr/>
    </dgm:pt>
    <dgm:pt modelId="{5EB21738-42FF-41AC-817C-0BBAFC31E894}" type="pres">
      <dgm:prSet presAssocID="{EE88FFA6-9BBE-40EA-A7CA-44BF57526910}" presName="sibTrans" presStyleLbl="sibTrans2D1" presStyleIdx="4" presStyleCnt="5"/>
      <dgm:spPr/>
    </dgm:pt>
    <dgm:pt modelId="{453BED79-6128-4C7E-9EF6-83440BB214B6}" type="pres">
      <dgm:prSet presAssocID="{EE88FFA6-9BBE-40EA-A7CA-44BF57526910}" presName="connectorText" presStyleLbl="sibTrans2D1" presStyleIdx="4" presStyleCnt="5"/>
      <dgm:spPr/>
    </dgm:pt>
  </dgm:ptLst>
  <dgm:cxnLst>
    <dgm:cxn modelId="{A1E84308-152C-4698-97A5-75751C403916}" type="presOf" srcId="{B5ECDE7B-AFDE-4980-B05C-5C547C28AC73}" destId="{0EDEE110-C196-4585-B1DC-5FB2F31393F7}" srcOrd="0" destOrd="0" presId="urn:microsoft.com/office/officeart/2005/8/layout/cycle2"/>
    <dgm:cxn modelId="{27D86C13-5DFF-4E6C-8D08-15006D7B3899}" srcId="{104E8C4F-4EFA-40C9-A457-8108BFA96E3F}" destId="{11B1A979-93C3-4C8B-8EA8-19D550D2A8CB}" srcOrd="0" destOrd="0" parTransId="{6E67C03F-B943-4D01-B4BA-E789B4BCD651}" sibTransId="{50DF5540-2756-407C-A967-5136ADED623C}"/>
    <dgm:cxn modelId="{5BE0FC26-EF57-4176-BAC0-305790327D8E}" type="presOf" srcId="{14908369-F68F-4616-B1D1-8071ECDC262E}" destId="{5AB73318-C85C-4476-8DCE-0E8DBC6B0775}" srcOrd="0" destOrd="0" presId="urn:microsoft.com/office/officeart/2005/8/layout/cycle2"/>
    <dgm:cxn modelId="{355FDC3C-5AFC-4066-A67E-6EA1D685B0BB}" type="presOf" srcId="{E8681763-58B5-4909-B427-D3525106BE49}" destId="{8D63DCF3-ACBD-4658-9F6C-6A9EC667754A}" srcOrd="0" destOrd="0" presId="urn:microsoft.com/office/officeart/2005/8/layout/cycle2"/>
    <dgm:cxn modelId="{43CFE442-8A8A-4835-A53A-8629C6AF70CD}" srcId="{104E8C4F-4EFA-40C9-A457-8108BFA96E3F}" destId="{469D423B-C91D-4F4B-A6F0-5187B1DA8B85}" srcOrd="4" destOrd="0" parTransId="{EEFAA4D2-1C2F-493C-9C19-98918CA497C2}" sibTransId="{EE88FFA6-9BBE-40EA-A7CA-44BF57526910}"/>
    <dgm:cxn modelId="{DB6D1A54-DDDA-4A2F-8B5F-9BD83839BD63}" type="presOf" srcId="{14908369-F68F-4616-B1D1-8071ECDC262E}" destId="{8AFA396E-D6C7-49D4-90DB-3652D06A1895}" srcOrd="1" destOrd="0" presId="urn:microsoft.com/office/officeart/2005/8/layout/cycle2"/>
    <dgm:cxn modelId="{2FAE186A-E8FC-45F4-B426-BD546C3849E1}" type="presOf" srcId="{B95021EF-25CA-469A-8E4C-FF52EF51CAAA}" destId="{E38DCE75-F604-4016-8ADD-7F35D50E4F63}" srcOrd="0" destOrd="0" presId="urn:microsoft.com/office/officeart/2005/8/layout/cycle2"/>
    <dgm:cxn modelId="{05DBA175-6763-4315-BB91-B54FD664551D}" srcId="{104E8C4F-4EFA-40C9-A457-8108BFA96E3F}" destId="{B5ECDE7B-AFDE-4980-B05C-5C547C28AC73}" srcOrd="1" destOrd="0" parTransId="{43D20B45-E478-4373-8295-2DCEA7829C36}" sibTransId="{E8681763-58B5-4909-B427-D3525106BE49}"/>
    <dgm:cxn modelId="{8AC2B784-2FF2-4C1F-A75F-32EE379508E9}" type="presOf" srcId="{7CB16B5C-3150-43DE-9CB3-B3C84E322CBD}" destId="{8A21F53B-E477-45C7-B546-700062D6D13E}" srcOrd="1" destOrd="0" presId="urn:microsoft.com/office/officeart/2005/8/layout/cycle2"/>
    <dgm:cxn modelId="{C6E0498B-06D1-49C7-A32F-ACACA734403E}" type="presOf" srcId="{EE88FFA6-9BBE-40EA-A7CA-44BF57526910}" destId="{453BED79-6128-4C7E-9EF6-83440BB214B6}" srcOrd="1" destOrd="0" presId="urn:microsoft.com/office/officeart/2005/8/layout/cycle2"/>
    <dgm:cxn modelId="{4B36C992-CBE6-42C4-A4FD-B5BB07864EDB}" type="presOf" srcId="{50DF5540-2756-407C-A967-5136ADED623C}" destId="{F4732926-AE90-44BF-B405-223C7ADC2C63}" srcOrd="0" destOrd="0" presId="urn:microsoft.com/office/officeart/2005/8/layout/cycle2"/>
    <dgm:cxn modelId="{2E789499-7AB3-46F1-99D2-414042F27F47}" type="presOf" srcId="{EE88FFA6-9BBE-40EA-A7CA-44BF57526910}" destId="{5EB21738-42FF-41AC-817C-0BBAFC31E894}" srcOrd="0" destOrd="0" presId="urn:microsoft.com/office/officeart/2005/8/layout/cycle2"/>
    <dgm:cxn modelId="{504704A5-B3E5-41E5-A53C-67732B6F71DB}" type="presOf" srcId="{469D423B-C91D-4F4B-A6F0-5187B1DA8B85}" destId="{EDED50F5-BA0F-4F77-826D-016833068F4E}" srcOrd="0" destOrd="0" presId="urn:microsoft.com/office/officeart/2005/8/layout/cycle2"/>
    <dgm:cxn modelId="{0014D7AD-9048-464B-9B2F-83D8A5EF23D2}" type="presOf" srcId="{50DF5540-2756-407C-A967-5136ADED623C}" destId="{26CF07D4-9BDA-49E7-ACE2-F7055549AB30}" srcOrd="1" destOrd="0" presId="urn:microsoft.com/office/officeart/2005/8/layout/cycle2"/>
    <dgm:cxn modelId="{384B14BF-9A03-42F9-AFE9-FD2B403030A4}" type="presOf" srcId="{E8681763-58B5-4909-B427-D3525106BE49}" destId="{052A2C05-0D82-4913-A3AD-211AA597C552}" srcOrd="1" destOrd="0" presId="urn:microsoft.com/office/officeart/2005/8/layout/cycle2"/>
    <dgm:cxn modelId="{095D84C0-A4CC-4546-93C3-2D752E3D3C3E}" type="presOf" srcId="{7CB16B5C-3150-43DE-9CB3-B3C84E322CBD}" destId="{44082667-6A04-4590-8F1A-EAEA32415AF7}" srcOrd="0" destOrd="0" presId="urn:microsoft.com/office/officeart/2005/8/layout/cycle2"/>
    <dgm:cxn modelId="{3C3542C9-0D21-4F1A-B6C6-280922B50EA0}" type="presOf" srcId="{FC0BD481-FA16-4F9D-89B4-1CFF64EFA989}" destId="{A46D794F-A09A-4487-9111-47EFAB135B2F}" srcOrd="0" destOrd="0" presId="urn:microsoft.com/office/officeart/2005/8/layout/cycle2"/>
    <dgm:cxn modelId="{726340DA-139C-40D5-8B1B-118FE49381B5}" type="presOf" srcId="{11B1A979-93C3-4C8B-8EA8-19D550D2A8CB}" destId="{AFD2C8E6-6F62-4C80-95E1-146FB84B3B89}" srcOrd="0" destOrd="0" presId="urn:microsoft.com/office/officeart/2005/8/layout/cycle2"/>
    <dgm:cxn modelId="{D89516DB-E9D2-420F-B357-54CF93FEC197}" type="presOf" srcId="{104E8C4F-4EFA-40C9-A457-8108BFA96E3F}" destId="{4B426984-D0C7-4BF7-9C1C-B393C6A5F3CB}" srcOrd="0" destOrd="0" presId="urn:microsoft.com/office/officeart/2005/8/layout/cycle2"/>
    <dgm:cxn modelId="{54B973DD-C6DE-41BB-92AB-3E2F96970EFF}" srcId="{104E8C4F-4EFA-40C9-A457-8108BFA96E3F}" destId="{B95021EF-25CA-469A-8E4C-FF52EF51CAAA}" srcOrd="2" destOrd="0" parTransId="{AACF87F9-4593-4611-8664-3426758D4E6D}" sibTransId="{7CB16B5C-3150-43DE-9CB3-B3C84E322CBD}"/>
    <dgm:cxn modelId="{60DC51EE-6E84-4E0F-87B0-E54D9976AE88}" srcId="{104E8C4F-4EFA-40C9-A457-8108BFA96E3F}" destId="{FC0BD481-FA16-4F9D-89B4-1CFF64EFA989}" srcOrd="3" destOrd="0" parTransId="{40D67585-CB26-42D5-9F9D-48FAE599C685}" sibTransId="{14908369-F68F-4616-B1D1-8071ECDC262E}"/>
    <dgm:cxn modelId="{F4744672-E48D-44F3-B505-42F6B2AB9FDF}" type="presParOf" srcId="{4B426984-D0C7-4BF7-9C1C-B393C6A5F3CB}" destId="{AFD2C8E6-6F62-4C80-95E1-146FB84B3B89}" srcOrd="0" destOrd="0" presId="urn:microsoft.com/office/officeart/2005/8/layout/cycle2"/>
    <dgm:cxn modelId="{4F843FEB-3847-4F2A-A905-482B317CF992}" type="presParOf" srcId="{4B426984-D0C7-4BF7-9C1C-B393C6A5F3CB}" destId="{F4732926-AE90-44BF-B405-223C7ADC2C63}" srcOrd="1" destOrd="0" presId="urn:microsoft.com/office/officeart/2005/8/layout/cycle2"/>
    <dgm:cxn modelId="{A586DA71-1727-46FF-8A0D-1C6519893438}" type="presParOf" srcId="{F4732926-AE90-44BF-B405-223C7ADC2C63}" destId="{26CF07D4-9BDA-49E7-ACE2-F7055549AB30}" srcOrd="0" destOrd="0" presId="urn:microsoft.com/office/officeart/2005/8/layout/cycle2"/>
    <dgm:cxn modelId="{0963A032-58FD-470C-9059-8D42CF13428B}" type="presParOf" srcId="{4B426984-D0C7-4BF7-9C1C-B393C6A5F3CB}" destId="{0EDEE110-C196-4585-B1DC-5FB2F31393F7}" srcOrd="2" destOrd="0" presId="urn:microsoft.com/office/officeart/2005/8/layout/cycle2"/>
    <dgm:cxn modelId="{7AC698EB-4370-43B7-8507-692826F5EFF7}" type="presParOf" srcId="{4B426984-D0C7-4BF7-9C1C-B393C6A5F3CB}" destId="{8D63DCF3-ACBD-4658-9F6C-6A9EC667754A}" srcOrd="3" destOrd="0" presId="urn:microsoft.com/office/officeart/2005/8/layout/cycle2"/>
    <dgm:cxn modelId="{B4DB1CC9-C70A-44B5-AC21-AF99EDDC1456}" type="presParOf" srcId="{8D63DCF3-ACBD-4658-9F6C-6A9EC667754A}" destId="{052A2C05-0D82-4913-A3AD-211AA597C552}" srcOrd="0" destOrd="0" presId="urn:microsoft.com/office/officeart/2005/8/layout/cycle2"/>
    <dgm:cxn modelId="{FD17A9E3-DAFF-47CC-AEAB-E4E4A6C0A2D7}" type="presParOf" srcId="{4B426984-D0C7-4BF7-9C1C-B393C6A5F3CB}" destId="{E38DCE75-F604-4016-8ADD-7F35D50E4F63}" srcOrd="4" destOrd="0" presId="urn:microsoft.com/office/officeart/2005/8/layout/cycle2"/>
    <dgm:cxn modelId="{408238DD-5646-403B-88A9-676CE9BFC974}" type="presParOf" srcId="{4B426984-D0C7-4BF7-9C1C-B393C6A5F3CB}" destId="{44082667-6A04-4590-8F1A-EAEA32415AF7}" srcOrd="5" destOrd="0" presId="urn:microsoft.com/office/officeart/2005/8/layout/cycle2"/>
    <dgm:cxn modelId="{6B0BC049-2EA7-4E4F-ABBE-2152AA85CD74}" type="presParOf" srcId="{44082667-6A04-4590-8F1A-EAEA32415AF7}" destId="{8A21F53B-E477-45C7-B546-700062D6D13E}" srcOrd="0" destOrd="0" presId="urn:microsoft.com/office/officeart/2005/8/layout/cycle2"/>
    <dgm:cxn modelId="{1BC33878-9CBF-4700-B7FE-1F4F7FC92ECD}" type="presParOf" srcId="{4B426984-D0C7-4BF7-9C1C-B393C6A5F3CB}" destId="{A46D794F-A09A-4487-9111-47EFAB135B2F}" srcOrd="6" destOrd="0" presId="urn:microsoft.com/office/officeart/2005/8/layout/cycle2"/>
    <dgm:cxn modelId="{1BEC3288-CED1-4818-BD01-AEA6492428DE}" type="presParOf" srcId="{4B426984-D0C7-4BF7-9C1C-B393C6A5F3CB}" destId="{5AB73318-C85C-4476-8DCE-0E8DBC6B0775}" srcOrd="7" destOrd="0" presId="urn:microsoft.com/office/officeart/2005/8/layout/cycle2"/>
    <dgm:cxn modelId="{FCEE38B9-4388-4255-8500-591F26EE2005}" type="presParOf" srcId="{5AB73318-C85C-4476-8DCE-0E8DBC6B0775}" destId="{8AFA396E-D6C7-49D4-90DB-3652D06A1895}" srcOrd="0" destOrd="0" presId="urn:microsoft.com/office/officeart/2005/8/layout/cycle2"/>
    <dgm:cxn modelId="{208A2400-C778-4D37-8A00-067C19908515}" type="presParOf" srcId="{4B426984-D0C7-4BF7-9C1C-B393C6A5F3CB}" destId="{EDED50F5-BA0F-4F77-826D-016833068F4E}" srcOrd="8" destOrd="0" presId="urn:microsoft.com/office/officeart/2005/8/layout/cycle2"/>
    <dgm:cxn modelId="{A6F725F1-656E-41F5-9237-908ED1CB09F7}" type="presParOf" srcId="{4B426984-D0C7-4BF7-9C1C-B393C6A5F3CB}" destId="{5EB21738-42FF-41AC-817C-0BBAFC31E894}" srcOrd="9" destOrd="0" presId="urn:microsoft.com/office/officeart/2005/8/layout/cycle2"/>
    <dgm:cxn modelId="{922EB9A9-7547-4671-ADA7-2D0AC802D4AE}" type="presParOf" srcId="{5EB21738-42FF-41AC-817C-0BBAFC31E894}" destId="{453BED79-6128-4C7E-9EF6-83440BB214B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79AAC9-89F9-4570-A53C-1DF9271D6E7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AF11BD7-3A3D-474E-B260-8A29150B2DD8}">
      <dgm:prSet phldrT="[Texto]"/>
      <dgm:spPr/>
      <dgm:t>
        <a:bodyPr/>
        <a:lstStyle/>
        <a:p>
          <a:r>
            <a:rPr lang="pt-BR" dirty="0"/>
            <a:t>Interface gráfica do usuário</a:t>
          </a:r>
        </a:p>
      </dgm:t>
    </dgm:pt>
    <dgm:pt modelId="{08477EAC-BE57-4909-BD66-BCBB457718A7}" type="parTrans" cxnId="{593FA0A8-8F61-430B-9A7B-D9EA659BECD8}">
      <dgm:prSet/>
      <dgm:spPr/>
      <dgm:t>
        <a:bodyPr/>
        <a:lstStyle/>
        <a:p>
          <a:endParaRPr lang="pt-BR"/>
        </a:p>
      </dgm:t>
    </dgm:pt>
    <dgm:pt modelId="{D5D8D8C7-6131-4590-AB8D-ADDFB0EADF37}" type="sibTrans" cxnId="{593FA0A8-8F61-430B-9A7B-D9EA659BECD8}">
      <dgm:prSet/>
      <dgm:spPr/>
      <dgm:t>
        <a:bodyPr/>
        <a:lstStyle/>
        <a:p>
          <a:endParaRPr lang="pt-BR"/>
        </a:p>
      </dgm:t>
    </dgm:pt>
    <dgm:pt modelId="{E862CD4A-4B4A-46BD-BAEC-87E895984606}">
      <dgm:prSet/>
      <dgm:spPr/>
      <dgm:t>
        <a:bodyPr/>
        <a:lstStyle/>
        <a:p>
          <a:r>
            <a:rPr lang="pt-BR" dirty="0"/>
            <a:t>Interface de linha de comando</a:t>
          </a:r>
        </a:p>
      </dgm:t>
    </dgm:pt>
    <dgm:pt modelId="{3CD84529-5C6A-4C85-9EAB-6998CE2FF92E}" type="parTrans" cxnId="{F43457A3-5E6E-49BF-803C-9A0E7AB95FAC}">
      <dgm:prSet/>
      <dgm:spPr/>
      <dgm:t>
        <a:bodyPr/>
        <a:lstStyle/>
        <a:p>
          <a:endParaRPr lang="pt-BR"/>
        </a:p>
      </dgm:t>
    </dgm:pt>
    <dgm:pt modelId="{EB41FCE3-047A-4E88-8EFA-7F01599EDA4E}" type="sibTrans" cxnId="{F43457A3-5E6E-49BF-803C-9A0E7AB95FAC}">
      <dgm:prSet/>
      <dgm:spPr/>
      <dgm:t>
        <a:bodyPr/>
        <a:lstStyle/>
        <a:p>
          <a:endParaRPr lang="pt-BR"/>
        </a:p>
      </dgm:t>
    </dgm:pt>
    <dgm:pt modelId="{E8DA6765-49DC-4171-A64D-3FFAE4BA83C2}">
      <dgm:prSet/>
      <dgm:spPr/>
      <dgm:t>
        <a:bodyPr/>
        <a:lstStyle/>
        <a:p>
          <a:r>
            <a:rPr lang="pt-BR" dirty="0"/>
            <a:t>Interface de voz</a:t>
          </a:r>
        </a:p>
      </dgm:t>
    </dgm:pt>
    <dgm:pt modelId="{91F9239A-00B2-483B-80AA-63635515FF59}" type="parTrans" cxnId="{8095859F-F348-48CA-A8CE-85FF1478CFAF}">
      <dgm:prSet/>
      <dgm:spPr/>
      <dgm:t>
        <a:bodyPr/>
        <a:lstStyle/>
        <a:p>
          <a:endParaRPr lang="pt-BR"/>
        </a:p>
      </dgm:t>
    </dgm:pt>
    <dgm:pt modelId="{E57F34B1-F604-4E15-A003-78696081E2F2}" type="sibTrans" cxnId="{8095859F-F348-48CA-A8CE-85FF1478CFAF}">
      <dgm:prSet/>
      <dgm:spPr/>
      <dgm:t>
        <a:bodyPr/>
        <a:lstStyle/>
        <a:p>
          <a:endParaRPr lang="pt-BR"/>
        </a:p>
      </dgm:t>
    </dgm:pt>
    <dgm:pt modelId="{4CA4AD23-6537-4D38-84E1-8C5C5B6C0F53}">
      <dgm:prSet phldrT="[Texto]"/>
      <dgm:spPr/>
      <dgm:t>
        <a:bodyPr/>
        <a:lstStyle/>
        <a:p>
          <a:r>
            <a:rPr lang="pt-BR" dirty="0"/>
            <a:t>Entradas: teclado, mouse ou tela </a:t>
          </a:r>
          <a:r>
            <a:rPr lang="pt-BR" dirty="0" err="1"/>
            <a:t>touchscreen</a:t>
          </a:r>
          <a:endParaRPr lang="pt-BR" dirty="0"/>
        </a:p>
      </dgm:t>
    </dgm:pt>
    <dgm:pt modelId="{16CA5877-E50B-40F1-BDEB-DF72F167A162}" type="parTrans" cxnId="{B58C31AD-24A5-454E-8BD0-4C8016B9C581}">
      <dgm:prSet/>
      <dgm:spPr/>
      <dgm:t>
        <a:bodyPr/>
        <a:lstStyle/>
        <a:p>
          <a:endParaRPr lang="pt-BR"/>
        </a:p>
      </dgm:t>
    </dgm:pt>
    <dgm:pt modelId="{514B100E-06CF-4FF4-8B47-971BC323AF9A}" type="sibTrans" cxnId="{B58C31AD-24A5-454E-8BD0-4C8016B9C581}">
      <dgm:prSet/>
      <dgm:spPr/>
      <dgm:t>
        <a:bodyPr/>
        <a:lstStyle/>
        <a:p>
          <a:endParaRPr lang="pt-BR"/>
        </a:p>
      </dgm:t>
    </dgm:pt>
    <dgm:pt modelId="{4CD1E2B1-4A60-46FD-8330-BB95E884DE5C}">
      <dgm:prSet/>
      <dgm:spPr/>
      <dgm:t>
        <a:bodyPr/>
        <a:lstStyle/>
        <a:p>
          <a:r>
            <a:rPr lang="pt-BR" dirty="0"/>
            <a:t>Entradas: comandos de texto utilizando teclado</a:t>
          </a:r>
        </a:p>
      </dgm:t>
    </dgm:pt>
    <dgm:pt modelId="{A7197017-44C4-434E-94F9-AE31A1B3ED81}" type="parTrans" cxnId="{93AD245E-AB2E-48B7-B475-40B3CAE03831}">
      <dgm:prSet/>
      <dgm:spPr/>
      <dgm:t>
        <a:bodyPr/>
        <a:lstStyle/>
        <a:p>
          <a:endParaRPr lang="pt-BR"/>
        </a:p>
      </dgm:t>
    </dgm:pt>
    <dgm:pt modelId="{C6087DB9-617C-4C16-A117-DEDECAD022CB}" type="sibTrans" cxnId="{93AD245E-AB2E-48B7-B475-40B3CAE03831}">
      <dgm:prSet/>
      <dgm:spPr/>
      <dgm:t>
        <a:bodyPr/>
        <a:lstStyle/>
        <a:p>
          <a:endParaRPr lang="pt-BR"/>
        </a:p>
      </dgm:t>
    </dgm:pt>
    <dgm:pt modelId="{6FDDF530-F0CC-488E-8575-03AF775C5FC3}">
      <dgm:prSet/>
      <dgm:spPr/>
      <dgm:t>
        <a:bodyPr/>
        <a:lstStyle/>
        <a:p>
          <a:r>
            <a:rPr lang="pt-BR" dirty="0"/>
            <a:t>Entrada: comandos de voz;</a:t>
          </a:r>
        </a:p>
      </dgm:t>
    </dgm:pt>
    <dgm:pt modelId="{1E5C3C6B-245F-4F18-B680-3152F2718C2C}" type="parTrans" cxnId="{13307B8B-1C27-474F-BE4F-1D2DB49FC0AA}">
      <dgm:prSet/>
      <dgm:spPr/>
      <dgm:t>
        <a:bodyPr/>
        <a:lstStyle/>
        <a:p>
          <a:endParaRPr lang="pt-BR"/>
        </a:p>
      </dgm:t>
    </dgm:pt>
    <dgm:pt modelId="{E0ABE14D-92BA-4D36-A285-69C7139EDA21}" type="sibTrans" cxnId="{13307B8B-1C27-474F-BE4F-1D2DB49FC0AA}">
      <dgm:prSet/>
      <dgm:spPr/>
      <dgm:t>
        <a:bodyPr/>
        <a:lstStyle/>
        <a:p>
          <a:endParaRPr lang="pt-BR"/>
        </a:p>
      </dgm:t>
    </dgm:pt>
    <dgm:pt modelId="{56B89561-5086-4C74-81F0-C4FFB575D5C4}">
      <dgm:prSet phldrT="[Texto]"/>
      <dgm:spPr/>
      <dgm:t>
        <a:bodyPr/>
        <a:lstStyle/>
        <a:p>
          <a:r>
            <a:rPr lang="pt-BR" dirty="0"/>
            <a:t>Saída: monitor.</a:t>
          </a:r>
        </a:p>
      </dgm:t>
    </dgm:pt>
    <dgm:pt modelId="{1DD9D318-FF5F-4898-8EC2-D43661C606C5}" type="parTrans" cxnId="{A8FA08CA-2936-4611-B3B7-52F5B48DB592}">
      <dgm:prSet/>
      <dgm:spPr/>
      <dgm:t>
        <a:bodyPr/>
        <a:lstStyle/>
        <a:p>
          <a:endParaRPr lang="pt-BR"/>
        </a:p>
      </dgm:t>
    </dgm:pt>
    <dgm:pt modelId="{6101E032-BC9D-407A-9616-964377EAC33A}" type="sibTrans" cxnId="{A8FA08CA-2936-4611-B3B7-52F5B48DB592}">
      <dgm:prSet/>
      <dgm:spPr/>
      <dgm:t>
        <a:bodyPr/>
        <a:lstStyle/>
        <a:p>
          <a:endParaRPr lang="pt-BR"/>
        </a:p>
      </dgm:t>
    </dgm:pt>
    <dgm:pt modelId="{003FEF19-C982-4CED-AA0F-84E94B3364C8}">
      <dgm:prSet/>
      <dgm:spPr/>
      <dgm:t>
        <a:bodyPr/>
        <a:lstStyle/>
        <a:p>
          <a:r>
            <a:rPr lang="pt-BR" dirty="0"/>
            <a:t>Saída: monitor.</a:t>
          </a:r>
        </a:p>
      </dgm:t>
    </dgm:pt>
    <dgm:pt modelId="{CB22145B-EA80-4D24-A05C-3B2EE509D11A}" type="parTrans" cxnId="{E13B0625-9D14-4B64-96DE-CABC278154E5}">
      <dgm:prSet/>
      <dgm:spPr/>
      <dgm:t>
        <a:bodyPr/>
        <a:lstStyle/>
        <a:p>
          <a:endParaRPr lang="pt-BR"/>
        </a:p>
      </dgm:t>
    </dgm:pt>
    <dgm:pt modelId="{71716C29-718A-43A9-BC02-6463F0E93431}" type="sibTrans" cxnId="{E13B0625-9D14-4B64-96DE-CABC278154E5}">
      <dgm:prSet/>
      <dgm:spPr/>
      <dgm:t>
        <a:bodyPr/>
        <a:lstStyle/>
        <a:p>
          <a:endParaRPr lang="pt-BR"/>
        </a:p>
      </dgm:t>
    </dgm:pt>
    <dgm:pt modelId="{4C801884-A6F8-47D7-B31A-053E3C9DBDC5}">
      <dgm:prSet/>
      <dgm:spPr/>
      <dgm:t>
        <a:bodyPr/>
        <a:lstStyle/>
        <a:p>
          <a:r>
            <a:rPr lang="pt-BR" dirty="0"/>
            <a:t>Saída: texto, vídeo ou áudio.</a:t>
          </a:r>
        </a:p>
      </dgm:t>
    </dgm:pt>
    <dgm:pt modelId="{ACE6EA67-7EEA-405F-994C-0C24AC36E5C4}" type="parTrans" cxnId="{D8ACF794-F1F6-4F26-A095-59773706EA8B}">
      <dgm:prSet/>
      <dgm:spPr/>
      <dgm:t>
        <a:bodyPr/>
        <a:lstStyle/>
        <a:p>
          <a:endParaRPr lang="pt-BR"/>
        </a:p>
      </dgm:t>
    </dgm:pt>
    <dgm:pt modelId="{50045F6F-74EB-42D9-B08A-DE69D3942AE2}" type="sibTrans" cxnId="{D8ACF794-F1F6-4F26-A095-59773706EA8B}">
      <dgm:prSet/>
      <dgm:spPr/>
      <dgm:t>
        <a:bodyPr/>
        <a:lstStyle/>
        <a:p>
          <a:endParaRPr lang="pt-BR"/>
        </a:p>
      </dgm:t>
    </dgm:pt>
    <dgm:pt modelId="{5E43C0F1-2B59-4CD4-A677-8B3573FDBBFB}" type="pres">
      <dgm:prSet presAssocID="{5579AAC9-89F9-4570-A53C-1DF9271D6E71}" presName="diagram" presStyleCnt="0">
        <dgm:presLayoutVars>
          <dgm:dir/>
          <dgm:resizeHandles val="exact"/>
        </dgm:presLayoutVars>
      </dgm:prSet>
      <dgm:spPr/>
    </dgm:pt>
    <dgm:pt modelId="{FB70D87E-7925-4D3D-BFF0-0685EB34E5FC}" type="pres">
      <dgm:prSet presAssocID="{1AF11BD7-3A3D-474E-B260-8A29150B2DD8}" presName="node" presStyleLbl="node1" presStyleIdx="0" presStyleCnt="3">
        <dgm:presLayoutVars>
          <dgm:bulletEnabled val="1"/>
        </dgm:presLayoutVars>
      </dgm:prSet>
      <dgm:spPr/>
    </dgm:pt>
    <dgm:pt modelId="{1EC165BA-8E97-48FD-AD27-3729A3E4F3F3}" type="pres">
      <dgm:prSet presAssocID="{D5D8D8C7-6131-4590-AB8D-ADDFB0EADF37}" presName="sibTrans" presStyleCnt="0"/>
      <dgm:spPr/>
    </dgm:pt>
    <dgm:pt modelId="{58135C45-8470-479F-A289-8F997FC83244}" type="pres">
      <dgm:prSet presAssocID="{E862CD4A-4B4A-46BD-BAEC-87E895984606}" presName="node" presStyleLbl="node1" presStyleIdx="1" presStyleCnt="3">
        <dgm:presLayoutVars>
          <dgm:bulletEnabled val="1"/>
        </dgm:presLayoutVars>
      </dgm:prSet>
      <dgm:spPr/>
    </dgm:pt>
    <dgm:pt modelId="{770117AC-45E7-49DD-836A-85DC9AE39B99}" type="pres">
      <dgm:prSet presAssocID="{EB41FCE3-047A-4E88-8EFA-7F01599EDA4E}" presName="sibTrans" presStyleCnt="0"/>
      <dgm:spPr/>
    </dgm:pt>
    <dgm:pt modelId="{8E829742-B0F3-462C-BE3B-627F9553F36F}" type="pres">
      <dgm:prSet presAssocID="{E8DA6765-49DC-4171-A64D-3FFAE4BA83C2}" presName="node" presStyleLbl="node1" presStyleIdx="2" presStyleCnt="3">
        <dgm:presLayoutVars>
          <dgm:bulletEnabled val="1"/>
        </dgm:presLayoutVars>
      </dgm:prSet>
      <dgm:spPr/>
    </dgm:pt>
  </dgm:ptLst>
  <dgm:cxnLst>
    <dgm:cxn modelId="{E13B0625-9D14-4B64-96DE-CABC278154E5}" srcId="{E862CD4A-4B4A-46BD-BAEC-87E895984606}" destId="{003FEF19-C982-4CED-AA0F-84E94B3364C8}" srcOrd="1" destOrd="0" parTransId="{CB22145B-EA80-4D24-A05C-3B2EE509D11A}" sibTransId="{71716C29-718A-43A9-BC02-6463F0E93431}"/>
    <dgm:cxn modelId="{CACF8052-339E-456E-B768-67D74B0E7C37}" type="presOf" srcId="{4CA4AD23-6537-4D38-84E1-8C5C5B6C0F53}" destId="{FB70D87E-7925-4D3D-BFF0-0685EB34E5FC}" srcOrd="0" destOrd="1" presId="urn:microsoft.com/office/officeart/2005/8/layout/default"/>
    <dgm:cxn modelId="{D71BEE58-AF41-4169-AF3F-18C415C10C49}" type="presOf" srcId="{E8DA6765-49DC-4171-A64D-3FFAE4BA83C2}" destId="{8E829742-B0F3-462C-BE3B-627F9553F36F}" srcOrd="0" destOrd="0" presId="urn:microsoft.com/office/officeart/2005/8/layout/default"/>
    <dgm:cxn modelId="{D9708C5B-B5D2-4B7B-B97F-7209D0725401}" type="presOf" srcId="{5579AAC9-89F9-4570-A53C-1DF9271D6E71}" destId="{5E43C0F1-2B59-4CD4-A677-8B3573FDBBFB}" srcOrd="0" destOrd="0" presId="urn:microsoft.com/office/officeart/2005/8/layout/default"/>
    <dgm:cxn modelId="{93AD245E-AB2E-48B7-B475-40B3CAE03831}" srcId="{E862CD4A-4B4A-46BD-BAEC-87E895984606}" destId="{4CD1E2B1-4A60-46FD-8330-BB95E884DE5C}" srcOrd="0" destOrd="0" parTransId="{A7197017-44C4-434E-94F9-AE31A1B3ED81}" sibTransId="{C6087DB9-617C-4C16-A117-DEDECAD022CB}"/>
    <dgm:cxn modelId="{4F075D72-1894-49C7-A08B-DB6A25F1523F}" type="presOf" srcId="{1AF11BD7-3A3D-474E-B260-8A29150B2DD8}" destId="{FB70D87E-7925-4D3D-BFF0-0685EB34E5FC}" srcOrd="0" destOrd="0" presId="urn:microsoft.com/office/officeart/2005/8/layout/default"/>
    <dgm:cxn modelId="{87EF3474-D817-432C-A537-2FEBAE831116}" type="presOf" srcId="{E862CD4A-4B4A-46BD-BAEC-87E895984606}" destId="{58135C45-8470-479F-A289-8F997FC83244}" srcOrd="0" destOrd="0" presId="urn:microsoft.com/office/officeart/2005/8/layout/default"/>
    <dgm:cxn modelId="{67DB5B85-34A4-40D6-ADC4-E5BF316893A9}" type="presOf" srcId="{56B89561-5086-4C74-81F0-C4FFB575D5C4}" destId="{FB70D87E-7925-4D3D-BFF0-0685EB34E5FC}" srcOrd="0" destOrd="2" presId="urn:microsoft.com/office/officeart/2005/8/layout/default"/>
    <dgm:cxn modelId="{13307B8B-1C27-474F-BE4F-1D2DB49FC0AA}" srcId="{E8DA6765-49DC-4171-A64D-3FFAE4BA83C2}" destId="{6FDDF530-F0CC-488E-8575-03AF775C5FC3}" srcOrd="0" destOrd="0" parTransId="{1E5C3C6B-245F-4F18-B680-3152F2718C2C}" sibTransId="{E0ABE14D-92BA-4D36-A285-69C7139EDA21}"/>
    <dgm:cxn modelId="{D28FF990-2D28-44AB-B231-905F06503190}" type="presOf" srcId="{4C801884-A6F8-47D7-B31A-053E3C9DBDC5}" destId="{8E829742-B0F3-462C-BE3B-627F9553F36F}" srcOrd="0" destOrd="2" presId="urn:microsoft.com/office/officeart/2005/8/layout/default"/>
    <dgm:cxn modelId="{D8ACF794-F1F6-4F26-A095-59773706EA8B}" srcId="{E8DA6765-49DC-4171-A64D-3FFAE4BA83C2}" destId="{4C801884-A6F8-47D7-B31A-053E3C9DBDC5}" srcOrd="1" destOrd="0" parTransId="{ACE6EA67-7EEA-405F-994C-0C24AC36E5C4}" sibTransId="{50045F6F-74EB-42D9-B08A-DE69D3942AE2}"/>
    <dgm:cxn modelId="{8095859F-F348-48CA-A8CE-85FF1478CFAF}" srcId="{5579AAC9-89F9-4570-A53C-1DF9271D6E71}" destId="{E8DA6765-49DC-4171-A64D-3FFAE4BA83C2}" srcOrd="2" destOrd="0" parTransId="{91F9239A-00B2-483B-80AA-63635515FF59}" sibTransId="{E57F34B1-F604-4E15-A003-78696081E2F2}"/>
    <dgm:cxn modelId="{F43457A3-5E6E-49BF-803C-9A0E7AB95FAC}" srcId="{5579AAC9-89F9-4570-A53C-1DF9271D6E71}" destId="{E862CD4A-4B4A-46BD-BAEC-87E895984606}" srcOrd="1" destOrd="0" parTransId="{3CD84529-5C6A-4C85-9EAB-6998CE2FF92E}" sibTransId="{EB41FCE3-047A-4E88-8EFA-7F01599EDA4E}"/>
    <dgm:cxn modelId="{593FA0A8-8F61-430B-9A7B-D9EA659BECD8}" srcId="{5579AAC9-89F9-4570-A53C-1DF9271D6E71}" destId="{1AF11BD7-3A3D-474E-B260-8A29150B2DD8}" srcOrd="0" destOrd="0" parTransId="{08477EAC-BE57-4909-BD66-BCBB457718A7}" sibTransId="{D5D8D8C7-6131-4590-AB8D-ADDFB0EADF37}"/>
    <dgm:cxn modelId="{B58C31AD-24A5-454E-8BD0-4C8016B9C581}" srcId="{1AF11BD7-3A3D-474E-B260-8A29150B2DD8}" destId="{4CA4AD23-6537-4D38-84E1-8C5C5B6C0F53}" srcOrd="0" destOrd="0" parTransId="{16CA5877-E50B-40F1-BDEB-DF72F167A162}" sibTransId="{514B100E-06CF-4FF4-8B47-971BC323AF9A}"/>
    <dgm:cxn modelId="{82A7ABBD-F649-4E06-8AA4-386FA4137992}" type="presOf" srcId="{4CD1E2B1-4A60-46FD-8330-BB95E884DE5C}" destId="{58135C45-8470-479F-A289-8F997FC83244}" srcOrd="0" destOrd="1" presId="urn:microsoft.com/office/officeart/2005/8/layout/default"/>
    <dgm:cxn modelId="{B0DF53C3-6CF3-4DA5-BD5C-C0E6408B9FA8}" type="presOf" srcId="{6FDDF530-F0CC-488E-8575-03AF775C5FC3}" destId="{8E829742-B0F3-462C-BE3B-627F9553F36F}" srcOrd="0" destOrd="1" presId="urn:microsoft.com/office/officeart/2005/8/layout/default"/>
    <dgm:cxn modelId="{A8FA08CA-2936-4611-B3B7-52F5B48DB592}" srcId="{1AF11BD7-3A3D-474E-B260-8A29150B2DD8}" destId="{56B89561-5086-4C74-81F0-C4FFB575D5C4}" srcOrd="1" destOrd="0" parTransId="{1DD9D318-FF5F-4898-8EC2-D43661C606C5}" sibTransId="{6101E032-BC9D-407A-9616-964377EAC33A}"/>
    <dgm:cxn modelId="{C1EE61D1-BE15-43A6-8685-0B3A44EE5D99}" type="presOf" srcId="{003FEF19-C982-4CED-AA0F-84E94B3364C8}" destId="{58135C45-8470-479F-A289-8F997FC83244}" srcOrd="0" destOrd="2" presId="urn:microsoft.com/office/officeart/2005/8/layout/default"/>
    <dgm:cxn modelId="{969BBAE6-90BD-4B2B-ABB2-9D882B206C7E}" type="presParOf" srcId="{5E43C0F1-2B59-4CD4-A677-8B3573FDBBFB}" destId="{FB70D87E-7925-4D3D-BFF0-0685EB34E5FC}" srcOrd="0" destOrd="0" presId="urn:microsoft.com/office/officeart/2005/8/layout/default"/>
    <dgm:cxn modelId="{A2E3F8D1-B5A4-4C62-8B22-9339C34D3ADA}" type="presParOf" srcId="{5E43C0F1-2B59-4CD4-A677-8B3573FDBBFB}" destId="{1EC165BA-8E97-48FD-AD27-3729A3E4F3F3}" srcOrd="1" destOrd="0" presId="urn:microsoft.com/office/officeart/2005/8/layout/default"/>
    <dgm:cxn modelId="{E549EE95-2C26-422A-A8FE-4938CC4A0D7F}" type="presParOf" srcId="{5E43C0F1-2B59-4CD4-A677-8B3573FDBBFB}" destId="{58135C45-8470-479F-A289-8F997FC83244}" srcOrd="2" destOrd="0" presId="urn:microsoft.com/office/officeart/2005/8/layout/default"/>
    <dgm:cxn modelId="{7315FA03-B80F-4AFF-903E-DC8F0383E7F9}" type="presParOf" srcId="{5E43C0F1-2B59-4CD4-A677-8B3573FDBBFB}" destId="{770117AC-45E7-49DD-836A-85DC9AE39B99}" srcOrd="3" destOrd="0" presId="urn:microsoft.com/office/officeart/2005/8/layout/default"/>
    <dgm:cxn modelId="{EEFAC3B7-A9F6-4671-B5FC-E23836453AC9}" type="presParOf" srcId="{5E43C0F1-2B59-4CD4-A677-8B3573FDBBFB}" destId="{8E829742-B0F3-462C-BE3B-627F9553F36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2C8E6-6F62-4C80-95E1-146FB84B3B89}">
      <dsp:nvSpPr>
        <dsp:cNvPr id="0" name=""/>
        <dsp:cNvSpPr/>
      </dsp:nvSpPr>
      <dsp:spPr>
        <a:xfrm>
          <a:off x="2204036" y="308"/>
          <a:ext cx="1298459" cy="1298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Input</a:t>
          </a:r>
        </a:p>
      </dsp:txBody>
      <dsp:txXfrm>
        <a:off x="2394191" y="190463"/>
        <a:ext cx="918149" cy="918149"/>
      </dsp:txXfrm>
    </dsp:sp>
    <dsp:sp modelId="{F4732926-AE90-44BF-B405-223C7ADC2C63}">
      <dsp:nvSpPr>
        <dsp:cNvPr id="0" name=""/>
        <dsp:cNvSpPr/>
      </dsp:nvSpPr>
      <dsp:spPr>
        <a:xfrm rot="2160000">
          <a:off x="3461596" y="998000"/>
          <a:ext cx="345746" cy="438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3471501" y="1055162"/>
        <a:ext cx="242022" cy="262937"/>
      </dsp:txXfrm>
    </dsp:sp>
    <dsp:sp modelId="{0EDEE110-C196-4585-B1DC-5FB2F31393F7}">
      <dsp:nvSpPr>
        <dsp:cNvPr id="0" name=""/>
        <dsp:cNvSpPr/>
      </dsp:nvSpPr>
      <dsp:spPr>
        <a:xfrm>
          <a:off x="3782276" y="1146966"/>
          <a:ext cx="1298459" cy="1298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/>
            <a:t>gatekeeper</a:t>
          </a:r>
          <a:endParaRPr lang="pt-BR" sz="1300" kern="1200" dirty="0"/>
        </a:p>
      </dsp:txBody>
      <dsp:txXfrm>
        <a:off x="3972431" y="1337121"/>
        <a:ext cx="918149" cy="918149"/>
      </dsp:txXfrm>
    </dsp:sp>
    <dsp:sp modelId="{8D63DCF3-ACBD-4658-9F6C-6A9EC667754A}">
      <dsp:nvSpPr>
        <dsp:cNvPr id="0" name=""/>
        <dsp:cNvSpPr/>
      </dsp:nvSpPr>
      <dsp:spPr>
        <a:xfrm rot="6480000">
          <a:off x="3960239" y="2495440"/>
          <a:ext cx="345746" cy="438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10800000">
        <a:off x="4028127" y="2533762"/>
        <a:ext cx="242022" cy="262937"/>
      </dsp:txXfrm>
    </dsp:sp>
    <dsp:sp modelId="{E38DCE75-F604-4016-8ADD-7F35D50E4F63}">
      <dsp:nvSpPr>
        <dsp:cNvPr id="0" name=""/>
        <dsp:cNvSpPr/>
      </dsp:nvSpPr>
      <dsp:spPr>
        <a:xfrm>
          <a:off x="3179442" y="3002298"/>
          <a:ext cx="1298459" cy="1298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Black box</a:t>
          </a:r>
        </a:p>
      </dsp:txBody>
      <dsp:txXfrm>
        <a:off x="3369597" y="3192453"/>
        <a:ext cx="918149" cy="918149"/>
      </dsp:txXfrm>
    </dsp:sp>
    <dsp:sp modelId="{44082667-6A04-4590-8F1A-EAEA32415AF7}">
      <dsp:nvSpPr>
        <dsp:cNvPr id="0" name=""/>
        <dsp:cNvSpPr/>
      </dsp:nvSpPr>
      <dsp:spPr>
        <a:xfrm rot="10800000">
          <a:off x="2690178" y="3432413"/>
          <a:ext cx="345746" cy="438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10800000">
        <a:off x="2793902" y="3520059"/>
        <a:ext cx="242022" cy="262937"/>
      </dsp:txXfrm>
    </dsp:sp>
    <dsp:sp modelId="{A46D794F-A09A-4487-9111-47EFAB135B2F}">
      <dsp:nvSpPr>
        <dsp:cNvPr id="0" name=""/>
        <dsp:cNvSpPr/>
      </dsp:nvSpPr>
      <dsp:spPr>
        <a:xfrm>
          <a:off x="1228631" y="3002298"/>
          <a:ext cx="1298459" cy="1298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output</a:t>
          </a:r>
        </a:p>
      </dsp:txBody>
      <dsp:txXfrm>
        <a:off x="1418786" y="3192453"/>
        <a:ext cx="918149" cy="918149"/>
      </dsp:txXfrm>
    </dsp:sp>
    <dsp:sp modelId="{5AB73318-C85C-4476-8DCE-0E8DBC6B0775}">
      <dsp:nvSpPr>
        <dsp:cNvPr id="0" name=""/>
        <dsp:cNvSpPr/>
      </dsp:nvSpPr>
      <dsp:spPr>
        <a:xfrm rot="15120000">
          <a:off x="1406594" y="2514053"/>
          <a:ext cx="345746" cy="438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 rot="10800000">
        <a:off x="1474482" y="2651023"/>
        <a:ext cx="242022" cy="262937"/>
      </dsp:txXfrm>
    </dsp:sp>
    <dsp:sp modelId="{EDED50F5-BA0F-4F77-826D-016833068F4E}">
      <dsp:nvSpPr>
        <dsp:cNvPr id="0" name=""/>
        <dsp:cNvSpPr/>
      </dsp:nvSpPr>
      <dsp:spPr>
        <a:xfrm>
          <a:off x="625797" y="1146966"/>
          <a:ext cx="1298459" cy="12984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feedback</a:t>
          </a:r>
        </a:p>
      </dsp:txBody>
      <dsp:txXfrm>
        <a:off x="815952" y="1337121"/>
        <a:ext cx="918149" cy="918149"/>
      </dsp:txXfrm>
    </dsp:sp>
    <dsp:sp modelId="{5EB21738-42FF-41AC-817C-0BBAFC31E894}">
      <dsp:nvSpPr>
        <dsp:cNvPr id="0" name=""/>
        <dsp:cNvSpPr/>
      </dsp:nvSpPr>
      <dsp:spPr>
        <a:xfrm rot="19440000">
          <a:off x="1883356" y="1009503"/>
          <a:ext cx="345746" cy="4382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1893261" y="1127633"/>
        <a:ext cx="242022" cy="262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0D87E-7925-4D3D-BFF0-0685EB34E5FC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Interface gráfica do usuário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Entradas: teclado, mouse ou tela </a:t>
          </a:r>
          <a:r>
            <a:rPr lang="pt-BR" sz="1800" kern="1200" dirty="0" err="1"/>
            <a:t>touchscreen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Saída: monitor.</a:t>
          </a:r>
        </a:p>
      </dsp:txBody>
      <dsp:txXfrm>
        <a:off x="1615851" y="2998"/>
        <a:ext cx="3089790" cy="1853874"/>
      </dsp:txXfrm>
    </dsp:sp>
    <dsp:sp modelId="{58135C45-8470-479F-A289-8F997FC83244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Interface de linha de comando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Entradas: comandos de texto utilizando teclado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Saída: monitor.</a:t>
          </a:r>
        </a:p>
      </dsp:txBody>
      <dsp:txXfrm>
        <a:off x="5014620" y="2998"/>
        <a:ext cx="3089790" cy="1853874"/>
      </dsp:txXfrm>
    </dsp:sp>
    <dsp:sp modelId="{8E829742-B0F3-462C-BE3B-627F9553F36F}">
      <dsp:nvSpPr>
        <dsp:cNvPr id="0" name=""/>
        <dsp:cNvSpPr/>
      </dsp:nvSpPr>
      <dsp:spPr>
        <a:xfrm>
          <a:off x="3315235" y="2165852"/>
          <a:ext cx="3089790" cy="1853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Interface de voz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Entrada: comandos de voz;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Saída: texto, vídeo ou áudio.</a:t>
          </a:r>
        </a:p>
      </dsp:txBody>
      <dsp:txXfrm>
        <a:off x="3315235" y="2165852"/>
        <a:ext cx="3089790" cy="185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24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86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sz="20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97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0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09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54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89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03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57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0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6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i="0" cap="none" baseline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i="0" kern="1200" cap="none" baseline="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5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540CEA-840D-4919-A4DF-673BA1035140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Interface, Interação e </a:t>
            </a:r>
            <a:r>
              <a:rPr lang="pt-BR" dirty="0" err="1"/>
              <a:t>Affordance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Leonardo Lima</a:t>
            </a:r>
          </a:p>
        </p:txBody>
      </p:sp>
    </p:spTree>
    <p:extLst>
      <p:ext uri="{BB962C8B-B14F-4D97-AF65-F5344CB8AC3E}">
        <p14:creationId xmlns:p14="http://schemas.microsoft.com/office/powerpoint/2010/main" val="258541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Interface Gráfica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26" y="2650487"/>
            <a:ext cx="4291476" cy="32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6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Interatividade</a:t>
            </a:r>
          </a:p>
        </p:txBody>
      </p:sp>
      <p:pic>
        <p:nvPicPr>
          <p:cNvPr id="3078" name="Picture 6" descr="Perbedaan GUI dan CLI yang Kamu Harus Tahu!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99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Interatividade ou Reatividade?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Interatividade: </a:t>
            </a:r>
            <a:r>
              <a:rPr lang="pt-BR" dirty="0"/>
              <a:t>Ação dialógica entre homem e técnica. (LEMOS,1997)</a:t>
            </a:r>
          </a:p>
          <a:p>
            <a:br>
              <a:rPr lang="pt-BR" dirty="0"/>
            </a:br>
            <a:r>
              <a:rPr lang="pt-BR" b="1" dirty="0"/>
              <a:t>Reatividade: </a:t>
            </a:r>
            <a:r>
              <a:rPr lang="pt-BR" dirty="0"/>
              <a:t>Ação condicionada e mecânica, do espectador ou da máquina, aos estímulos que a ele são permitidas a partir das respostas do outro ente (MACHADO, 1990).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55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Andrew </a:t>
            </a:r>
            <a:r>
              <a:rPr lang="pt-BR" sz="3200" dirty="0" err="1"/>
              <a:t>Lippman</a:t>
            </a:r>
            <a:r>
              <a:rPr lang="pt-BR" sz="3200" dirty="0"/>
              <a:t>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"atividade mútua e simultânea da parte dos dois participantes, normalmente trabalhando em direção de um mesmo objetivo".</a:t>
            </a:r>
          </a:p>
          <a:p>
            <a:br>
              <a:rPr lang="pt-BR" dirty="0"/>
            </a:br>
            <a:r>
              <a:rPr lang="pt-BR" dirty="0"/>
              <a:t>Características de um sistema interativo</a:t>
            </a:r>
          </a:p>
          <a:p>
            <a:pPr lvl="1" fontAlgn="base"/>
            <a:r>
              <a:rPr lang="pt-BR" dirty="0" err="1"/>
              <a:t>Interruptabilidade</a:t>
            </a:r>
            <a:endParaRPr lang="pt-BR" dirty="0"/>
          </a:p>
          <a:p>
            <a:pPr lvl="1" fontAlgn="base"/>
            <a:r>
              <a:rPr lang="pt-BR" dirty="0"/>
              <a:t>granularidade</a:t>
            </a:r>
          </a:p>
          <a:p>
            <a:pPr lvl="1" fontAlgn="base"/>
            <a:r>
              <a:rPr lang="pt-BR" dirty="0"/>
              <a:t>degradação graciosa</a:t>
            </a:r>
          </a:p>
          <a:p>
            <a:pPr lvl="1" fontAlgn="base"/>
            <a:r>
              <a:rPr lang="pt-BR" dirty="0"/>
              <a:t>previsão limitada</a:t>
            </a:r>
          </a:p>
          <a:p>
            <a:pPr lvl="1" fontAlgn="base"/>
            <a:r>
              <a:rPr lang="pt-BR" dirty="0"/>
              <a:t>não-default</a:t>
            </a:r>
          </a:p>
        </p:txBody>
      </p:sp>
    </p:spTree>
    <p:extLst>
      <p:ext uri="{BB962C8B-B14F-4D97-AF65-F5344CB8AC3E}">
        <p14:creationId xmlns:p14="http://schemas.microsoft.com/office/powerpoint/2010/main" val="300897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Andrew </a:t>
            </a:r>
            <a:r>
              <a:rPr lang="pt-BR" sz="3200" dirty="0" err="1"/>
              <a:t>Lippman</a:t>
            </a:r>
            <a:r>
              <a:rPr lang="pt-BR" sz="3200" dirty="0"/>
              <a:t> 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Fatores que contribuem para a interatividade</a:t>
            </a:r>
            <a:br>
              <a:rPr lang="pt-BR" dirty="0"/>
            </a:br>
            <a:r>
              <a:rPr lang="pt-BR" b="1" dirty="0"/>
              <a:t>velocidade</a:t>
            </a:r>
            <a:r>
              <a:rPr lang="pt-BR" dirty="0"/>
              <a:t>: a taxa com que um input pode ser assimilado pelo ambiente</a:t>
            </a:r>
            <a:br>
              <a:rPr lang="pt-BR" dirty="0"/>
            </a:br>
            <a:r>
              <a:rPr lang="pt-BR" dirty="0"/>
              <a:t>mediado;</a:t>
            </a:r>
            <a:br>
              <a:rPr lang="pt-BR" dirty="0"/>
            </a:br>
            <a:r>
              <a:rPr lang="pt-BR" b="1" dirty="0"/>
              <a:t>amplitude (range)</a:t>
            </a:r>
            <a:r>
              <a:rPr lang="pt-BR" dirty="0"/>
              <a:t>: refere-se ao número de possibilidades de ação em cada</a:t>
            </a:r>
            <a:br>
              <a:rPr lang="pt-BR" dirty="0"/>
            </a:br>
            <a:r>
              <a:rPr lang="pt-BR" dirty="0"/>
              <a:t>momento;</a:t>
            </a:r>
            <a:br>
              <a:rPr lang="pt-BR" dirty="0"/>
            </a:br>
            <a:r>
              <a:rPr lang="pt-BR" b="1" dirty="0"/>
              <a:t>mapeamento</a:t>
            </a:r>
            <a:r>
              <a:rPr lang="pt-BR" dirty="0"/>
              <a:t>: a habilidade do sistema em mapear seus controles em face das</a:t>
            </a:r>
            <a:br>
              <a:rPr lang="pt-BR" dirty="0"/>
            </a:br>
            <a:r>
              <a:rPr lang="pt-BR" dirty="0"/>
              <a:t>modificações no ambiente mediado de forma natural e previsível.</a:t>
            </a:r>
            <a:r>
              <a:rPr lang="pt-BR" sz="3200" dirty="0"/>
              <a:t> </a:t>
            </a:r>
            <a:br>
              <a:rPr lang="pt-BR" sz="32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679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Steve </a:t>
            </a:r>
            <a:r>
              <a:rPr lang="pt-BR" sz="3200" dirty="0" err="1"/>
              <a:t>Outing</a:t>
            </a:r>
            <a:r>
              <a:rPr lang="pt-BR" sz="3200" dirty="0"/>
              <a:t> (Interatividade no jornalismo on-line)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Para um site ser verdadeiramente interativo, ele deve facilitar a comunicação</a:t>
            </a:r>
            <a:br>
              <a:rPr lang="pt-BR" dirty="0"/>
            </a:br>
            <a:r>
              <a:rPr lang="pt-BR" dirty="0"/>
              <a:t>entre os seres humanos.</a:t>
            </a:r>
            <a:br>
              <a:rPr lang="pt-BR" dirty="0"/>
            </a:br>
            <a:r>
              <a:rPr lang="pt-BR" b="1" dirty="0"/>
              <a:t>Elementos de jornalismo interativo:</a:t>
            </a:r>
            <a:br>
              <a:rPr lang="pt-BR" b="1" dirty="0"/>
            </a:br>
            <a:r>
              <a:rPr lang="pt-BR" dirty="0"/>
              <a:t>Fóruns de discussão; chats; endereços eletrônicos dos repórteres; mecanismo de</a:t>
            </a:r>
            <a:br>
              <a:rPr lang="pt-BR" dirty="0"/>
            </a:br>
            <a:r>
              <a:rPr lang="pt-BR" dirty="0"/>
              <a:t>feedback de artigos; sites pessoais; sites de hobbies dos usuários; nascimento,</a:t>
            </a:r>
            <a:br>
              <a:rPr lang="pt-BR" dirty="0"/>
            </a:br>
            <a:r>
              <a:rPr lang="pt-BR" dirty="0"/>
              <a:t>casamento e morte; páginas de grupos comunitários; adicionar comentários de</a:t>
            </a:r>
            <a:br>
              <a:rPr lang="pt-BR" dirty="0"/>
            </a:br>
            <a:r>
              <a:rPr lang="pt-BR" dirty="0"/>
              <a:t>usuários à dos críticos profissionais; construir interatividade nas histórias;</a:t>
            </a:r>
            <a:br>
              <a:rPr lang="pt-BR" dirty="0"/>
            </a:br>
            <a:r>
              <a:rPr lang="pt-BR" dirty="0"/>
              <a:t>pesquisas com usuários, feitas de acordo com metodologia científica e</a:t>
            </a:r>
            <a:br>
              <a:rPr lang="pt-BR" dirty="0"/>
            </a:br>
            <a:r>
              <a:rPr lang="pt-BR" dirty="0"/>
              <a:t>probabilística; usar comentários on-line como uma ferramenta de reportagem.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31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Graus de abertura da obra (</a:t>
            </a:r>
            <a:r>
              <a:rPr lang="pt-BR" sz="3200" dirty="0" err="1"/>
              <a:t>Julio</a:t>
            </a:r>
            <a:r>
              <a:rPr lang="pt-BR" sz="3200" dirty="0"/>
              <a:t> Plaza)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Graus de abertura da obra (</a:t>
            </a:r>
            <a:r>
              <a:rPr lang="pt-BR" dirty="0" err="1"/>
              <a:t>Julio</a:t>
            </a:r>
            <a:r>
              <a:rPr lang="pt-BR" dirty="0"/>
              <a:t> Plaza)</a:t>
            </a:r>
            <a:br>
              <a:rPr lang="pt-BR" dirty="0"/>
            </a:br>
            <a:r>
              <a:rPr lang="pt-BR" dirty="0"/>
              <a:t>● Inacabamento por princípio;</a:t>
            </a:r>
            <a:br>
              <a:rPr lang="pt-BR" dirty="0"/>
            </a:br>
            <a:r>
              <a:rPr lang="pt-BR" dirty="0"/>
              <a:t>● Participação;</a:t>
            </a:r>
            <a:br>
              <a:rPr lang="pt-BR" dirty="0"/>
            </a:br>
            <a:r>
              <a:rPr lang="pt-BR" dirty="0"/>
              <a:t>● Interatividade.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81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Do lado do produtor - Monica Tavares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comunicação entre o homem e a máquina pode ser</a:t>
            </a:r>
            <a:br>
              <a:rPr lang="pt-BR" dirty="0"/>
            </a:br>
            <a:r>
              <a:rPr lang="pt-BR" dirty="0"/>
              <a:t>ativa: alta interatividade (tempo real)</a:t>
            </a:r>
            <a:br>
              <a:rPr lang="pt-BR" dirty="0"/>
            </a:br>
            <a:r>
              <a:rPr lang="pt-BR" dirty="0"/>
              <a:t>passiva: baixa interatividade</a:t>
            </a:r>
            <a:br>
              <a:rPr lang="pt-BR" dirty="0"/>
            </a:br>
            <a:r>
              <a:rPr lang="pt-BR" dirty="0"/>
              <a:t>Com a interatividade, a imagem armazenada na memória do computador pode</a:t>
            </a:r>
            <a:br>
              <a:rPr lang="pt-BR" dirty="0"/>
            </a:br>
            <a:r>
              <a:rPr lang="pt-BR" dirty="0"/>
              <a:t>ser rápida e facilmente manipulada, mediante um diálogo sensível e lúdico entre a</a:t>
            </a:r>
            <a:br>
              <a:rPr lang="pt-BR" dirty="0"/>
            </a:br>
            <a:r>
              <a:rPr lang="pt-BR" dirty="0"/>
              <a:t>máquina e o usuário.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2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728662"/>
            <a:ext cx="85153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3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Affordance</a:t>
            </a:r>
            <a:endParaRPr lang="pt-BR" dirty="0"/>
          </a:p>
        </p:txBody>
      </p:sp>
      <p:pic>
        <p:nvPicPr>
          <p:cNvPr id="2052" name="Picture 4" descr="https://i.pinimg.com/564x/29/59/77/295977ce9cc0b4c7a8883d30235f118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1856" y="822325"/>
            <a:ext cx="5184775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60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pic>
        <p:nvPicPr>
          <p:cNvPr id="3078" name="Picture 6" descr="Perbedaan GUI dan CLI yang Kamu Harus Tahu!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96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Affordance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207339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“</a:t>
            </a:r>
            <a:r>
              <a:rPr lang="pt-BR" sz="3200" dirty="0" err="1"/>
              <a:t>Pregnância</a:t>
            </a:r>
            <a:r>
              <a:rPr lang="pt-BR" sz="3200" dirty="0"/>
              <a:t>" [da forma]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Qualidade de um objeto que permite ao indivíduo identificar sua funcionalidade sem a necessidade de prévia explicação, o que ocorre intuitivamente ou baseado em experiências anteriores.</a:t>
            </a:r>
          </a:p>
        </p:txBody>
      </p:sp>
      <p:pic>
        <p:nvPicPr>
          <p:cNvPr id="1030" name="Picture 6" descr="Role of Affordances in Digital Transformation and Internet of Things | by  Anant Kadiyal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50" y="2084832"/>
            <a:ext cx="5338650" cy="20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dding affordances to your Ux – A Learning a 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49" y="4297681"/>
            <a:ext cx="5335651" cy="230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04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Affordance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5207339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“</a:t>
            </a:r>
            <a:r>
              <a:rPr lang="pt-BR" sz="3200" dirty="0" err="1"/>
              <a:t>Pregnância</a:t>
            </a:r>
            <a:r>
              <a:rPr lang="pt-BR" sz="3200" dirty="0"/>
              <a:t>" [da forma]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Qualidade de um objeto que permite ao indivíduo identificar sua funcionalidade sem a necessidade de prévia explicação, o que ocorre intuitivamente ou baseado em experiências anteriores.</a:t>
            </a:r>
          </a:p>
        </p:txBody>
      </p:sp>
    </p:spTree>
    <p:extLst>
      <p:ext uri="{BB962C8B-B14F-4D97-AF65-F5344CB8AC3E}">
        <p14:creationId xmlns:p14="http://schemas.microsoft.com/office/powerpoint/2010/main" val="413407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7534245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Observe três sistemas e identifique: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Seus pontos de input e output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Seus elementos de </a:t>
            </a:r>
            <a:r>
              <a:rPr lang="pt-BR" sz="3200" dirty="0" err="1"/>
              <a:t>affordance</a:t>
            </a: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Crie uma apresentação em PowerPoint com prints deste elementos.</a:t>
            </a:r>
          </a:p>
        </p:txBody>
      </p:sp>
    </p:spTree>
    <p:extLst>
      <p:ext uri="{BB962C8B-B14F-4D97-AF65-F5344CB8AC3E}">
        <p14:creationId xmlns:p14="http://schemas.microsoft.com/office/powerpoint/2010/main" val="428582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O que é </a:t>
            </a:r>
            <a:r>
              <a:rPr lang="pt-BR" sz="3600" b="1" dirty="0"/>
              <a:t>Interface</a:t>
            </a:r>
            <a:r>
              <a:rPr lang="pt-BR" sz="3600" dirty="0"/>
              <a:t> de usuário?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Sistema</a:t>
            </a:r>
            <a:r>
              <a:rPr lang="pt-BR" dirty="0"/>
              <a:t> pelo qual as pessoas (usuários) interagem com uma máquina. </a:t>
            </a:r>
          </a:p>
          <a:p>
            <a:endParaRPr lang="pt-BR" dirty="0"/>
          </a:p>
          <a:p>
            <a:r>
              <a:rPr lang="pt-BR" dirty="0"/>
              <a:t>Inclui componentes de </a:t>
            </a:r>
            <a:r>
              <a:rPr lang="pt-BR" b="1" dirty="0"/>
              <a:t>hardware (físico) </a:t>
            </a:r>
            <a:r>
              <a:rPr lang="pt-BR" dirty="0"/>
              <a:t>e </a:t>
            </a:r>
            <a:r>
              <a:rPr lang="pt-BR" b="1" dirty="0"/>
              <a:t>software (lógico). </a:t>
            </a:r>
          </a:p>
          <a:p>
            <a:endParaRPr lang="pt-BR" dirty="0"/>
          </a:p>
          <a:p>
            <a:r>
              <a:rPr lang="pt-BR" dirty="0"/>
              <a:t>Precisam prover meios 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1" dirty="0"/>
              <a:t>Entrada</a:t>
            </a:r>
            <a:r>
              <a:rPr lang="pt-BR" dirty="0"/>
              <a:t>, permitindo ao usuário manipular o sistema;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1" dirty="0"/>
              <a:t>Saída</a:t>
            </a:r>
            <a:r>
              <a:rPr lang="pt-BR" dirty="0"/>
              <a:t>, permitindo ao sistema produzir os efeitos (as respostas) das ações do utilizador</a:t>
            </a:r>
          </a:p>
        </p:txBody>
      </p:sp>
    </p:spTree>
    <p:extLst>
      <p:ext uri="{BB962C8B-B14F-4D97-AF65-F5344CB8AC3E}">
        <p14:creationId xmlns:p14="http://schemas.microsoft.com/office/powerpoint/2010/main" val="252193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Conjunto de elementos interdependentes que formam um todo organizado. 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​</a:t>
            </a:r>
          </a:p>
          <a:p>
            <a:pPr fontAlgn="base"/>
            <a:r>
              <a:rPr lang="pt-BR" dirty="0"/>
              <a:t>Possui um objetivo geral a ser atingido.</a:t>
            </a:r>
            <a:r>
              <a:rPr lang="en-US" dirty="0"/>
              <a:t>​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158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Em termos gerais, sistemas podem ser vistos de duas maneiras: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​</a:t>
            </a:r>
          </a:p>
          <a:p>
            <a:pPr fontAlgn="base"/>
            <a:r>
              <a:rPr lang="pt-BR" dirty="0"/>
              <a:t>Análise: em que se estuda cada parte de um sistema separadamente a fim de recompô-lo posteriormente.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​</a:t>
            </a:r>
          </a:p>
          <a:p>
            <a:pPr fontAlgn="base"/>
            <a:r>
              <a:rPr lang="pt-BR" dirty="0"/>
              <a:t>Visão </a:t>
            </a:r>
            <a:r>
              <a:rPr lang="pt-BR" dirty="0" err="1"/>
              <a:t>holista</a:t>
            </a:r>
            <a:r>
              <a:rPr lang="pt-BR" dirty="0"/>
              <a:t>: em que se entende que o funcionamento do sistema como um todo, constitui um fenômeno único, i.e., irredutível em suas partes.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86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do sistema​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432680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Ambiente​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Entrada (input)​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Gatekeeper​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Processamento (Black box)​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Saída (output)​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Retroalimentação (feedback)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63462368"/>
              </p:ext>
            </p:extLst>
          </p:nvPr>
        </p:nvGraphicFramePr>
        <p:xfrm>
          <a:off x="5164666" y="2008294"/>
          <a:ext cx="5706533" cy="430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29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42" y="826042"/>
            <a:ext cx="3395418" cy="19099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5" y="826042"/>
            <a:ext cx="2454121" cy="1951026"/>
          </a:xfrm>
          <a:prstGeom prst="rect">
            <a:avLst/>
          </a:prstGeom>
        </p:spPr>
      </p:pic>
      <p:pic>
        <p:nvPicPr>
          <p:cNvPr id="4098" name="Picture 2" descr="https://upload.wikimedia.org/wikipedia/commons/d/dc/Volvo_steering_whee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34" y="826042"/>
            <a:ext cx="3287942" cy="310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amepad – Wikipédia, a enciclopédia liv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6" y="3595346"/>
            <a:ext cx="3458889" cy="315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G Monitor LG 23,8” IPS Full HD AMD FreeSync | LG Brasi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5" y="3688274"/>
            <a:ext cx="4467225" cy="296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omo saber se meu celular tem 5G? Confira três maneiras | 5G | TechTud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r="25248" b="4623"/>
          <a:stretch/>
        </p:blipFill>
        <p:spPr bwMode="auto">
          <a:xfrm>
            <a:off x="4529667" y="4288041"/>
            <a:ext cx="2286000" cy="223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7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Tipos de interface</a:t>
            </a:r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32066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134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ifference Between GUI and CLI - Pediaa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14899"/>
            <a:ext cx="5246157" cy="68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27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Leo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Leo" id="{A84071B4-844C-D945-BFB5-CE393455A4D9}" vid="{BB9F6417-9DA4-1A47-8ABB-91AA85893F8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BEEA27707EB2489AD1E411C0788596" ma:contentTypeVersion="4" ma:contentTypeDescription="Crie um novo documento." ma:contentTypeScope="" ma:versionID="39378ea9588fdbe6df1ad80a0684bca3">
  <xsd:schema xmlns:xsd="http://www.w3.org/2001/XMLSchema" xmlns:xs="http://www.w3.org/2001/XMLSchema" xmlns:p="http://schemas.microsoft.com/office/2006/metadata/properties" xmlns:ns2="450de0e9-8a75-4a96-8166-9f963fb47bda" targetNamespace="http://schemas.microsoft.com/office/2006/metadata/properties" ma:root="true" ma:fieldsID="9c8e8c04c29e730161fef6cee9ec5b9a" ns2:_="">
    <xsd:import namespace="450de0e9-8a75-4a96-8166-9f963fb47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de0e9-8a75-4a96-8166-9f963fb47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46A1F2-139C-437D-9BE6-7F7967441B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0421AE-0BA7-4038-B1E5-BC010648DB71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a5a098a8-7855-46d5-9175-16f88c14c80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FC4FEDC-35C2-4245-A8FE-D66C3BAB4B8E}"/>
</file>

<file path=docProps/app.xml><?xml version="1.0" encoding="utf-8"?>
<Properties xmlns="http://schemas.openxmlformats.org/officeDocument/2006/extended-properties" xmlns:vt="http://schemas.openxmlformats.org/officeDocument/2006/docPropsVTypes">
  <Template>Tema Leo</Template>
  <TotalTime>829</TotalTime>
  <Words>704</Words>
  <Application>Microsoft Macintosh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Helvetica Neue Condensed</vt:lpstr>
      <vt:lpstr>Helvetica Neue Medium</vt:lpstr>
      <vt:lpstr>Tw Cen MT</vt:lpstr>
      <vt:lpstr>Wingdings</vt:lpstr>
      <vt:lpstr>Wingdings 3</vt:lpstr>
      <vt:lpstr>Tema Leo</vt:lpstr>
      <vt:lpstr>Interface, Interação e Affordance</vt:lpstr>
      <vt:lpstr>interface</vt:lpstr>
      <vt:lpstr>O que é Interface de usuário?</vt:lpstr>
      <vt:lpstr>Sistema</vt:lpstr>
      <vt:lpstr>Sistema</vt:lpstr>
      <vt:lpstr>Elementos do sistema​</vt:lpstr>
      <vt:lpstr>Apresentação do PowerPoint</vt:lpstr>
      <vt:lpstr>Tipos de interface</vt:lpstr>
      <vt:lpstr>Apresentação do PowerPoint</vt:lpstr>
      <vt:lpstr>Interface Gráfica</vt:lpstr>
      <vt:lpstr>Interatividade</vt:lpstr>
      <vt:lpstr>Interatividade ou Reatividade?</vt:lpstr>
      <vt:lpstr>Andrew Lippman </vt:lpstr>
      <vt:lpstr>Andrew Lippman </vt:lpstr>
      <vt:lpstr>Steve Outing (Interatividade no jornalismo on-line) </vt:lpstr>
      <vt:lpstr>Graus de abertura da obra (Julio Plaza)</vt:lpstr>
      <vt:lpstr>Do lado do produtor - Monica Tavares </vt:lpstr>
      <vt:lpstr>Apresentação do PowerPoint</vt:lpstr>
      <vt:lpstr>Affordance</vt:lpstr>
      <vt:lpstr>Affordance</vt:lpstr>
      <vt:lpstr>Affordance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LEONARDO SOUZA DE LIMA</cp:lastModifiedBy>
  <cp:revision>49</cp:revision>
  <dcterms:created xsi:type="dcterms:W3CDTF">2020-08-18T15:12:53Z</dcterms:created>
  <dcterms:modified xsi:type="dcterms:W3CDTF">2024-03-12T18:40:53Z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0x01010022BEEA27707EB2489AD1E411C0788596</vt:lpwstr>
  </property>
</Properties>
</file>