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diagrams/data4.xml" ContentType="application/vnd.openxmlformats-officedocument.drawingml.diagramData+xml"/>
  <Override PartName="/ppt/diagrams/data3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notesMaster1.xml" ContentType="application/vnd.openxmlformats-officedocument.presentationml.notesMaster+xml"/>
  <Override PartName="/ppt/diagrams/drawing4.xml" ContentType="application/vnd.ms-office.drawingml.diagramDrawing+xml"/>
  <Override PartName="/ppt/diagrams/colors4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4.xml" ContentType="application/vnd.openxmlformats-officedocument.drawingml.diagramLayout+xml"/>
  <Override PartName="/ppt/diagrams/drawing3.xml" ContentType="application/vnd.ms-office.drawingml.diagramDrawing+xml"/>
  <Override PartName="/ppt/diagrams/colors3.xml" ContentType="application/vnd.openxmlformats-officedocument.drawingml.diagramColors+xml"/>
  <Override PartName="/ppt/diagrams/quickStyle3.xml" ContentType="application/vnd.openxmlformats-officedocument.drawingml.diagramStyle+xml"/>
  <Override PartName="/ppt/diagrams/layout3.xml" ContentType="application/vnd.openxmlformats-officedocument.drawingml.diagramLayout+xml"/>
  <Override PartName="/ppt/diagrams/drawing2.xml" ContentType="application/vnd.ms-office.drawingml.diagramDrawing+xml"/>
  <Override PartName="/ppt/diagrams/colors2.xml" ContentType="application/vnd.openxmlformats-officedocument.drawingml.diagramColors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diagrams/quickStyle2.xml" ContentType="application/vnd.openxmlformats-officedocument.drawingml.diagramStyle+xml"/>
  <Override PartName="/ppt/diagrams/layout2.xml" ContentType="application/vnd.openxmlformats-officedocument.drawingml.diagram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331" r:id="rId1"/>
  </p:sldMasterIdLst>
  <p:notesMasterIdLst>
    <p:notesMasterId r:id="rId23"/>
  </p:notesMasterIdLst>
  <p:handoutMasterIdLst>
    <p:handoutMasterId r:id="rId24"/>
  </p:handoutMasterIdLst>
  <p:sldIdLst>
    <p:sldId id="256" r:id="rId2"/>
    <p:sldId id="294" r:id="rId3"/>
    <p:sldId id="346" r:id="rId4"/>
    <p:sldId id="347" r:id="rId5"/>
    <p:sldId id="349" r:id="rId6"/>
    <p:sldId id="348" r:id="rId7"/>
    <p:sldId id="273" r:id="rId8"/>
    <p:sldId id="341" r:id="rId9"/>
    <p:sldId id="350" r:id="rId10"/>
    <p:sldId id="351" r:id="rId11"/>
    <p:sldId id="362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361" r:id="rId22"/>
  </p:sldIdLst>
  <p:sldSz cx="12192000" cy="6858000"/>
  <p:notesSz cx="6858000" cy="10001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42" autoAdjust="0"/>
    <p:restoredTop sz="96654" autoAdjust="0"/>
  </p:normalViewPr>
  <p:slideViewPr>
    <p:cSldViewPr snapToGrid="0">
      <p:cViewPr varScale="1">
        <p:scale>
          <a:sx n="109" d="100"/>
          <a:sy n="109" d="100"/>
        </p:scale>
        <p:origin x="1256" y="192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7FDEEC-FCA4-4500-A62D-0288361CBCC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ADDC06-AE97-4003-9325-B38FDBBBEEC0}">
      <dgm:prSet/>
      <dgm:spPr/>
      <dgm:t>
        <a:bodyPr/>
        <a:lstStyle/>
        <a:p>
          <a:r>
            <a:rPr lang="pt-BR" b="0" i="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sinais e processos de signos</a:t>
          </a:r>
          <a:endParaRPr lang="en-US" b="0" i="0" dirty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B8C4E22C-542F-43A5-8DF0-62285E787519}" type="parTrans" cxnId="{A3FDE572-52ED-4620-A10B-0C8E852896EA}">
      <dgm:prSet/>
      <dgm:spPr/>
      <dgm:t>
        <a:bodyPr/>
        <a:lstStyle/>
        <a:p>
          <a:endParaRPr lang="en-US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8755E9C3-1A9A-4BBE-9FF6-E3B7CD6925B8}" type="sibTrans" cxnId="{A3FDE572-52ED-4620-A10B-0C8E852896EA}">
      <dgm:prSet/>
      <dgm:spPr/>
      <dgm:t>
        <a:bodyPr/>
        <a:lstStyle/>
        <a:p>
          <a:endParaRPr lang="en-US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7132BDC7-E686-43ED-844E-E998BA7689C8}">
      <dgm:prSet/>
      <dgm:spPr/>
      <dgm:t>
        <a:bodyPr/>
        <a:lstStyle/>
        <a:p>
          <a:r>
            <a:rPr lang="pt-BR" b="0" i="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indicação </a:t>
          </a:r>
          <a:endParaRPr lang="en-US" b="0" i="0" dirty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EE559255-DC0C-4462-8430-E31E6AB9C573}" type="parTrans" cxnId="{54192833-3F87-47D4-A2D2-D25A52F38D2E}">
      <dgm:prSet/>
      <dgm:spPr/>
      <dgm:t>
        <a:bodyPr/>
        <a:lstStyle/>
        <a:p>
          <a:endParaRPr lang="en-US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40B8B35E-4F15-4B08-9394-2ABA93D96FBA}" type="sibTrans" cxnId="{54192833-3F87-47D4-A2D2-D25A52F38D2E}">
      <dgm:prSet/>
      <dgm:spPr/>
      <dgm:t>
        <a:bodyPr/>
        <a:lstStyle/>
        <a:p>
          <a:endParaRPr lang="en-US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1D208D41-8CE4-40FD-84AB-7643B02E5C9C}">
      <dgm:prSet/>
      <dgm:spPr/>
      <dgm:t>
        <a:bodyPr/>
        <a:lstStyle/>
        <a:p>
          <a:r>
            <a:rPr lang="pt-BR" b="0" i="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designação</a:t>
          </a:r>
          <a:endParaRPr lang="en-US" b="0" i="0" dirty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C1F91140-F793-4A7F-8E73-6B37E09EE7A9}" type="parTrans" cxnId="{122AEBAA-2A3A-4ABD-AA72-8962BDD32A36}">
      <dgm:prSet/>
      <dgm:spPr/>
      <dgm:t>
        <a:bodyPr/>
        <a:lstStyle/>
        <a:p>
          <a:endParaRPr lang="en-US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A957BE6B-417B-4BB4-9699-3FEF1A938369}" type="sibTrans" cxnId="{122AEBAA-2A3A-4ABD-AA72-8962BDD32A36}">
      <dgm:prSet/>
      <dgm:spPr/>
      <dgm:t>
        <a:bodyPr/>
        <a:lstStyle/>
        <a:p>
          <a:endParaRPr lang="en-US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06D2A5EE-C23D-4DFE-8CC4-367F81968291}">
      <dgm:prSet/>
      <dgm:spPr/>
      <dgm:t>
        <a:bodyPr/>
        <a:lstStyle/>
        <a:p>
          <a:r>
            <a:rPr lang="pt-BR" b="0" i="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semelhança </a:t>
          </a:r>
          <a:endParaRPr lang="en-US" b="0" i="0" dirty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DF932205-FD41-43B0-B620-8815C9E56688}" type="parTrans" cxnId="{121BCBD1-C3CB-4679-9037-2D7C46184057}">
      <dgm:prSet/>
      <dgm:spPr/>
      <dgm:t>
        <a:bodyPr/>
        <a:lstStyle/>
        <a:p>
          <a:endParaRPr lang="en-US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62A55CD3-E202-4019-BAE5-9DC222E87C2A}" type="sibTrans" cxnId="{121BCBD1-C3CB-4679-9037-2D7C46184057}">
      <dgm:prSet/>
      <dgm:spPr/>
      <dgm:t>
        <a:bodyPr/>
        <a:lstStyle/>
        <a:p>
          <a:endParaRPr lang="en-US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5003A6CB-BE99-46D5-BEF7-DEC78D8235AB}">
      <dgm:prSet/>
      <dgm:spPr/>
      <dgm:t>
        <a:bodyPr/>
        <a:lstStyle/>
        <a:p>
          <a:r>
            <a:rPr lang="pt-BR" b="0" i="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analogia </a:t>
          </a:r>
          <a:endParaRPr lang="en-US" b="0" i="0" dirty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CA61A322-589C-4B71-AA7E-BDC8047C7602}" type="parTrans" cxnId="{107AC938-B429-445F-B156-00173C265312}">
      <dgm:prSet/>
      <dgm:spPr/>
      <dgm:t>
        <a:bodyPr/>
        <a:lstStyle/>
        <a:p>
          <a:endParaRPr lang="en-US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4091A5E9-F233-4761-BD22-2E460789FD2A}" type="sibTrans" cxnId="{107AC938-B429-445F-B156-00173C265312}">
      <dgm:prSet/>
      <dgm:spPr/>
      <dgm:t>
        <a:bodyPr/>
        <a:lstStyle/>
        <a:p>
          <a:endParaRPr lang="en-US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237F7CDD-C845-4989-BDA9-624F87E75FA0}">
      <dgm:prSet/>
      <dgm:spPr/>
      <dgm:t>
        <a:bodyPr/>
        <a:lstStyle/>
        <a:p>
          <a:r>
            <a:rPr lang="pt-BR" b="0" i="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alegoria </a:t>
          </a:r>
          <a:endParaRPr lang="en-US" b="0" i="0" dirty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414EBB8B-FD25-4F83-8A08-E324B2602746}" type="parTrans" cxnId="{F4E1A1B0-E0A3-46BD-844C-53809B99E86B}">
      <dgm:prSet/>
      <dgm:spPr/>
      <dgm:t>
        <a:bodyPr/>
        <a:lstStyle/>
        <a:p>
          <a:endParaRPr lang="en-US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8D38ECEC-9D38-446C-9182-AC3F7081FF1A}" type="sibTrans" cxnId="{F4E1A1B0-E0A3-46BD-844C-53809B99E86B}">
      <dgm:prSet/>
      <dgm:spPr/>
      <dgm:t>
        <a:bodyPr/>
        <a:lstStyle/>
        <a:p>
          <a:endParaRPr lang="en-US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AC98F11B-4DA8-4C5A-9B72-7D3FA7EB21F6}">
      <dgm:prSet/>
      <dgm:spPr/>
      <dgm:t>
        <a:bodyPr/>
        <a:lstStyle/>
        <a:p>
          <a:r>
            <a:rPr lang="pt-BR" b="0" i="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metonímia </a:t>
          </a:r>
          <a:endParaRPr lang="en-US" b="0" i="0" dirty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A0523D9B-8846-48D3-AB50-C2CF34301CC6}" type="parTrans" cxnId="{A56729C7-8B3A-4FBE-81D8-6CB0778C9102}">
      <dgm:prSet/>
      <dgm:spPr/>
      <dgm:t>
        <a:bodyPr/>
        <a:lstStyle/>
        <a:p>
          <a:endParaRPr lang="en-US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BBCEA0D6-D086-4BC7-9AB0-60E93EF1AE5F}" type="sibTrans" cxnId="{A56729C7-8B3A-4FBE-81D8-6CB0778C9102}">
      <dgm:prSet/>
      <dgm:spPr/>
      <dgm:t>
        <a:bodyPr/>
        <a:lstStyle/>
        <a:p>
          <a:endParaRPr lang="en-US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9F33B378-F786-4481-8D87-01A5877F0B60}">
      <dgm:prSet/>
      <dgm:spPr/>
      <dgm:t>
        <a:bodyPr/>
        <a:lstStyle/>
        <a:p>
          <a:r>
            <a:rPr lang="pt-BR" b="0" i="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metáfora </a:t>
          </a:r>
          <a:endParaRPr lang="en-US" b="0" i="0" dirty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98F596F0-89B7-4F3D-A476-2E5A88C8DFA7}" type="parTrans" cxnId="{4FAD8EB9-9489-49BB-9A9F-8BAAE33E6070}">
      <dgm:prSet/>
      <dgm:spPr/>
      <dgm:t>
        <a:bodyPr/>
        <a:lstStyle/>
        <a:p>
          <a:endParaRPr lang="en-US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ABDA8B2E-CC50-46A4-8088-A62F7272D44F}" type="sibTrans" cxnId="{4FAD8EB9-9489-49BB-9A9F-8BAAE33E6070}">
      <dgm:prSet/>
      <dgm:spPr/>
      <dgm:t>
        <a:bodyPr/>
        <a:lstStyle/>
        <a:p>
          <a:endParaRPr lang="en-US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AD4146B9-043E-4EB8-BA88-B57E425FD7AF}">
      <dgm:prSet/>
      <dgm:spPr/>
      <dgm:t>
        <a:bodyPr/>
        <a:lstStyle/>
        <a:p>
          <a:r>
            <a:rPr lang="pt-BR" b="0" i="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simbolismo </a:t>
          </a:r>
          <a:endParaRPr lang="en-US" b="0" i="0" dirty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BCADFAC5-8AFF-463D-84EB-DC3531B19A51}" type="parTrans" cxnId="{6D24F7DE-F760-4616-8640-EC2B740E6735}">
      <dgm:prSet/>
      <dgm:spPr/>
      <dgm:t>
        <a:bodyPr/>
        <a:lstStyle/>
        <a:p>
          <a:endParaRPr lang="en-US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6237F523-3650-43C1-95D2-16D4F81A1EBD}" type="sibTrans" cxnId="{6D24F7DE-F760-4616-8640-EC2B740E6735}">
      <dgm:prSet/>
      <dgm:spPr/>
      <dgm:t>
        <a:bodyPr/>
        <a:lstStyle/>
        <a:p>
          <a:endParaRPr lang="en-US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93E54BC5-E7B7-4A0D-950F-55AA704EE44B}">
      <dgm:prSet/>
      <dgm:spPr/>
      <dgm:t>
        <a:bodyPr/>
        <a:lstStyle/>
        <a:p>
          <a:r>
            <a:rPr lang="pt-BR" b="0" i="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significação</a:t>
          </a:r>
          <a:endParaRPr lang="en-US" b="0" i="0" dirty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6CBF8AFA-7987-4C6B-98EF-C82C5F7555F2}" type="parTrans" cxnId="{46B88026-4776-4E20-A9A6-EF607A744F71}">
      <dgm:prSet/>
      <dgm:spPr/>
      <dgm:t>
        <a:bodyPr/>
        <a:lstStyle/>
        <a:p>
          <a:endParaRPr lang="en-US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21A92AED-8947-453C-B156-35071759D2D9}" type="sibTrans" cxnId="{46B88026-4776-4E20-A9A6-EF607A744F71}">
      <dgm:prSet/>
      <dgm:spPr/>
      <dgm:t>
        <a:bodyPr/>
        <a:lstStyle/>
        <a:p>
          <a:endParaRPr lang="en-US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A582BBF5-1EF9-463B-9A4B-DCAB4484CE0C}">
      <dgm:prSet/>
      <dgm:spPr/>
      <dgm:t>
        <a:bodyPr/>
        <a:lstStyle/>
        <a:p>
          <a:r>
            <a:rPr lang="pt-BR" b="0" i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comunicação</a:t>
          </a:r>
          <a:endParaRPr lang="en-US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9F0136E7-D3C5-45A4-A9D9-BE608B9F9D4A}" type="parTrans" cxnId="{2416F053-53F8-4740-895F-2461941334FA}">
      <dgm:prSet/>
      <dgm:spPr/>
      <dgm:t>
        <a:bodyPr/>
        <a:lstStyle/>
        <a:p>
          <a:endParaRPr lang="en-US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E4B9ABA7-E0C8-440E-A4DF-16387AB20313}" type="sibTrans" cxnId="{2416F053-53F8-4740-895F-2461941334FA}">
      <dgm:prSet/>
      <dgm:spPr/>
      <dgm:t>
        <a:bodyPr/>
        <a:lstStyle/>
        <a:p>
          <a:endParaRPr lang="en-US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9A161879-FAE6-8D4F-B46B-50B45306B85A}" type="pres">
      <dgm:prSet presAssocID="{137FDEEC-FCA4-4500-A62D-0288361CBCCF}" presName="diagram" presStyleCnt="0">
        <dgm:presLayoutVars>
          <dgm:dir/>
          <dgm:resizeHandles val="exact"/>
        </dgm:presLayoutVars>
      </dgm:prSet>
      <dgm:spPr/>
    </dgm:pt>
    <dgm:pt modelId="{92AC82C7-B552-F248-A609-63C5B399E07F}" type="pres">
      <dgm:prSet presAssocID="{63ADDC06-AE97-4003-9325-B38FDBBBEEC0}" presName="node" presStyleLbl="node1" presStyleIdx="0" presStyleCnt="11">
        <dgm:presLayoutVars>
          <dgm:bulletEnabled val="1"/>
        </dgm:presLayoutVars>
      </dgm:prSet>
      <dgm:spPr/>
    </dgm:pt>
    <dgm:pt modelId="{B13483B8-E838-5747-80F1-EA4E7A7AB0FA}" type="pres">
      <dgm:prSet presAssocID="{8755E9C3-1A9A-4BBE-9FF6-E3B7CD6925B8}" presName="sibTrans" presStyleCnt="0"/>
      <dgm:spPr/>
    </dgm:pt>
    <dgm:pt modelId="{6FD3E93B-8CDE-1B45-AABD-DB9F3B2CB47F}" type="pres">
      <dgm:prSet presAssocID="{7132BDC7-E686-43ED-844E-E998BA7689C8}" presName="node" presStyleLbl="node1" presStyleIdx="1" presStyleCnt="11">
        <dgm:presLayoutVars>
          <dgm:bulletEnabled val="1"/>
        </dgm:presLayoutVars>
      </dgm:prSet>
      <dgm:spPr/>
    </dgm:pt>
    <dgm:pt modelId="{FA48B28B-2F39-D140-A992-5304B82A73FE}" type="pres">
      <dgm:prSet presAssocID="{40B8B35E-4F15-4B08-9394-2ABA93D96FBA}" presName="sibTrans" presStyleCnt="0"/>
      <dgm:spPr/>
    </dgm:pt>
    <dgm:pt modelId="{E29ED82A-BAD8-D642-AAD3-33D2B6A92D32}" type="pres">
      <dgm:prSet presAssocID="{1D208D41-8CE4-40FD-84AB-7643B02E5C9C}" presName="node" presStyleLbl="node1" presStyleIdx="2" presStyleCnt="11">
        <dgm:presLayoutVars>
          <dgm:bulletEnabled val="1"/>
        </dgm:presLayoutVars>
      </dgm:prSet>
      <dgm:spPr/>
    </dgm:pt>
    <dgm:pt modelId="{D55E5771-5134-D246-A4E6-5F55B00E55F9}" type="pres">
      <dgm:prSet presAssocID="{A957BE6B-417B-4BB4-9699-3FEF1A938369}" presName="sibTrans" presStyleCnt="0"/>
      <dgm:spPr/>
    </dgm:pt>
    <dgm:pt modelId="{433282C1-682A-5345-A442-A594693FAB4B}" type="pres">
      <dgm:prSet presAssocID="{06D2A5EE-C23D-4DFE-8CC4-367F81968291}" presName="node" presStyleLbl="node1" presStyleIdx="3" presStyleCnt="11">
        <dgm:presLayoutVars>
          <dgm:bulletEnabled val="1"/>
        </dgm:presLayoutVars>
      </dgm:prSet>
      <dgm:spPr/>
    </dgm:pt>
    <dgm:pt modelId="{1DA26445-8524-FA46-B0FB-1447EEA16AB0}" type="pres">
      <dgm:prSet presAssocID="{62A55CD3-E202-4019-BAE5-9DC222E87C2A}" presName="sibTrans" presStyleCnt="0"/>
      <dgm:spPr/>
    </dgm:pt>
    <dgm:pt modelId="{393773F5-70D9-A648-97D1-F518EAF82B70}" type="pres">
      <dgm:prSet presAssocID="{5003A6CB-BE99-46D5-BEF7-DEC78D8235AB}" presName="node" presStyleLbl="node1" presStyleIdx="4" presStyleCnt="11">
        <dgm:presLayoutVars>
          <dgm:bulletEnabled val="1"/>
        </dgm:presLayoutVars>
      </dgm:prSet>
      <dgm:spPr/>
    </dgm:pt>
    <dgm:pt modelId="{A532DF5D-6FCF-DC42-A327-458D769C30BB}" type="pres">
      <dgm:prSet presAssocID="{4091A5E9-F233-4761-BD22-2E460789FD2A}" presName="sibTrans" presStyleCnt="0"/>
      <dgm:spPr/>
    </dgm:pt>
    <dgm:pt modelId="{838E2860-6CF7-6945-9725-F839B5BE4E36}" type="pres">
      <dgm:prSet presAssocID="{237F7CDD-C845-4989-BDA9-624F87E75FA0}" presName="node" presStyleLbl="node1" presStyleIdx="5" presStyleCnt="11">
        <dgm:presLayoutVars>
          <dgm:bulletEnabled val="1"/>
        </dgm:presLayoutVars>
      </dgm:prSet>
      <dgm:spPr/>
    </dgm:pt>
    <dgm:pt modelId="{48374C35-6F85-D646-8A66-A03E2F07804C}" type="pres">
      <dgm:prSet presAssocID="{8D38ECEC-9D38-446C-9182-AC3F7081FF1A}" presName="sibTrans" presStyleCnt="0"/>
      <dgm:spPr/>
    </dgm:pt>
    <dgm:pt modelId="{2557222A-7811-A54E-A11B-1FEC6F63A53D}" type="pres">
      <dgm:prSet presAssocID="{AC98F11B-4DA8-4C5A-9B72-7D3FA7EB21F6}" presName="node" presStyleLbl="node1" presStyleIdx="6" presStyleCnt="11">
        <dgm:presLayoutVars>
          <dgm:bulletEnabled val="1"/>
        </dgm:presLayoutVars>
      </dgm:prSet>
      <dgm:spPr/>
    </dgm:pt>
    <dgm:pt modelId="{843E6BEC-4BC3-A447-8392-41D9F903EB10}" type="pres">
      <dgm:prSet presAssocID="{BBCEA0D6-D086-4BC7-9AB0-60E93EF1AE5F}" presName="sibTrans" presStyleCnt="0"/>
      <dgm:spPr/>
    </dgm:pt>
    <dgm:pt modelId="{AF11349E-89DC-A442-9065-71882E651744}" type="pres">
      <dgm:prSet presAssocID="{9F33B378-F786-4481-8D87-01A5877F0B60}" presName="node" presStyleLbl="node1" presStyleIdx="7" presStyleCnt="11">
        <dgm:presLayoutVars>
          <dgm:bulletEnabled val="1"/>
        </dgm:presLayoutVars>
      </dgm:prSet>
      <dgm:spPr/>
    </dgm:pt>
    <dgm:pt modelId="{F718CE3E-CFCE-1D40-A7E7-5A83EB20B8C6}" type="pres">
      <dgm:prSet presAssocID="{ABDA8B2E-CC50-46A4-8088-A62F7272D44F}" presName="sibTrans" presStyleCnt="0"/>
      <dgm:spPr/>
    </dgm:pt>
    <dgm:pt modelId="{24D232BB-E0E9-1D49-A89F-5DF902A09041}" type="pres">
      <dgm:prSet presAssocID="{AD4146B9-043E-4EB8-BA88-B57E425FD7AF}" presName="node" presStyleLbl="node1" presStyleIdx="8" presStyleCnt="11">
        <dgm:presLayoutVars>
          <dgm:bulletEnabled val="1"/>
        </dgm:presLayoutVars>
      </dgm:prSet>
      <dgm:spPr/>
    </dgm:pt>
    <dgm:pt modelId="{626E2626-3AD4-CC40-BA7A-9086D7349CE0}" type="pres">
      <dgm:prSet presAssocID="{6237F523-3650-43C1-95D2-16D4F81A1EBD}" presName="sibTrans" presStyleCnt="0"/>
      <dgm:spPr/>
    </dgm:pt>
    <dgm:pt modelId="{7DF0CCA7-5355-0B47-9E76-BA6058D6BC52}" type="pres">
      <dgm:prSet presAssocID="{93E54BC5-E7B7-4A0D-950F-55AA704EE44B}" presName="node" presStyleLbl="node1" presStyleIdx="9" presStyleCnt="11">
        <dgm:presLayoutVars>
          <dgm:bulletEnabled val="1"/>
        </dgm:presLayoutVars>
      </dgm:prSet>
      <dgm:spPr/>
    </dgm:pt>
    <dgm:pt modelId="{F595376D-962C-D64C-8FEB-F57BD751F270}" type="pres">
      <dgm:prSet presAssocID="{21A92AED-8947-453C-B156-35071759D2D9}" presName="sibTrans" presStyleCnt="0"/>
      <dgm:spPr/>
    </dgm:pt>
    <dgm:pt modelId="{DD588435-5F9E-484A-9165-78ACEA785EAF}" type="pres">
      <dgm:prSet presAssocID="{A582BBF5-1EF9-463B-9A4B-DCAB4484CE0C}" presName="node" presStyleLbl="node1" presStyleIdx="10" presStyleCnt="11">
        <dgm:presLayoutVars>
          <dgm:bulletEnabled val="1"/>
        </dgm:presLayoutVars>
      </dgm:prSet>
      <dgm:spPr/>
    </dgm:pt>
  </dgm:ptLst>
  <dgm:cxnLst>
    <dgm:cxn modelId="{E1A0D010-3BCA-B145-9F34-B537A2353F71}" type="presOf" srcId="{1D208D41-8CE4-40FD-84AB-7643B02E5C9C}" destId="{E29ED82A-BAD8-D642-AAD3-33D2B6A92D32}" srcOrd="0" destOrd="0" presId="urn:microsoft.com/office/officeart/2005/8/layout/default"/>
    <dgm:cxn modelId="{D6D81617-9279-EE4B-B63B-F02C36E50812}" type="presOf" srcId="{5003A6CB-BE99-46D5-BEF7-DEC78D8235AB}" destId="{393773F5-70D9-A648-97D1-F518EAF82B70}" srcOrd="0" destOrd="0" presId="urn:microsoft.com/office/officeart/2005/8/layout/default"/>
    <dgm:cxn modelId="{3CDB4F1C-1F19-5F48-8973-4AFA8E4D668B}" type="presOf" srcId="{93E54BC5-E7B7-4A0D-950F-55AA704EE44B}" destId="{7DF0CCA7-5355-0B47-9E76-BA6058D6BC52}" srcOrd="0" destOrd="0" presId="urn:microsoft.com/office/officeart/2005/8/layout/default"/>
    <dgm:cxn modelId="{46B88026-4776-4E20-A9A6-EF607A744F71}" srcId="{137FDEEC-FCA4-4500-A62D-0288361CBCCF}" destId="{93E54BC5-E7B7-4A0D-950F-55AA704EE44B}" srcOrd="9" destOrd="0" parTransId="{6CBF8AFA-7987-4C6B-98EF-C82C5F7555F2}" sibTransId="{21A92AED-8947-453C-B156-35071759D2D9}"/>
    <dgm:cxn modelId="{54192833-3F87-47D4-A2D2-D25A52F38D2E}" srcId="{137FDEEC-FCA4-4500-A62D-0288361CBCCF}" destId="{7132BDC7-E686-43ED-844E-E998BA7689C8}" srcOrd="1" destOrd="0" parTransId="{EE559255-DC0C-4462-8430-E31E6AB9C573}" sibTransId="{40B8B35E-4F15-4B08-9394-2ABA93D96FBA}"/>
    <dgm:cxn modelId="{107AC938-B429-445F-B156-00173C265312}" srcId="{137FDEEC-FCA4-4500-A62D-0288361CBCCF}" destId="{5003A6CB-BE99-46D5-BEF7-DEC78D8235AB}" srcOrd="4" destOrd="0" parTransId="{CA61A322-589C-4B71-AA7E-BDC8047C7602}" sibTransId="{4091A5E9-F233-4761-BD22-2E460789FD2A}"/>
    <dgm:cxn modelId="{13CD9C40-38C5-D844-8F65-9BD67FBD4DC3}" type="presOf" srcId="{A582BBF5-1EF9-463B-9A4B-DCAB4484CE0C}" destId="{DD588435-5F9E-484A-9165-78ACEA785EAF}" srcOrd="0" destOrd="0" presId="urn:microsoft.com/office/officeart/2005/8/layout/default"/>
    <dgm:cxn modelId="{2416F053-53F8-4740-895F-2461941334FA}" srcId="{137FDEEC-FCA4-4500-A62D-0288361CBCCF}" destId="{A582BBF5-1EF9-463B-9A4B-DCAB4484CE0C}" srcOrd="10" destOrd="0" parTransId="{9F0136E7-D3C5-45A4-A9D9-BE608B9F9D4A}" sibTransId="{E4B9ABA7-E0C8-440E-A4DF-16387AB20313}"/>
    <dgm:cxn modelId="{07AB4259-1B4B-8D4C-AE55-F965C4BA36D2}" type="presOf" srcId="{7132BDC7-E686-43ED-844E-E998BA7689C8}" destId="{6FD3E93B-8CDE-1B45-AABD-DB9F3B2CB47F}" srcOrd="0" destOrd="0" presId="urn:microsoft.com/office/officeart/2005/8/layout/default"/>
    <dgm:cxn modelId="{A03CA96A-AAE1-AA4C-BDA7-374531DD86C9}" type="presOf" srcId="{06D2A5EE-C23D-4DFE-8CC4-367F81968291}" destId="{433282C1-682A-5345-A442-A594693FAB4B}" srcOrd="0" destOrd="0" presId="urn:microsoft.com/office/officeart/2005/8/layout/default"/>
    <dgm:cxn modelId="{A3FDE572-52ED-4620-A10B-0C8E852896EA}" srcId="{137FDEEC-FCA4-4500-A62D-0288361CBCCF}" destId="{63ADDC06-AE97-4003-9325-B38FDBBBEEC0}" srcOrd="0" destOrd="0" parTransId="{B8C4E22C-542F-43A5-8DF0-62285E787519}" sibTransId="{8755E9C3-1A9A-4BBE-9FF6-E3B7CD6925B8}"/>
    <dgm:cxn modelId="{D4AF9687-40FD-8E49-83CE-C0D7BB406011}" type="presOf" srcId="{137FDEEC-FCA4-4500-A62D-0288361CBCCF}" destId="{9A161879-FAE6-8D4F-B46B-50B45306B85A}" srcOrd="0" destOrd="0" presId="urn:microsoft.com/office/officeart/2005/8/layout/default"/>
    <dgm:cxn modelId="{1FA4A793-82DD-1143-A5BC-2D85E7B7F2C0}" type="presOf" srcId="{9F33B378-F786-4481-8D87-01A5877F0B60}" destId="{AF11349E-89DC-A442-9065-71882E651744}" srcOrd="0" destOrd="0" presId="urn:microsoft.com/office/officeart/2005/8/layout/default"/>
    <dgm:cxn modelId="{122AEBAA-2A3A-4ABD-AA72-8962BDD32A36}" srcId="{137FDEEC-FCA4-4500-A62D-0288361CBCCF}" destId="{1D208D41-8CE4-40FD-84AB-7643B02E5C9C}" srcOrd="2" destOrd="0" parTransId="{C1F91140-F793-4A7F-8E73-6B37E09EE7A9}" sibTransId="{A957BE6B-417B-4BB4-9699-3FEF1A938369}"/>
    <dgm:cxn modelId="{F4E1A1B0-E0A3-46BD-844C-53809B99E86B}" srcId="{137FDEEC-FCA4-4500-A62D-0288361CBCCF}" destId="{237F7CDD-C845-4989-BDA9-624F87E75FA0}" srcOrd="5" destOrd="0" parTransId="{414EBB8B-FD25-4F83-8A08-E324B2602746}" sibTransId="{8D38ECEC-9D38-446C-9182-AC3F7081FF1A}"/>
    <dgm:cxn modelId="{4FAD8EB9-9489-49BB-9A9F-8BAAE33E6070}" srcId="{137FDEEC-FCA4-4500-A62D-0288361CBCCF}" destId="{9F33B378-F786-4481-8D87-01A5877F0B60}" srcOrd="7" destOrd="0" parTransId="{98F596F0-89B7-4F3D-A476-2E5A88C8DFA7}" sibTransId="{ABDA8B2E-CC50-46A4-8088-A62F7272D44F}"/>
    <dgm:cxn modelId="{77F3D4C2-D201-B44F-B118-01241171A034}" type="presOf" srcId="{AC98F11B-4DA8-4C5A-9B72-7D3FA7EB21F6}" destId="{2557222A-7811-A54E-A11B-1FEC6F63A53D}" srcOrd="0" destOrd="0" presId="urn:microsoft.com/office/officeart/2005/8/layout/default"/>
    <dgm:cxn modelId="{A56729C7-8B3A-4FBE-81D8-6CB0778C9102}" srcId="{137FDEEC-FCA4-4500-A62D-0288361CBCCF}" destId="{AC98F11B-4DA8-4C5A-9B72-7D3FA7EB21F6}" srcOrd="6" destOrd="0" parTransId="{A0523D9B-8846-48D3-AB50-C2CF34301CC6}" sibTransId="{BBCEA0D6-D086-4BC7-9AB0-60E93EF1AE5F}"/>
    <dgm:cxn modelId="{372316CD-62E7-CE45-81EF-F32DEA25930A}" type="presOf" srcId="{237F7CDD-C845-4989-BDA9-624F87E75FA0}" destId="{838E2860-6CF7-6945-9725-F839B5BE4E36}" srcOrd="0" destOrd="0" presId="urn:microsoft.com/office/officeart/2005/8/layout/default"/>
    <dgm:cxn modelId="{121BCBD1-C3CB-4679-9037-2D7C46184057}" srcId="{137FDEEC-FCA4-4500-A62D-0288361CBCCF}" destId="{06D2A5EE-C23D-4DFE-8CC4-367F81968291}" srcOrd="3" destOrd="0" parTransId="{DF932205-FD41-43B0-B620-8815C9E56688}" sibTransId="{62A55CD3-E202-4019-BAE5-9DC222E87C2A}"/>
    <dgm:cxn modelId="{B1DE62D5-BDBB-FB46-902F-B38EFC9A7372}" type="presOf" srcId="{AD4146B9-043E-4EB8-BA88-B57E425FD7AF}" destId="{24D232BB-E0E9-1D49-A89F-5DF902A09041}" srcOrd="0" destOrd="0" presId="urn:microsoft.com/office/officeart/2005/8/layout/default"/>
    <dgm:cxn modelId="{6D24F7DE-F760-4616-8640-EC2B740E6735}" srcId="{137FDEEC-FCA4-4500-A62D-0288361CBCCF}" destId="{AD4146B9-043E-4EB8-BA88-B57E425FD7AF}" srcOrd="8" destOrd="0" parTransId="{BCADFAC5-8AFF-463D-84EB-DC3531B19A51}" sibTransId="{6237F523-3650-43C1-95D2-16D4F81A1EBD}"/>
    <dgm:cxn modelId="{B9D443F8-F5B5-3D48-9AC7-3140735F9289}" type="presOf" srcId="{63ADDC06-AE97-4003-9325-B38FDBBBEEC0}" destId="{92AC82C7-B552-F248-A609-63C5B399E07F}" srcOrd="0" destOrd="0" presId="urn:microsoft.com/office/officeart/2005/8/layout/default"/>
    <dgm:cxn modelId="{DEC6D430-72D4-9044-BEE2-FE977FA2DDB0}" type="presParOf" srcId="{9A161879-FAE6-8D4F-B46B-50B45306B85A}" destId="{92AC82C7-B552-F248-A609-63C5B399E07F}" srcOrd="0" destOrd="0" presId="urn:microsoft.com/office/officeart/2005/8/layout/default"/>
    <dgm:cxn modelId="{FCF6F9D5-D0F7-A048-B658-927D16E29808}" type="presParOf" srcId="{9A161879-FAE6-8D4F-B46B-50B45306B85A}" destId="{B13483B8-E838-5747-80F1-EA4E7A7AB0FA}" srcOrd="1" destOrd="0" presId="urn:microsoft.com/office/officeart/2005/8/layout/default"/>
    <dgm:cxn modelId="{9B042E02-D3EF-7647-8C34-D2BB278EBA13}" type="presParOf" srcId="{9A161879-FAE6-8D4F-B46B-50B45306B85A}" destId="{6FD3E93B-8CDE-1B45-AABD-DB9F3B2CB47F}" srcOrd="2" destOrd="0" presId="urn:microsoft.com/office/officeart/2005/8/layout/default"/>
    <dgm:cxn modelId="{8A173704-4533-6E46-9EB3-D0C06E08B448}" type="presParOf" srcId="{9A161879-FAE6-8D4F-B46B-50B45306B85A}" destId="{FA48B28B-2F39-D140-A992-5304B82A73FE}" srcOrd="3" destOrd="0" presId="urn:microsoft.com/office/officeart/2005/8/layout/default"/>
    <dgm:cxn modelId="{9B327DED-87D6-DF45-912C-43121C452B73}" type="presParOf" srcId="{9A161879-FAE6-8D4F-B46B-50B45306B85A}" destId="{E29ED82A-BAD8-D642-AAD3-33D2B6A92D32}" srcOrd="4" destOrd="0" presId="urn:microsoft.com/office/officeart/2005/8/layout/default"/>
    <dgm:cxn modelId="{FC1E6403-1120-F945-BAD4-E38B71E2A224}" type="presParOf" srcId="{9A161879-FAE6-8D4F-B46B-50B45306B85A}" destId="{D55E5771-5134-D246-A4E6-5F55B00E55F9}" srcOrd="5" destOrd="0" presId="urn:microsoft.com/office/officeart/2005/8/layout/default"/>
    <dgm:cxn modelId="{B943459F-F719-784B-AC04-ED91EA0B16F2}" type="presParOf" srcId="{9A161879-FAE6-8D4F-B46B-50B45306B85A}" destId="{433282C1-682A-5345-A442-A594693FAB4B}" srcOrd="6" destOrd="0" presId="urn:microsoft.com/office/officeart/2005/8/layout/default"/>
    <dgm:cxn modelId="{8FF5C518-8BFD-7B44-A44E-0A683CD0CBDA}" type="presParOf" srcId="{9A161879-FAE6-8D4F-B46B-50B45306B85A}" destId="{1DA26445-8524-FA46-B0FB-1447EEA16AB0}" srcOrd="7" destOrd="0" presId="urn:microsoft.com/office/officeart/2005/8/layout/default"/>
    <dgm:cxn modelId="{B67BD104-4B8E-6E46-B94C-76A3F16EB220}" type="presParOf" srcId="{9A161879-FAE6-8D4F-B46B-50B45306B85A}" destId="{393773F5-70D9-A648-97D1-F518EAF82B70}" srcOrd="8" destOrd="0" presId="urn:microsoft.com/office/officeart/2005/8/layout/default"/>
    <dgm:cxn modelId="{5B70EF8A-9FF3-D94B-B52C-F965759B4B75}" type="presParOf" srcId="{9A161879-FAE6-8D4F-B46B-50B45306B85A}" destId="{A532DF5D-6FCF-DC42-A327-458D769C30BB}" srcOrd="9" destOrd="0" presId="urn:microsoft.com/office/officeart/2005/8/layout/default"/>
    <dgm:cxn modelId="{AA6B115A-5F70-9C43-8C56-34630E15EE1F}" type="presParOf" srcId="{9A161879-FAE6-8D4F-B46B-50B45306B85A}" destId="{838E2860-6CF7-6945-9725-F839B5BE4E36}" srcOrd="10" destOrd="0" presId="urn:microsoft.com/office/officeart/2005/8/layout/default"/>
    <dgm:cxn modelId="{F76A2248-84DA-BD42-B0D2-7EA5EAA64065}" type="presParOf" srcId="{9A161879-FAE6-8D4F-B46B-50B45306B85A}" destId="{48374C35-6F85-D646-8A66-A03E2F07804C}" srcOrd="11" destOrd="0" presId="urn:microsoft.com/office/officeart/2005/8/layout/default"/>
    <dgm:cxn modelId="{61097EB2-55A5-1146-A918-67CCC957F325}" type="presParOf" srcId="{9A161879-FAE6-8D4F-B46B-50B45306B85A}" destId="{2557222A-7811-A54E-A11B-1FEC6F63A53D}" srcOrd="12" destOrd="0" presId="urn:microsoft.com/office/officeart/2005/8/layout/default"/>
    <dgm:cxn modelId="{3BC26A20-FF45-B74C-BC9E-55D02C8A1932}" type="presParOf" srcId="{9A161879-FAE6-8D4F-B46B-50B45306B85A}" destId="{843E6BEC-4BC3-A447-8392-41D9F903EB10}" srcOrd="13" destOrd="0" presId="urn:microsoft.com/office/officeart/2005/8/layout/default"/>
    <dgm:cxn modelId="{493D00D1-969B-D24D-BB04-9CD75426CA58}" type="presParOf" srcId="{9A161879-FAE6-8D4F-B46B-50B45306B85A}" destId="{AF11349E-89DC-A442-9065-71882E651744}" srcOrd="14" destOrd="0" presId="urn:microsoft.com/office/officeart/2005/8/layout/default"/>
    <dgm:cxn modelId="{0782A81F-911E-1D49-B203-B90624F74575}" type="presParOf" srcId="{9A161879-FAE6-8D4F-B46B-50B45306B85A}" destId="{F718CE3E-CFCE-1D40-A7E7-5A83EB20B8C6}" srcOrd="15" destOrd="0" presId="urn:microsoft.com/office/officeart/2005/8/layout/default"/>
    <dgm:cxn modelId="{FB858E84-D1D4-D041-968F-B852E97432D3}" type="presParOf" srcId="{9A161879-FAE6-8D4F-B46B-50B45306B85A}" destId="{24D232BB-E0E9-1D49-A89F-5DF902A09041}" srcOrd="16" destOrd="0" presId="urn:microsoft.com/office/officeart/2005/8/layout/default"/>
    <dgm:cxn modelId="{47403A0A-CCE1-BF4A-A5EC-614C3224FF95}" type="presParOf" srcId="{9A161879-FAE6-8D4F-B46B-50B45306B85A}" destId="{626E2626-3AD4-CC40-BA7A-9086D7349CE0}" srcOrd="17" destOrd="0" presId="urn:microsoft.com/office/officeart/2005/8/layout/default"/>
    <dgm:cxn modelId="{1EBD95D5-4A4B-4F45-A398-0EB835BBE1F3}" type="presParOf" srcId="{9A161879-FAE6-8D4F-B46B-50B45306B85A}" destId="{7DF0CCA7-5355-0B47-9E76-BA6058D6BC52}" srcOrd="18" destOrd="0" presId="urn:microsoft.com/office/officeart/2005/8/layout/default"/>
    <dgm:cxn modelId="{9D380062-2A56-0D49-B175-45CC1E507594}" type="presParOf" srcId="{9A161879-FAE6-8D4F-B46B-50B45306B85A}" destId="{F595376D-962C-D64C-8FEB-F57BD751F270}" srcOrd="19" destOrd="0" presId="urn:microsoft.com/office/officeart/2005/8/layout/default"/>
    <dgm:cxn modelId="{0B3DE077-8DA1-8C42-9445-A9523B3A1698}" type="presParOf" srcId="{9A161879-FAE6-8D4F-B46B-50B45306B85A}" destId="{DD588435-5F9E-484A-9165-78ACEA785EAF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E6405E-B950-9D4E-9FC8-98CC41C46715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1E341A6-3A61-B544-9CA8-A600D48343BF}">
      <dgm:prSet phldrT="[Texto]"/>
      <dgm:spPr/>
      <dgm:t>
        <a:bodyPr/>
        <a:lstStyle/>
        <a:p>
          <a:r>
            <a:rPr lang="pt-BR" b="0" i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metalinguístico</a:t>
          </a:r>
          <a:endParaRPr lang="pt-BR" b="0" i="0" dirty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501DDA0F-AFCF-1E4D-A63E-553C8FE955A1}" type="parTrans" cxnId="{912B8FD0-DEAE-004D-93AD-596232B49CB3}">
      <dgm:prSet/>
      <dgm:spPr/>
      <dgm:t>
        <a:bodyPr/>
        <a:lstStyle/>
        <a:p>
          <a:endParaRPr lang="pt-BR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32E79BDB-682F-CB4A-A5F1-BE6A35591C68}" type="sibTrans" cxnId="{912B8FD0-DEAE-004D-93AD-596232B49CB3}">
      <dgm:prSet/>
      <dgm:spPr/>
      <dgm:t>
        <a:bodyPr/>
        <a:lstStyle/>
        <a:p>
          <a:endParaRPr lang="pt-BR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D7B2FF41-FD82-E64D-BD93-5FF86C5CAE90}">
      <dgm:prSet phldrT="[Texto]"/>
      <dgm:spPr/>
      <dgm:t>
        <a:bodyPr/>
        <a:lstStyle/>
        <a:p>
          <a:r>
            <a:rPr lang="pt-BR" b="0" i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estático</a:t>
          </a:r>
          <a:endParaRPr lang="pt-BR" b="0" i="0" dirty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D1CEEEFC-5D9E-9F4E-984C-02CEA064623D}" type="parTrans" cxnId="{AA0E2389-469E-BD41-B149-DAB8EF1CD48D}">
      <dgm:prSet/>
      <dgm:spPr/>
      <dgm:t>
        <a:bodyPr/>
        <a:lstStyle/>
        <a:p>
          <a:endParaRPr lang="pt-BR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665DDD97-F051-A242-A119-477B08D65991}" type="sibTrans" cxnId="{AA0E2389-469E-BD41-B149-DAB8EF1CD48D}">
      <dgm:prSet/>
      <dgm:spPr/>
      <dgm:t>
        <a:bodyPr/>
        <a:lstStyle/>
        <a:p>
          <a:endParaRPr lang="pt-BR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9CFCE2F1-D438-E841-84EE-FC1A8E7AC54A}">
      <dgm:prSet phldrT="[Texto]"/>
      <dgm:spPr/>
      <dgm:t>
        <a:bodyPr/>
        <a:lstStyle/>
        <a:p>
          <a:r>
            <a:rPr lang="pt-BR" b="0" i="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dinâmico</a:t>
          </a:r>
        </a:p>
      </dgm:t>
    </dgm:pt>
    <dgm:pt modelId="{3EBF9A6D-4FBA-5642-9265-BEA9C61D5DAD}" type="parTrans" cxnId="{C8C12C12-D058-6A4D-BB3D-EB0D0CE6D85D}">
      <dgm:prSet/>
      <dgm:spPr/>
      <dgm:t>
        <a:bodyPr/>
        <a:lstStyle/>
        <a:p>
          <a:endParaRPr lang="pt-BR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31EAFB59-746C-D947-A65B-936E2CD3A440}" type="sibTrans" cxnId="{C8C12C12-D058-6A4D-BB3D-EB0D0CE6D85D}">
      <dgm:prSet/>
      <dgm:spPr/>
      <dgm:t>
        <a:bodyPr/>
        <a:lstStyle/>
        <a:p>
          <a:endParaRPr lang="pt-BR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1BC456AE-CF42-1843-B485-20B60416A71E}" type="pres">
      <dgm:prSet presAssocID="{54E6405E-B950-9D4E-9FC8-98CC41C46715}" presName="diagram" presStyleCnt="0">
        <dgm:presLayoutVars>
          <dgm:dir/>
          <dgm:resizeHandles val="exact"/>
        </dgm:presLayoutVars>
      </dgm:prSet>
      <dgm:spPr/>
    </dgm:pt>
    <dgm:pt modelId="{B0C2CEB5-D7EE-8C43-9E7D-AD515B3A637D}" type="pres">
      <dgm:prSet presAssocID="{91E341A6-3A61-B544-9CA8-A600D48343BF}" presName="node" presStyleLbl="node1" presStyleIdx="0" presStyleCnt="3">
        <dgm:presLayoutVars>
          <dgm:bulletEnabled val="1"/>
        </dgm:presLayoutVars>
      </dgm:prSet>
      <dgm:spPr/>
    </dgm:pt>
    <dgm:pt modelId="{F5736B56-B3BF-5444-BB48-C1DCD7D9019A}" type="pres">
      <dgm:prSet presAssocID="{32E79BDB-682F-CB4A-A5F1-BE6A35591C68}" presName="sibTrans" presStyleCnt="0"/>
      <dgm:spPr/>
    </dgm:pt>
    <dgm:pt modelId="{983C22D2-8881-D34E-A108-FADA10AE00D3}" type="pres">
      <dgm:prSet presAssocID="{D7B2FF41-FD82-E64D-BD93-5FF86C5CAE90}" presName="node" presStyleLbl="node1" presStyleIdx="1" presStyleCnt="3">
        <dgm:presLayoutVars>
          <dgm:bulletEnabled val="1"/>
        </dgm:presLayoutVars>
      </dgm:prSet>
      <dgm:spPr/>
    </dgm:pt>
    <dgm:pt modelId="{8221945B-9DAE-8B48-ABE7-2DFF3D88B879}" type="pres">
      <dgm:prSet presAssocID="{665DDD97-F051-A242-A119-477B08D65991}" presName="sibTrans" presStyleCnt="0"/>
      <dgm:spPr/>
    </dgm:pt>
    <dgm:pt modelId="{FF363700-6DC3-B748-9E29-0B2DBE21BEBF}" type="pres">
      <dgm:prSet presAssocID="{9CFCE2F1-D438-E841-84EE-FC1A8E7AC54A}" presName="node" presStyleLbl="node1" presStyleIdx="2" presStyleCnt="3">
        <dgm:presLayoutVars>
          <dgm:bulletEnabled val="1"/>
        </dgm:presLayoutVars>
      </dgm:prSet>
      <dgm:spPr/>
    </dgm:pt>
  </dgm:ptLst>
  <dgm:cxnLst>
    <dgm:cxn modelId="{C61EE301-AB95-D642-99FF-C9C49E2B9FD4}" type="presOf" srcId="{91E341A6-3A61-B544-9CA8-A600D48343BF}" destId="{B0C2CEB5-D7EE-8C43-9E7D-AD515B3A637D}" srcOrd="0" destOrd="0" presId="urn:microsoft.com/office/officeart/2005/8/layout/default"/>
    <dgm:cxn modelId="{2EF56B06-DE21-6D42-BE60-534F210C4C4A}" type="presOf" srcId="{54E6405E-B950-9D4E-9FC8-98CC41C46715}" destId="{1BC456AE-CF42-1843-B485-20B60416A71E}" srcOrd="0" destOrd="0" presId="urn:microsoft.com/office/officeart/2005/8/layout/default"/>
    <dgm:cxn modelId="{C8C12C12-D058-6A4D-BB3D-EB0D0CE6D85D}" srcId="{54E6405E-B950-9D4E-9FC8-98CC41C46715}" destId="{9CFCE2F1-D438-E841-84EE-FC1A8E7AC54A}" srcOrd="2" destOrd="0" parTransId="{3EBF9A6D-4FBA-5642-9265-BEA9C61D5DAD}" sibTransId="{31EAFB59-746C-D947-A65B-936E2CD3A440}"/>
    <dgm:cxn modelId="{AA0E2389-469E-BD41-B149-DAB8EF1CD48D}" srcId="{54E6405E-B950-9D4E-9FC8-98CC41C46715}" destId="{D7B2FF41-FD82-E64D-BD93-5FF86C5CAE90}" srcOrd="1" destOrd="0" parTransId="{D1CEEEFC-5D9E-9F4E-984C-02CEA064623D}" sibTransId="{665DDD97-F051-A242-A119-477B08D65991}"/>
    <dgm:cxn modelId="{EA7432C9-74AE-E747-B0DD-2F05023156DF}" type="presOf" srcId="{9CFCE2F1-D438-E841-84EE-FC1A8E7AC54A}" destId="{FF363700-6DC3-B748-9E29-0B2DBE21BEBF}" srcOrd="0" destOrd="0" presId="urn:microsoft.com/office/officeart/2005/8/layout/default"/>
    <dgm:cxn modelId="{912B8FD0-DEAE-004D-93AD-596232B49CB3}" srcId="{54E6405E-B950-9D4E-9FC8-98CC41C46715}" destId="{91E341A6-3A61-B544-9CA8-A600D48343BF}" srcOrd="0" destOrd="0" parTransId="{501DDA0F-AFCF-1E4D-A63E-553C8FE955A1}" sibTransId="{32E79BDB-682F-CB4A-A5F1-BE6A35591C68}"/>
    <dgm:cxn modelId="{B8CA3BD8-0336-2448-90F3-0BD349B4F06A}" type="presOf" srcId="{D7B2FF41-FD82-E64D-BD93-5FF86C5CAE90}" destId="{983C22D2-8881-D34E-A108-FADA10AE00D3}" srcOrd="0" destOrd="0" presId="urn:microsoft.com/office/officeart/2005/8/layout/default"/>
    <dgm:cxn modelId="{D6F91B39-9D33-7E47-AAF7-7F7803D8235F}" type="presParOf" srcId="{1BC456AE-CF42-1843-B485-20B60416A71E}" destId="{B0C2CEB5-D7EE-8C43-9E7D-AD515B3A637D}" srcOrd="0" destOrd="0" presId="urn:microsoft.com/office/officeart/2005/8/layout/default"/>
    <dgm:cxn modelId="{075EC327-7AC9-1148-B16E-FA28A317877B}" type="presParOf" srcId="{1BC456AE-CF42-1843-B485-20B60416A71E}" destId="{F5736B56-B3BF-5444-BB48-C1DCD7D9019A}" srcOrd="1" destOrd="0" presId="urn:microsoft.com/office/officeart/2005/8/layout/default"/>
    <dgm:cxn modelId="{B1268911-16AA-E24A-A3ED-7CD31381B3F0}" type="presParOf" srcId="{1BC456AE-CF42-1843-B485-20B60416A71E}" destId="{983C22D2-8881-D34E-A108-FADA10AE00D3}" srcOrd="2" destOrd="0" presId="urn:microsoft.com/office/officeart/2005/8/layout/default"/>
    <dgm:cxn modelId="{5B062D21-5466-094F-9657-2A370B74AF86}" type="presParOf" srcId="{1BC456AE-CF42-1843-B485-20B60416A71E}" destId="{8221945B-9DAE-8B48-ABE7-2DFF3D88B879}" srcOrd="3" destOrd="0" presId="urn:microsoft.com/office/officeart/2005/8/layout/default"/>
    <dgm:cxn modelId="{94B2A114-D483-654D-B71E-5B58B0FB1DB8}" type="presParOf" srcId="{1BC456AE-CF42-1843-B485-20B60416A71E}" destId="{FF363700-6DC3-B748-9E29-0B2DBE21BEBF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35DAE7-961D-4989-9941-539CF2DA3CD4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A1673CB-832F-49C3-8DF2-2B4E4BD2F451}">
      <dgm:prSet/>
      <dgm:spPr/>
      <dgm:t>
        <a:bodyPr/>
        <a:lstStyle/>
        <a:p>
          <a:r>
            <a:rPr lang="pt-BR" b="0" i="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Contexto</a:t>
          </a:r>
          <a:endParaRPr lang="en-US" b="0" i="0" dirty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2CF4B831-66D4-4344-898D-0A8A0C3677CD}" type="parTrans" cxnId="{D417EC8F-580B-43CF-984D-1742EEAE0537}">
      <dgm:prSet/>
      <dgm:spPr/>
      <dgm:t>
        <a:bodyPr/>
        <a:lstStyle/>
        <a:p>
          <a:endParaRPr lang="en-US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26B7EAE9-8175-478F-96C5-B009A18A86B7}" type="sibTrans" cxnId="{D417EC8F-580B-43CF-984D-1742EEAE0537}">
      <dgm:prSet/>
      <dgm:spPr/>
      <dgm:t>
        <a:bodyPr/>
        <a:lstStyle/>
        <a:p>
          <a:endParaRPr lang="en-US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3C501510-58D1-4FB6-B49E-ACF60B371D11}">
      <dgm:prSet/>
      <dgm:spPr/>
      <dgm:t>
        <a:bodyPr/>
        <a:lstStyle/>
        <a:p>
          <a:r>
            <a:rPr lang="pt-BR" b="0" i="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Emissor</a:t>
          </a:r>
          <a:endParaRPr lang="en-US" b="0" i="0" dirty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B2E32E78-FA05-4725-8105-C364D68726E0}" type="parTrans" cxnId="{EF2E660B-B276-4F3A-B9F8-FBE6798A409A}">
      <dgm:prSet/>
      <dgm:spPr/>
      <dgm:t>
        <a:bodyPr/>
        <a:lstStyle/>
        <a:p>
          <a:endParaRPr lang="en-US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69CB8B50-B8FF-4B98-B3CA-F41239D9010C}" type="sibTrans" cxnId="{EF2E660B-B276-4F3A-B9F8-FBE6798A409A}">
      <dgm:prSet/>
      <dgm:spPr/>
      <dgm:t>
        <a:bodyPr/>
        <a:lstStyle/>
        <a:p>
          <a:endParaRPr lang="en-US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816BB81A-3A57-4E31-9854-5B35A0A6F6FF}">
      <dgm:prSet/>
      <dgm:spPr/>
      <dgm:t>
        <a:bodyPr/>
        <a:lstStyle/>
        <a:p>
          <a:r>
            <a:rPr lang="pt-BR" b="0" i="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Receptor</a:t>
          </a:r>
          <a:endParaRPr lang="en-US" b="0" i="0" dirty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589DCA16-8FD3-45DE-9293-7A7F7D962831}" type="parTrans" cxnId="{34F2BEE8-ABE3-4A4C-BB98-88D3E22D70C4}">
      <dgm:prSet/>
      <dgm:spPr/>
      <dgm:t>
        <a:bodyPr/>
        <a:lstStyle/>
        <a:p>
          <a:endParaRPr lang="en-US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50FDED7C-DE54-4480-9B09-19471B01AC47}" type="sibTrans" cxnId="{34F2BEE8-ABE3-4A4C-BB98-88D3E22D70C4}">
      <dgm:prSet/>
      <dgm:spPr/>
      <dgm:t>
        <a:bodyPr/>
        <a:lstStyle/>
        <a:p>
          <a:endParaRPr lang="en-US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5228918E-BC7A-458C-AF45-FE6D02B78C1E}">
      <dgm:prSet/>
      <dgm:spPr/>
      <dgm:t>
        <a:bodyPr/>
        <a:lstStyle/>
        <a:p>
          <a:r>
            <a:rPr lang="pt-BR" b="0" i="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Canal</a:t>
          </a:r>
          <a:endParaRPr lang="en-US" b="0" i="0" dirty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9E665684-95BB-4358-8BDE-388D7966D0C9}" type="parTrans" cxnId="{4694EF27-4393-4394-BBD8-B627D907D8F3}">
      <dgm:prSet/>
      <dgm:spPr/>
      <dgm:t>
        <a:bodyPr/>
        <a:lstStyle/>
        <a:p>
          <a:endParaRPr lang="en-US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DF395E0D-A56C-490C-802C-079A15248586}" type="sibTrans" cxnId="{4694EF27-4393-4394-BBD8-B627D907D8F3}">
      <dgm:prSet/>
      <dgm:spPr/>
      <dgm:t>
        <a:bodyPr/>
        <a:lstStyle/>
        <a:p>
          <a:endParaRPr lang="en-US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975480C8-BB0B-4D3E-AE90-55FD8F4007A9}">
      <dgm:prSet/>
      <dgm:spPr/>
      <dgm:t>
        <a:bodyPr/>
        <a:lstStyle/>
        <a:p>
          <a:r>
            <a:rPr lang="pt-BR" b="0" i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Mensagem</a:t>
          </a:r>
          <a:endParaRPr lang="en-US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483BE4CB-FB78-45CB-B176-71A849151ED6}" type="parTrans" cxnId="{E53AADC8-02D0-47EB-8BBC-D47D989642E2}">
      <dgm:prSet/>
      <dgm:spPr/>
      <dgm:t>
        <a:bodyPr/>
        <a:lstStyle/>
        <a:p>
          <a:endParaRPr lang="en-US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2B1A7150-5E9B-4E6B-8850-4073C0991FE3}" type="sibTrans" cxnId="{E53AADC8-02D0-47EB-8BBC-D47D989642E2}">
      <dgm:prSet/>
      <dgm:spPr/>
      <dgm:t>
        <a:bodyPr/>
        <a:lstStyle/>
        <a:p>
          <a:endParaRPr lang="en-US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2E53025A-9E90-4785-B506-F87D947D18D9}">
      <dgm:prSet/>
      <dgm:spPr/>
      <dgm:t>
        <a:bodyPr/>
        <a:lstStyle/>
        <a:p>
          <a:r>
            <a:rPr lang="pt-BR" b="0" i="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Código</a:t>
          </a:r>
          <a:endParaRPr lang="en-US" b="0" i="0" dirty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24F16DED-FAD6-4C80-85C2-8B533485F34C}" type="parTrans" cxnId="{665760C4-272B-4493-A164-B734AA8E68D5}">
      <dgm:prSet/>
      <dgm:spPr/>
      <dgm:t>
        <a:bodyPr/>
        <a:lstStyle/>
        <a:p>
          <a:endParaRPr lang="en-US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107FD725-5EFF-46C1-AB29-E5EF4B142701}" type="sibTrans" cxnId="{665760C4-272B-4493-A164-B734AA8E68D5}">
      <dgm:prSet/>
      <dgm:spPr/>
      <dgm:t>
        <a:bodyPr/>
        <a:lstStyle/>
        <a:p>
          <a:endParaRPr lang="en-US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66A471BE-278A-A042-85C4-4B4E8E3C803A}">
      <dgm:prSet/>
      <dgm:spPr/>
      <dgm:t>
        <a:bodyPr/>
        <a:lstStyle/>
        <a:p>
          <a:r>
            <a:rPr lang="en-US" b="0" i="0" dirty="0" err="1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Culturas</a:t>
          </a:r>
          <a:endParaRPr lang="en-US" b="0" i="0" dirty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261D237D-395D-6C43-9A86-37C6D0541E95}" type="parTrans" cxnId="{ADB87BDF-1F79-2944-A98C-D6E55B29AD2F}">
      <dgm:prSet/>
      <dgm:spPr/>
      <dgm:t>
        <a:bodyPr/>
        <a:lstStyle/>
        <a:p>
          <a:endParaRPr lang="pt-BR"/>
        </a:p>
      </dgm:t>
    </dgm:pt>
    <dgm:pt modelId="{BB5B39A7-2F61-8C48-B15C-0860ABEAB41C}" type="sibTrans" cxnId="{ADB87BDF-1F79-2944-A98C-D6E55B29AD2F}">
      <dgm:prSet/>
      <dgm:spPr/>
      <dgm:t>
        <a:bodyPr/>
        <a:lstStyle/>
        <a:p>
          <a:endParaRPr lang="pt-BR"/>
        </a:p>
      </dgm:t>
    </dgm:pt>
    <dgm:pt modelId="{6B7CE595-4EC0-F144-AC16-B70BBFC8FBED}">
      <dgm:prSet/>
      <dgm:spPr/>
      <dgm:t>
        <a:bodyPr/>
        <a:lstStyle/>
        <a:p>
          <a:r>
            <a:rPr lang="en-US" b="0" i="0" dirty="0" err="1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Momento</a:t>
          </a:r>
          <a:r>
            <a:rPr lang="en-US" b="0" i="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 </a:t>
          </a:r>
          <a:r>
            <a:rPr lang="en-US" b="0" i="0" dirty="0" err="1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histórico</a:t>
          </a:r>
          <a:endParaRPr lang="en-US" b="0" i="0" dirty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A56BD662-375F-5C45-9D0F-E0FAF0157A64}" type="parTrans" cxnId="{2C78DC55-A4D4-2148-94F2-21503EBA7AA8}">
      <dgm:prSet/>
      <dgm:spPr/>
      <dgm:t>
        <a:bodyPr/>
        <a:lstStyle/>
        <a:p>
          <a:endParaRPr lang="pt-BR"/>
        </a:p>
      </dgm:t>
    </dgm:pt>
    <dgm:pt modelId="{92B818E0-1BD8-8E49-B05F-005E8BAEA3DA}" type="sibTrans" cxnId="{2C78DC55-A4D4-2148-94F2-21503EBA7AA8}">
      <dgm:prSet/>
      <dgm:spPr/>
      <dgm:t>
        <a:bodyPr/>
        <a:lstStyle/>
        <a:p>
          <a:endParaRPr lang="pt-BR"/>
        </a:p>
      </dgm:t>
    </dgm:pt>
    <dgm:pt modelId="{575E9D67-0691-054A-AA67-C135B00544B2}">
      <dgm:prSet/>
      <dgm:spPr/>
      <dgm:t>
        <a:bodyPr/>
        <a:lstStyle/>
        <a:p>
          <a:r>
            <a:rPr lang="en-US" b="0" i="0" dirty="0" err="1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Formação</a:t>
          </a:r>
          <a:endParaRPr lang="en-US" b="0" i="0" dirty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E95BB0AB-50F6-4842-B744-85FD05F12BE7}" type="parTrans" cxnId="{A83E8B80-2C85-7D4A-A763-FE428B195A2D}">
      <dgm:prSet/>
      <dgm:spPr/>
      <dgm:t>
        <a:bodyPr/>
        <a:lstStyle/>
        <a:p>
          <a:endParaRPr lang="pt-BR"/>
        </a:p>
      </dgm:t>
    </dgm:pt>
    <dgm:pt modelId="{070B61E5-DB07-624C-BC4B-58EC1E97C4D6}" type="sibTrans" cxnId="{A83E8B80-2C85-7D4A-A763-FE428B195A2D}">
      <dgm:prSet/>
      <dgm:spPr/>
    </dgm:pt>
    <dgm:pt modelId="{FB963BFE-EB00-5649-8B38-5DD7372B18D8}">
      <dgm:prSet/>
      <dgm:spPr/>
      <dgm:t>
        <a:bodyPr/>
        <a:lstStyle/>
        <a:p>
          <a:r>
            <a:rPr lang="en-US" b="0" i="0" dirty="0" err="1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Experiência</a:t>
          </a:r>
          <a:endParaRPr lang="en-US" b="0" i="0" dirty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F24C8E83-BE25-FB4B-BB53-CFE7D6BA6818}" type="parTrans" cxnId="{C3A3CF4A-7AA9-D348-A562-1FBAC811A40B}">
      <dgm:prSet/>
      <dgm:spPr/>
      <dgm:t>
        <a:bodyPr/>
        <a:lstStyle/>
        <a:p>
          <a:endParaRPr lang="pt-BR"/>
        </a:p>
      </dgm:t>
    </dgm:pt>
    <dgm:pt modelId="{F399EA87-BC41-1F4A-90C0-FDC659E943ED}" type="sibTrans" cxnId="{C3A3CF4A-7AA9-D348-A562-1FBAC811A40B}">
      <dgm:prSet/>
      <dgm:spPr/>
    </dgm:pt>
    <dgm:pt modelId="{5EDF5BA0-E060-FC46-B776-34714C9B66AD}">
      <dgm:prSet/>
      <dgm:spPr/>
      <dgm:t>
        <a:bodyPr/>
        <a:lstStyle/>
        <a:p>
          <a:r>
            <a:rPr lang="en-US" b="0" i="0" dirty="0" err="1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Escolarização</a:t>
          </a:r>
          <a:endParaRPr lang="en-US" b="0" i="0" dirty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249FACD6-4707-4544-B368-9177AB960DB9}" type="parTrans" cxnId="{F10061ED-E9CB-414D-A1D9-40113B1FFF65}">
      <dgm:prSet/>
      <dgm:spPr/>
      <dgm:t>
        <a:bodyPr/>
        <a:lstStyle/>
        <a:p>
          <a:endParaRPr lang="pt-BR"/>
        </a:p>
      </dgm:t>
    </dgm:pt>
    <dgm:pt modelId="{7DCD0C7E-92A5-8E47-B5E5-0759E0D6ECF9}" type="sibTrans" cxnId="{F10061ED-E9CB-414D-A1D9-40113B1FFF65}">
      <dgm:prSet/>
      <dgm:spPr/>
    </dgm:pt>
    <dgm:pt modelId="{5C9099C1-FC7F-6444-9C13-3963F41F07C1}">
      <dgm:prSet/>
      <dgm:spPr/>
      <dgm:t>
        <a:bodyPr/>
        <a:lstStyle/>
        <a:p>
          <a:r>
            <a:rPr lang="en-US" b="0" i="0" dirty="0" err="1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Idade</a:t>
          </a:r>
          <a:endParaRPr lang="en-US" b="0" i="0" dirty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4F60ED7F-353C-5844-BF19-7893673E4AD3}" type="parTrans" cxnId="{FE40D47B-9B3E-7546-BD32-8F8D4DBB58B7}">
      <dgm:prSet/>
      <dgm:spPr/>
      <dgm:t>
        <a:bodyPr/>
        <a:lstStyle/>
        <a:p>
          <a:endParaRPr lang="pt-BR"/>
        </a:p>
      </dgm:t>
    </dgm:pt>
    <dgm:pt modelId="{0CE6B742-8470-B34B-ADFC-C75EEFF3AFFF}" type="sibTrans" cxnId="{FE40D47B-9B3E-7546-BD32-8F8D4DBB58B7}">
      <dgm:prSet/>
      <dgm:spPr/>
    </dgm:pt>
    <dgm:pt modelId="{F87BD536-D19D-EA41-96DD-567988728559}">
      <dgm:prSet/>
      <dgm:spPr/>
      <dgm:t>
        <a:bodyPr/>
        <a:lstStyle/>
        <a:p>
          <a:r>
            <a:rPr lang="en-US" b="0" i="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Desktop / mobile</a:t>
          </a:r>
        </a:p>
      </dgm:t>
    </dgm:pt>
    <dgm:pt modelId="{B15A08DC-EEE0-964F-9FC5-B0AC6472F629}" type="parTrans" cxnId="{6EE19D40-0881-234D-82C3-84A8F95241A3}">
      <dgm:prSet/>
      <dgm:spPr/>
      <dgm:t>
        <a:bodyPr/>
        <a:lstStyle/>
        <a:p>
          <a:endParaRPr lang="pt-BR"/>
        </a:p>
      </dgm:t>
    </dgm:pt>
    <dgm:pt modelId="{5529D786-FBC5-6F48-A443-8A945356CB71}" type="sibTrans" cxnId="{6EE19D40-0881-234D-82C3-84A8F95241A3}">
      <dgm:prSet/>
      <dgm:spPr/>
    </dgm:pt>
    <dgm:pt modelId="{FCA2E206-CDD4-6645-9582-299C55E42683}">
      <dgm:prSet/>
      <dgm:spPr/>
      <dgm:t>
        <a:bodyPr/>
        <a:lstStyle/>
        <a:p>
          <a:r>
            <a:rPr lang="en-US" b="0" i="0" dirty="0" err="1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Sistemas</a:t>
          </a:r>
          <a:r>
            <a:rPr lang="en-US" b="0" i="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 </a:t>
          </a:r>
          <a:r>
            <a:rPr lang="en-US" b="0" i="0" dirty="0" err="1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operacionais</a:t>
          </a:r>
          <a:r>
            <a:rPr lang="en-US" b="0" i="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 </a:t>
          </a:r>
          <a:r>
            <a:rPr lang="en-US" b="0" i="0" dirty="0" err="1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distintos</a:t>
          </a:r>
          <a:endParaRPr lang="en-US" b="0" i="0" dirty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C0D51B8F-6A12-014D-8835-8CFD19874989}" type="parTrans" cxnId="{ED8B0247-1FCA-7D46-B661-A45CCEB2FC2C}">
      <dgm:prSet/>
      <dgm:spPr/>
      <dgm:t>
        <a:bodyPr/>
        <a:lstStyle/>
        <a:p>
          <a:endParaRPr lang="pt-BR"/>
        </a:p>
      </dgm:t>
    </dgm:pt>
    <dgm:pt modelId="{18392910-C90B-4A4A-B729-1D496F272AD5}" type="sibTrans" cxnId="{ED8B0247-1FCA-7D46-B661-A45CCEB2FC2C}">
      <dgm:prSet/>
      <dgm:spPr/>
    </dgm:pt>
    <dgm:pt modelId="{D6E3988A-D79B-1F46-A371-E4095BC99AA4}">
      <dgm:prSet/>
      <dgm:spPr/>
      <dgm:t>
        <a:bodyPr/>
        <a:lstStyle/>
        <a:p>
          <a:r>
            <a:rPr lang="pt-BR" b="0" i="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Idiomas</a:t>
          </a:r>
          <a:endParaRPr lang="en-US" b="0" i="0" dirty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C246D32D-A0F2-A249-877E-F232BEAB7B07}" type="parTrans" cxnId="{53411A4E-8891-A740-9120-82E9D77AFA5F}">
      <dgm:prSet/>
      <dgm:spPr/>
      <dgm:t>
        <a:bodyPr/>
        <a:lstStyle/>
        <a:p>
          <a:endParaRPr lang="pt-BR"/>
        </a:p>
      </dgm:t>
    </dgm:pt>
    <dgm:pt modelId="{EC8994A9-6C13-C742-801B-6919720139FF}" type="sibTrans" cxnId="{53411A4E-8891-A740-9120-82E9D77AFA5F}">
      <dgm:prSet/>
      <dgm:spPr/>
    </dgm:pt>
    <dgm:pt modelId="{F4B0ABAC-FE37-8B40-9630-2AA1288AD96F}">
      <dgm:prSet/>
      <dgm:spPr/>
      <dgm:t>
        <a:bodyPr/>
        <a:lstStyle/>
        <a:p>
          <a:r>
            <a:rPr lang="pt-BR" b="0" i="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Formas diferentes de compor com a linguagem </a:t>
          </a:r>
          <a:endParaRPr lang="en-US" b="0" i="0" dirty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E0754421-A32D-9E46-A7FB-C21DA29BDA23}" type="parTrans" cxnId="{D5A1CF7C-0399-634B-B103-A053A1EEEF3E}">
      <dgm:prSet/>
      <dgm:spPr/>
      <dgm:t>
        <a:bodyPr/>
        <a:lstStyle/>
        <a:p>
          <a:endParaRPr lang="pt-BR"/>
        </a:p>
      </dgm:t>
    </dgm:pt>
    <dgm:pt modelId="{946E0CA8-0340-2946-B91A-E4D779534ACD}" type="sibTrans" cxnId="{D5A1CF7C-0399-634B-B103-A053A1EEEF3E}">
      <dgm:prSet/>
      <dgm:spPr/>
    </dgm:pt>
    <dgm:pt modelId="{7AE20B06-702A-2343-B97D-977E330F824A}" type="pres">
      <dgm:prSet presAssocID="{FD35DAE7-961D-4989-9941-539CF2DA3CD4}" presName="diagram" presStyleCnt="0">
        <dgm:presLayoutVars>
          <dgm:dir/>
          <dgm:resizeHandles val="exact"/>
        </dgm:presLayoutVars>
      </dgm:prSet>
      <dgm:spPr/>
    </dgm:pt>
    <dgm:pt modelId="{316A2390-B705-264A-AB57-213C6352DFCB}" type="pres">
      <dgm:prSet presAssocID="{0A1673CB-832F-49C3-8DF2-2B4E4BD2F451}" presName="node" presStyleLbl="node1" presStyleIdx="0" presStyleCnt="6">
        <dgm:presLayoutVars>
          <dgm:bulletEnabled val="1"/>
        </dgm:presLayoutVars>
      </dgm:prSet>
      <dgm:spPr/>
    </dgm:pt>
    <dgm:pt modelId="{A83A7C24-114F-CE4F-87FE-79DDF9CDB67F}" type="pres">
      <dgm:prSet presAssocID="{26B7EAE9-8175-478F-96C5-B009A18A86B7}" presName="sibTrans" presStyleCnt="0"/>
      <dgm:spPr/>
    </dgm:pt>
    <dgm:pt modelId="{16A3FD7B-0FC6-254E-85D8-26CEC9EE289C}" type="pres">
      <dgm:prSet presAssocID="{3C501510-58D1-4FB6-B49E-ACF60B371D11}" presName="node" presStyleLbl="node1" presStyleIdx="1" presStyleCnt="6">
        <dgm:presLayoutVars>
          <dgm:bulletEnabled val="1"/>
        </dgm:presLayoutVars>
      </dgm:prSet>
      <dgm:spPr/>
    </dgm:pt>
    <dgm:pt modelId="{01873704-3A3C-324B-BF14-16DBE9F5D2F3}" type="pres">
      <dgm:prSet presAssocID="{69CB8B50-B8FF-4B98-B3CA-F41239D9010C}" presName="sibTrans" presStyleCnt="0"/>
      <dgm:spPr/>
    </dgm:pt>
    <dgm:pt modelId="{C44A982A-29D6-9A48-858A-850C0D84EFF9}" type="pres">
      <dgm:prSet presAssocID="{816BB81A-3A57-4E31-9854-5B35A0A6F6FF}" presName="node" presStyleLbl="node1" presStyleIdx="2" presStyleCnt="6">
        <dgm:presLayoutVars>
          <dgm:bulletEnabled val="1"/>
        </dgm:presLayoutVars>
      </dgm:prSet>
      <dgm:spPr/>
    </dgm:pt>
    <dgm:pt modelId="{5FD2939E-7706-D849-8A9C-679D4E2BA7EC}" type="pres">
      <dgm:prSet presAssocID="{50FDED7C-DE54-4480-9B09-19471B01AC47}" presName="sibTrans" presStyleCnt="0"/>
      <dgm:spPr/>
    </dgm:pt>
    <dgm:pt modelId="{0E9C6687-A34A-1546-9209-B9BC32222CD9}" type="pres">
      <dgm:prSet presAssocID="{5228918E-BC7A-458C-AF45-FE6D02B78C1E}" presName="node" presStyleLbl="node1" presStyleIdx="3" presStyleCnt="6">
        <dgm:presLayoutVars>
          <dgm:bulletEnabled val="1"/>
        </dgm:presLayoutVars>
      </dgm:prSet>
      <dgm:spPr/>
    </dgm:pt>
    <dgm:pt modelId="{0C651AE8-292E-8E4E-AD5B-24AA8701370A}" type="pres">
      <dgm:prSet presAssocID="{DF395E0D-A56C-490C-802C-079A15248586}" presName="sibTrans" presStyleCnt="0"/>
      <dgm:spPr/>
    </dgm:pt>
    <dgm:pt modelId="{6793E07D-4C6D-984A-94F0-AB43E78BDD41}" type="pres">
      <dgm:prSet presAssocID="{975480C8-BB0B-4D3E-AE90-55FD8F4007A9}" presName="node" presStyleLbl="node1" presStyleIdx="4" presStyleCnt="6">
        <dgm:presLayoutVars>
          <dgm:bulletEnabled val="1"/>
        </dgm:presLayoutVars>
      </dgm:prSet>
      <dgm:spPr/>
    </dgm:pt>
    <dgm:pt modelId="{CAC9C853-8597-2D41-B235-2F5EBC952350}" type="pres">
      <dgm:prSet presAssocID="{2B1A7150-5E9B-4E6B-8850-4073C0991FE3}" presName="sibTrans" presStyleCnt="0"/>
      <dgm:spPr/>
    </dgm:pt>
    <dgm:pt modelId="{991F2D5D-608A-3042-B3DD-6491CEC65C21}" type="pres">
      <dgm:prSet presAssocID="{2E53025A-9E90-4785-B506-F87D947D18D9}" presName="node" presStyleLbl="node1" presStyleIdx="5" presStyleCnt="6">
        <dgm:presLayoutVars>
          <dgm:bulletEnabled val="1"/>
        </dgm:presLayoutVars>
      </dgm:prSet>
      <dgm:spPr/>
    </dgm:pt>
  </dgm:ptLst>
  <dgm:cxnLst>
    <dgm:cxn modelId="{0B525908-CDE2-F648-9F0B-337F41C79099}" type="presOf" srcId="{6B7CE595-4EC0-F144-AC16-B70BBFC8FBED}" destId="{316A2390-B705-264A-AB57-213C6352DFCB}" srcOrd="0" destOrd="2" presId="urn:microsoft.com/office/officeart/2005/8/layout/default"/>
    <dgm:cxn modelId="{EF2E660B-B276-4F3A-B9F8-FBE6798A409A}" srcId="{FD35DAE7-961D-4989-9941-539CF2DA3CD4}" destId="{3C501510-58D1-4FB6-B49E-ACF60B371D11}" srcOrd="1" destOrd="0" parTransId="{B2E32E78-FA05-4725-8105-C364D68726E0}" sibTransId="{69CB8B50-B8FF-4B98-B3CA-F41239D9010C}"/>
    <dgm:cxn modelId="{4694EF27-4393-4394-BBD8-B627D907D8F3}" srcId="{FD35DAE7-961D-4989-9941-539CF2DA3CD4}" destId="{5228918E-BC7A-458C-AF45-FE6D02B78C1E}" srcOrd="3" destOrd="0" parTransId="{9E665684-95BB-4358-8BDE-388D7966D0C9}" sibTransId="{DF395E0D-A56C-490C-802C-079A15248586}"/>
    <dgm:cxn modelId="{25E6C63A-DADF-B74E-9973-7A50DF519E3B}" type="presOf" srcId="{5228918E-BC7A-458C-AF45-FE6D02B78C1E}" destId="{0E9C6687-A34A-1546-9209-B9BC32222CD9}" srcOrd="0" destOrd="0" presId="urn:microsoft.com/office/officeart/2005/8/layout/default"/>
    <dgm:cxn modelId="{6EE19D40-0881-234D-82C3-84A8F95241A3}" srcId="{5228918E-BC7A-458C-AF45-FE6D02B78C1E}" destId="{F87BD536-D19D-EA41-96DD-567988728559}" srcOrd="0" destOrd="0" parTransId="{B15A08DC-EEE0-964F-9FC5-B0AC6472F629}" sibTransId="{5529D786-FBC5-6F48-A443-8A945356CB71}"/>
    <dgm:cxn modelId="{ED8B0247-1FCA-7D46-B661-A45CCEB2FC2C}" srcId="{5228918E-BC7A-458C-AF45-FE6D02B78C1E}" destId="{FCA2E206-CDD4-6645-9582-299C55E42683}" srcOrd="1" destOrd="0" parTransId="{C0D51B8F-6A12-014D-8835-8CFD19874989}" sibTransId="{18392910-C90B-4A4A-B729-1D496F272AD5}"/>
    <dgm:cxn modelId="{C3A3CF4A-7AA9-D348-A562-1FBAC811A40B}" srcId="{3C501510-58D1-4FB6-B49E-ACF60B371D11}" destId="{FB963BFE-EB00-5649-8B38-5DD7372B18D8}" srcOrd="1" destOrd="0" parTransId="{F24C8E83-BE25-FB4B-BB53-CFE7D6BA6818}" sibTransId="{F399EA87-BC41-1F4A-90C0-FDC659E943ED}"/>
    <dgm:cxn modelId="{53411A4E-8891-A740-9120-82E9D77AFA5F}" srcId="{2E53025A-9E90-4785-B506-F87D947D18D9}" destId="{D6E3988A-D79B-1F46-A371-E4095BC99AA4}" srcOrd="0" destOrd="0" parTransId="{C246D32D-A0F2-A249-877E-F232BEAB7B07}" sibTransId="{EC8994A9-6C13-C742-801B-6919720139FF}"/>
    <dgm:cxn modelId="{2C78DC55-A4D4-2148-94F2-21503EBA7AA8}" srcId="{0A1673CB-832F-49C3-8DF2-2B4E4BD2F451}" destId="{6B7CE595-4EC0-F144-AC16-B70BBFC8FBED}" srcOrd="1" destOrd="0" parTransId="{A56BD662-375F-5C45-9D0F-E0FAF0157A64}" sibTransId="{92B818E0-1BD8-8E49-B05F-005E8BAEA3DA}"/>
    <dgm:cxn modelId="{BB75CA5A-A146-FC48-BDDE-E5C1F853AACB}" type="presOf" srcId="{2E53025A-9E90-4785-B506-F87D947D18D9}" destId="{991F2D5D-608A-3042-B3DD-6491CEC65C21}" srcOrd="0" destOrd="0" presId="urn:microsoft.com/office/officeart/2005/8/layout/default"/>
    <dgm:cxn modelId="{CF347B69-D986-D94A-9EAD-370FD923D8CC}" type="presOf" srcId="{D6E3988A-D79B-1F46-A371-E4095BC99AA4}" destId="{991F2D5D-608A-3042-B3DD-6491CEC65C21}" srcOrd="0" destOrd="1" presId="urn:microsoft.com/office/officeart/2005/8/layout/default"/>
    <dgm:cxn modelId="{FE40D47B-9B3E-7546-BD32-8F8D4DBB58B7}" srcId="{816BB81A-3A57-4E31-9854-5B35A0A6F6FF}" destId="{5C9099C1-FC7F-6444-9C13-3963F41F07C1}" srcOrd="1" destOrd="0" parTransId="{4F60ED7F-353C-5844-BF19-7893673E4AD3}" sibTransId="{0CE6B742-8470-B34B-ADFC-C75EEFF3AFFF}"/>
    <dgm:cxn modelId="{D5A1CF7C-0399-634B-B103-A053A1EEEF3E}" srcId="{2E53025A-9E90-4785-B506-F87D947D18D9}" destId="{F4B0ABAC-FE37-8B40-9630-2AA1288AD96F}" srcOrd="1" destOrd="0" parTransId="{E0754421-A32D-9E46-A7FB-C21DA29BDA23}" sibTransId="{946E0CA8-0340-2946-B91A-E4D779534ACD}"/>
    <dgm:cxn modelId="{393EF37E-157B-B547-9DC3-F19976BE79FE}" type="presOf" srcId="{FB963BFE-EB00-5649-8B38-5DD7372B18D8}" destId="{16A3FD7B-0FC6-254E-85D8-26CEC9EE289C}" srcOrd="0" destOrd="2" presId="urn:microsoft.com/office/officeart/2005/8/layout/default"/>
    <dgm:cxn modelId="{A83E8B80-2C85-7D4A-A763-FE428B195A2D}" srcId="{3C501510-58D1-4FB6-B49E-ACF60B371D11}" destId="{575E9D67-0691-054A-AA67-C135B00544B2}" srcOrd="0" destOrd="0" parTransId="{E95BB0AB-50F6-4842-B744-85FD05F12BE7}" sibTransId="{070B61E5-DB07-624C-BC4B-58EC1E97C4D6}"/>
    <dgm:cxn modelId="{EF08418B-0AE7-274D-8898-26EB4635D91E}" type="presOf" srcId="{66A471BE-278A-A042-85C4-4B4E8E3C803A}" destId="{316A2390-B705-264A-AB57-213C6352DFCB}" srcOrd="0" destOrd="1" presId="urn:microsoft.com/office/officeart/2005/8/layout/default"/>
    <dgm:cxn modelId="{D417EC8F-580B-43CF-984D-1742EEAE0537}" srcId="{FD35DAE7-961D-4989-9941-539CF2DA3CD4}" destId="{0A1673CB-832F-49C3-8DF2-2B4E4BD2F451}" srcOrd="0" destOrd="0" parTransId="{2CF4B831-66D4-4344-898D-0A8A0C3677CD}" sibTransId="{26B7EAE9-8175-478F-96C5-B009A18A86B7}"/>
    <dgm:cxn modelId="{75945A9C-66A1-474B-97E3-1FC63C89E06F}" type="presOf" srcId="{0A1673CB-832F-49C3-8DF2-2B4E4BD2F451}" destId="{316A2390-B705-264A-AB57-213C6352DFCB}" srcOrd="0" destOrd="0" presId="urn:microsoft.com/office/officeart/2005/8/layout/default"/>
    <dgm:cxn modelId="{5D8CABAB-2798-3349-9092-F14BBD1E2A90}" type="presOf" srcId="{816BB81A-3A57-4E31-9854-5B35A0A6F6FF}" destId="{C44A982A-29D6-9A48-858A-850C0D84EFF9}" srcOrd="0" destOrd="0" presId="urn:microsoft.com/office/officeart/2005/8/layout/default"/>
    <dgm:cxn modelId="{42DDF8B0-B79D-B442-8EA4-4AD51A30BEEC}" type="presOf" srcId="{F4B0ABAC-FE37-8B40-9630-2AA1288AD96F}" destId="{991F2D5D-608A-3042-B3DD-6491CEC65C21}" srcOrd="0" destOrd="2" presId="urn:microsoft.com/office/officeart/2005/8/layout/default"/>
    <dgm:cxn modelId="{3B938AB5-D31D-3D4C-B76D-134D0E76273A}" type="presOf" srcId="{FCA2E206-CDD4-6645-9582-299C55E42683}" destId="{0E9C6687-A34A-1546-9209-B9BC32222CD9}" srcOrd="0" destOrd="2" presId="urn:microsoft.com/office/officeart/2005/8/layout/default"/>
    <dgm:cxn modelId="{665760C4-272B-4493-A164-B734AA8E68D5}" srcId="{FD35DAE7-961D-4989-9941-539CF2DA3CD4}" destId="{2E53025A-9E90-4785-B506-F87D947D18D9}" srcOrd="5" destOrd="0" parTransId="{24F16DED-FAD6-4C80-85C2-8B533485F34C}" sibTransId="{107FD725-5EFF-46C1-AB29-E5EF4B142701}"/>
    <dgm:cxn modelId="{503F2BC5-DC89-2E46-9CDC-629DBF39CE5F}" type="presOf" srcId="{3C501510-58D1-4FB6-B49E-ACF60B371D11}" destId="{16A3FD7B-0FC6-254E-85D8-26CEC9EE289C}" srcOrd="0" destOrd="0" presId="urn:microsoft.com/office/officeart/2005/8/layout/default"/>
    <dgm:cxn modelId="{E53AADC8-02D0-47EB-8BBC-D47D989642E2}" srcId="{FD35DAE7-961D-4989-9941-539CF2DA3CD4}" destId="{975480C8-BB0B-4D3E-AE90-55FD8F4007A9}" srcOrd="4" destOrd="0" parTransId="{483BE4CB-FB78-45CB-B176-71A849151ED6}" sibTransId="{2B1A7150-5E9B-4E6B-8850-4073C0991FE3}"/>
    <dgm:cxn modelId="{EFF509D3-AE4D-1449-95E7-BB048A465522}" type="presOf" srcId="{5C9099C1-FC7F-6444-9C13-3963F41F07C1}" destId="{C44A982A-29D6-9A48-858A-850C0D84EFF9}" srcOrd="0" destOrd="2" presId="urn:microsoft.com/office/officeart/2005/8/layout/default"/>
    <dgm:cxn modelId="{C834C0D8-E713-3943-8616-6E8E4DD9F68D}" type="presOf" srcId="{575E9D67-0691-054A-AA67-C135B00544B2}" destId="{16A3FD7B-0FC6-254E-85D8-26CEC9EE289C}" srcOrd="0" destOrd="1" presId="urn:microsoft.com/office/officeart/2005/8/layout/default"/>
    <dgm:cxn modelId="{909B35DB-9F17-594B-9D7A-8275C03460C5}" type="presOf" srcId="{F87BD536-D19D-EA41-96DD-567988728559}" destId="{0E9C6687-A34A-1546-9209-B9BC32222CD9}" srcOrd="0" destOrd="1" presId="urn:microsoft.com/office/officeart/2005/8/layout/default"/>
    <dgm:cxn modelId="{ADB87BDF-1F79-2944-A98C-D6E55B29AD2F}" srcId="{0A1673CB-832F-49C3-8DF2-2B4E4BD2F451}" destId="{66A471BE-278A-A042-85C4-4B4E8E3C803A}" srcOrd="0" destOrd="0" parTransId="{261D237D-395D-6C43-9A86-37C6D0541E95}" sibTransId="{BB5B39A7-2F61-8C48-B15C-0860ABEAB41C}"/>
    <dgm:cxn modelId="{34F2BEE8-ABE3-4A4C-BB98-88D3E22D70C4}" srcId="{FD35DAE7-961D-4989-9941-539CF2DA3CD4}" destId="{816BB81A-3A57-4E31-9854-5B35A0A6F6FF}" srcOrd="2" destOrd="0" parTransId="{589DCA16-8FD3-45DE-9293-7A7F7D962831}" sibTransId="{50FDED7C-DE54-4480-9B09-19471B01AC47}"/>
    <dgm:cxn modelId="{5A2EEAEA-BD93-8444-97A6-E9C94C746830}" type="presOf" srcId="{975480C8-BB0B-4D3E-AE90-55FD8F4007A9}" destId="{6793E07D-4C6D-984A-94F0-AB43E78BDD41}" srcOrd="0" destOrd="0" presId="urn:microsoft.com/office/officeart/2005/8/layout/default"/>
    <dgm:cxn modelId="{39A1B7EB-9BC4-164D-844B-612EE7598BD2}" type="presOf" srcId="{5EDF5BA0-E060-FC46-B776-34714C9B66AD}" destId="{C44A982A-29D6-9A48-858A-850C0D84EFF9}" srcOrd="0" destOrd="1" presId="urn:microsoft.com/office/officeart/2005/8/layout/default"/>
    <dgm:cxn modelId="{6936C7EB-5163-DB42-9204-578C8DD7508A}" type="presOf" srcId="{FD35DAE7-961D-4989-9941-539CF2DA3CD4}" destId="{7AE20B06-702A-2343-B97D-977E330F824A}" srcOrd="0" destOrd="0" presId="urn:microsoft.com/office/officeart/2005/8/layout/default"/>
    <dgm:cxn modelId="{F10061ED-E9CB-414D-A1D9-40113B1FFF65}" srcId="{816BB81A-3A57-4E31-9854-5B35A0A6F6FF}" destId="{5EDF5BA0-E060-FC46-B776-34714C9B66AD}" srcOrd="0" destOrd="0" parTransId="{249FACD6-4707-4544-B368-9177AB960DB9}" sibTransId="{7DCD0C7E-92A5-8E47-B5E5-0759E0D6ECF9}"/>
    <dgm:cxn modelId="{18402EB0-46DC-A449-83F3-573FCDE122AD}" type="presParOf" srcId="{7AE20B06-702A-2343-B97D-977E330F824A}" destId="{316A2390-B705-264A-AB57-213C6352DFCB}" srcOrd="0" destOrd="0" presId="urn:microsoft.com/office/officeart/2005/8/layout/default"/>
    <dgm:cxn modelId="{5EAFE53F-6EF7-FD49-ABA5-ADDAFF0AC05D}" type="presParOf" srcId="{7AE20B06-702A-2343-B97D-977E330F824A}" destId="{A83A7C24-114F-CE4F-87FE-79DDF9CDB67F}" srcOrd="1" destOrd="0" presId="urn:microsoft.com/office/officeart/2005/8/layout/default"/>
    <dgm:cxn modelId="{A6BAFD4B-A159-0443-90DE-E3ACAFB13CE7}" type="presParOf" srcId="{7AE20B06-702A-2343-B97D-977E330F824A}" destId="{16A3FD7B-0FC6-254E-85D8-26CEC9EE289C}" srcOrd="2" destOrd="0" presId="urn:microsoft.com/office/officeart/2005/8/layout/default"/>
    <dgm:cxn modelId="{0A21A6FA-9348-C344-B644-B576AB842D8A}" type="presParOf" srcId="{7AE20B06-702A-2343-B97D-977E330F824A}" destId="{01873704-3A3C-324B-BF14-16DBE9F5D2F3}" srcOrd="3" destOrd="0" presId="urn:microsoft.com/office/officeart/2005/8/layout/default"/>
    <dgm:cxn modelId="{BF2F60C7-4145-774B-A83D-593854082E8D}" type="presParOf" srcId="{7AE20B06-702A-2343-B97D-977E330F824A}" destId="{C44A982A-29D6-9A48-858A-850C0D84EFF9}" srcOrd="4" destOrd="0" presId="urn:microsoft.com/office/officeart/2005/8/layout/default"/>
    <dgm:cxn modelId="{01CC05E2-0336-B644-9F4C-98F696B206C4}" type="presParOf" srcId="{7AE20B06-702A-2343-B97D-977E330F824A}" destId="{5FD2939E-7706-D849-8A9C-679D4E2BA7EC}" srcOrd="5" destOrd="0" presId="urn:microsoft.com/office/officeart/2005/8/layout/default"/>
    <dgm:cxn modelId="{C253D176-BFF7-8B45-83A6-1DE33D422094}" type="presParOf" srcId="{7AE20B06-702A-2343-B97D-977E330F824A}" destId="{0E9C6687-A34A-1546-9209-B9BC32222CD9}" srcOrd="6" destOrd="0" presId="urn:microsoft.com/office/officeart/2005/8/layout/default"/>
    <dgm:cxn modelId="{155861F5-1D94-A340-ADD0-E018A3F5410A}" type="presParOf" srcId="{7AE20B06-702A-2343-B97D-977E330F824A}" destId="{0C651AE8-292E-8E4E-AD5B-24AA8701370A}" srcOrd="7" destOrd="0" presId="urn:microsoft.com/office/officeart/2005/8/layout/default"/>
    <dgm:cxn modelId="{05D954B4-50C4-3E4A-9715-B1B965C0AF12}" type="presParOf" srcId="{7AE20B06-702A-2343-B97D-977E330F824A}" destId="{6793E07D-4C6D-984A-94F0-AB43E78BDD41}" srcOrd="8" destOrd="0" presId="urn:microsoft.com/office/officeart/2005/8/layout/default"/>
    <dgm:cxn modelId="{01BD7ECA-530A-C04F-B3E8-A6229F4ACEDB}" type="presParOf" srcId="{7AE20B06-702A-2343-B97D-977E330F824A}" destId="{CAC9C853-8597-2D41-B235-2F5EBC952350}" srcOrd="9" destOrd="0" presId="urn:microsoft.com/office/officeart/2005/8/layout/default"/>
    <dgm:cxn modelId="{3B67DFE8-CD8D-6F4A-91B9-E0FD391AB1AE}" type="presParOf" srcId="{7AE20B06-702A-2343-B97D-977E330F824A}" destId="{991F2D5D-608A-3042-B3DD-6491CEC65C21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70BD78-2871-1A44-8F5C-B7362885171F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AB1872F-3BC4-984C-AF0B-5A2CDD321264}">
      <dgm:prSet phldrT="[Texto]"/>
      <dgm:spPr/>
      <dgm:t>
        <a:bodyPr/>
        <a:lstStyle/>
        <a:p>
          <a:r>
            <a:rPr lang="pt-BR" b="0" i="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Método de Avaliação da Comunicabilidade (MAC) </a:t>
          </a:r>
        </a:p>
      </dgm:t>
    </dgm:pt>
    <dgm:pt modelId="{6626A427-8B9F-D04A-8FC0-9D0F5F39486B}" type="parTrans" cxnId="{A16E645A-BE6E-E24C-A591-AD962727E9D8}">
      <dgm:prSet/>
      <dgm:spPr/>
      <dgm:t>
        <a:bodyPr/>
        <a:lstStyle/>
        <a:p>
          <a:endParaRPr lang="pt-BR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7A8C3AF0-692E-1C48-ADF6-0756AF8E9249}" type="sibTrans" cxnId="{A16E645A-BE6E-E24C-A591-AD962727E9D8}">
      <dgm:prSet/>
      <dgm:spPr/>
      <dgm:t>
        <a:bodyPr/>
        <a:lstStyle/>
        <a:p>
          <a:endParaRPr lang="pt-BR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A14E48FA-D3E7-9F49-B2AC-5C1B938AFB45}">
      <dgm:prSet/>
      <dgm:spPr/>
      <dgm:t>
        <a:bodyPr/>
        <a:lstStyle/>
        <a:p>
          <a:r>
            <a:rPr lang="pt-BR" b="0" i="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Avalia como a mensagem está sendo recebida e entendida pelo usuário.</a:t>
          </a:r>
        </a:p>
      </dgm:t>
    </dgm:pt>
    <dgm:pt modelId="{F69E51F4-C4BC-E046-BAD2-68B9C6FCBE25}" type="parTrans" cxnId="{986FE9C1-1C62-FF48-B83F-EB20A4F826FB}">
      <dgm:prSet/>
      <dgm:spPr/>
      <dgm:t>
        <a:bodyPr/>
        <a:lstStyle/>
        <a:p>
          <a:endParaRPr lang="pt-BR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52E51DE5-CFE7-7C42-B0B8-A4DCD2C51DC1}" type="sibTrans" cxnId="{986FE9C1-1C62-FF48-B83F-EB20A4F826FB}">
      <dgm:prSet/>
      <dgm:spPr/>
      <dgm:t>
        <a:bodyPr/>
        <a:lstStyle/>
        <a:p>
          <a:endParaRPr lang="pt-BR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7C4FC2BB-85D1-264E-A306-5358CCC4CE22}">
      <dgm:prSet/>
      <dgm:spPr/>
      <dgm:t>
        <a:bodyPr/>
        <a:lstStyle/>
        <a:p>
          <a:r>
            <a:rPr lang="pt-BR" b="0" i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Método de Inspeção Semiótica (MIS). </a:t>
          </a:r>
          <a:endParaRPr lang="pt-BR" b="0" i="0" dirty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FC7BCD15-7089-C445-8716-B6F9B5335C87}" type="parTrans" cxnId="{C8876D1C-D4E6-E947-B318-70C057AE097E}">
      <dgm:prSet/>
      <dgm:spPr/>
      <dgm:t>
        <a:bodyPr/>
        <a:lstStyle/>
        <a:p>
          <a:endParaRPr lang="pt-BR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CE456137-1D8E-4841-A41F-DBB966511E62}" type="sibTrans" cxnId="{C8876D1C-D4E6-E947-B318-70C057AE097E}">
      <dgm:prSet/>
      <dgm:spPr/>
      <dgm:t>
        <a:bodyPr/>
        <a:lstStyle/>
        <a:p>
          <a:endParaRPr lang="pt-BR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F14C4B7E-78F4-8449-A6F9-5646E553EB15}">
      <dgm:prSet/>
      <dgm:spPr/>
      <dgm:t>
        <a:bodyPr/>
        <a:lstStyle/>
        <a:p>
          <a:r>
            <a:rPr lang="pt-BR" b="0" i="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Avalia a mensagem enviada pelo designer.</a:t>
          </a:r>
        </a:p>
      </dgm:t>
    </dgm:pt>
    <dgm:pt modelId="{CC5EF3BA-A01B-D847-9EE8-8AC4956B9530}" type="parTrans" cxnId="{0F16E8BB-1D6B-4544-A8D6-4EB754A98AD4}">
      <dgm:prSet/>
      <dgm:spPr/>
      <dgm:t>
        <a:bodyPr/>
        <a:lstStyle/>
        <a:p>
          <a:endParaRPr lang="pt-BR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624D2CFE-BB24-154A-AA4F-A29BD2F97726}" type="sibTrans" cxnId="{0F16E8BB-1D6B-4544-A8D6-4EB754A98AD4}">
      <dgm:prSet/>
      <dgm:spPr/>
      <dgm:t>
        <a:bodyPr/>
        <a:lstStyle/>
        <a:p>
          <a:endParaRPr lang="pt-BR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406D2C9A-44EF-364E-B202-398E8991797B}" type="pres">
      <dgm:prSet presAssocID="{BB70BD78-2871-1A44-8F5C-B7362885171F}" presName="diagram" presStyleCnt="0">
        <dgm:presLayoutVars>
          <dgm:dir/>
          <dgm:resizeHandles val="exact"/>
        </dgm:presLayoutVars>
      </dgm:prSet>
      <dgm:spPr/>
    </dgm:pt>
    <dgm:pt modelId="{6FE7E03C-CE17-7447-BDDA-236C47DA4BA2}" type="pres">
      <dgm:prSet presAssocID="{BAB1872F-3BC4-984C-AF0B-5A2CDD321264}" presName="node" presStyleLbl="node1" presStyleIdx="0" presStyleCnt="2">
        <dgm:presLayoutVars>
          <dgm:bulletEnabled val="1"/>
        </dgm:presLayoutVars>
      </dgm:prSet>
      <dgm:spPr/>
    </dgm:pt>
    <dgm:pt modelId="{10C83BD0-F9AD-8A42-95FD-222F2966ADBB}" type="pres">
      <dgm:prSet presAssocID="{7A8C3AF0-692E-1C48-ADF6-0756AF8E9249}" presName="sibTrans" presStyleCnt="0"/>
      <dgm:spPr/>
    </dgm:pt>
    <dgm:pt modelId="{D39DF06B-6F3F-F642-9815-441F2402DC54}" type="pres">
      <dgm:prSet presAssocID="{7C4FC2BB-85D1-264E-A306-5358CCC4CE22}" presName="node" presStyleLbl="node1" presStyleIdx="1" presStyleCnt="2">
        <dgm:presLayoutVars>
          <dgm:bulletEnabled val="1"/>
        </dgm:presLayoutVars>
      </dgm:prSet>
      <dgm:spPr/>
    </dgm:pt>
  </dgm:ptLst>
  <dgm:cxnLst>
    <dgm:cxn modelId="{C8876D1C-D4E6-E947-B318-70C057AE097E}" srcId="{BB70BD78-2871-1A44-8F5C-B7362885171F}" destId="{7C4FC2BB-85D1-264E-A306-5358CCC4CE22}" srcOrd="1" destOrd="0" parTransId="{FC7BCD15-7089-C445-8716-B6F9B5335C87}" sibTransId="{CE456137-1D8E-4841-A41F-DBB966511E62}"/>
    <dgm:cxn modelId="{0695E23D-60A8-154F-9520-A3C766E596F4}" type="presOf" srcId="{A14E48FA-D3E7-9F49-B2AC-5C1B938AFB45}" destId="{6FE7E03C-CE17-7447-BDDA-236C47DA4BA2}" srcOrd="0" destOrd="1" presId="urn:microsoft.com/office/officeart/2005/8/layout/default"/>
    <dgm:cxn modelId="{A16E645A-BE6E-E24C-A591-AD962727E9D8}" srcId="{BB70BD78-2871-1A44-8F5C-B7362885171F}" destId="{BAB1872F-3BC4-984C-AF0B-5A2CDD321264}" srcOrd="0" destOrd="0" parTransId="{6626A427-8B9F-D04A-8FC0-9D0F5F39486B}" sibTransId="{7A8C3AF0-692E-1C48-ADF6-0756AF8E9249}"/>
    <dgm:cxn modelId="{C7CF9E70-B541-3F4B-8807-6E3D1285B120}" type="presOf" srcId="{BB70BD78-2871-1A44-8F5C-B7362885171F}" destId="{406D2C9A-44EF-364E-B202-398E8991797B}" srcOrd="0" destOrd="0" presId="urn:microsoft.com/office/officeart/2005/8/layout/default"/>
    <dgm:cxn modelId="{8063E297-F7EE-2449-9EA8-68AECF63BBD7}" type="presOf" srcId="{F14C4B7E-78F4-8449-A6F9-5646E553EB15}" destId="{D39DF06B-6F3F-F642-9815-441F2402DC54}" srcOrd="0" destOrd="1" presId="urn:microsoft.com/office/officeart/2005/8/layout/default"/>
    <dgm:cxn modelId="{0F16E8BB-1D6B-4544-A8D6-4EB754A98AD4}" srcId="{7C4FC2BB-85D1-264E-A306-5358CCC4CE22}" destId="{F14C4B7E-78F4-8449-A6F9-5646E553EB15}" srcOrd="0" destOrd="0" parTransId="{CC5EF3BA-A01B-D847-9EE8-8AC4956B9530}" sibTransId="{624D2CFE-BB24-154A-AA4F-A29BD2F97726}"/>
    <dgm:cxn modelId="{07DC1DBD-472B-444F-BA2D-D90502378738}" type="presOf" srcId="{BAB1872F-3BC4-984C-AF0B-5A2CDD321264}" destId="{6FE7E03C-CE17-7447-BDDA-236C47DA4BA2}" srcOrd="0" destOrd="0" presId="urn:microsoft.com/office/officeart/2005/8/layout/default"/>
    <dgm:cxn modelId="{80D1FABE-5C8E-A240-9D7F-6E25477EA8DF}" type="presOf" srcId="{7C4FC2BB-85D1-264E-A306-5358CCC4CE22}" destId="{D39DF06B-6F3F-F642-9815-441F2402DC54}" srcOrd="0" destOrd="0" presId="urn:microsoft.com/office/officeart/2005/8/layout/default"/>
    <dgm:cxn modelId="{986FE9C1-1C62-FF48-B83F-EB20A4F826FB}" srcId="{BAB1872F-3BC4-984C-AF0B-5A2CDD321264}" destId="{A14E48FA-D3E7-9F49-B2AC-5C1B938AFB45}" srcOrd="0" destOrd="0" parTransId="{F69E51F4-C4BC-E046-BAD2-68B9C6FCBE25}" sibTransId="{52E51DE5-CFE7-7C42-B0B8-A4DCD2C51DC1}"/>
    <dgm:cxn modelId="{45EBEBC9-3525-1145-A245-19A7E0E90E1C}" type="presParOf" srcId="{406D2C9A-44EF-364E-B202-398E8991797B}" destId="{6FE7E03C-CE17-7447-BDDA-236C47DA4BA2}" srcOrd="0" destOrd="0" presId="urn:microsoft.com/office/officeart/2005/8/layout/default"/>
    <dgm:cxn modelId="{295EEE57-F893-BC41-A842-E8BC5D46730C}" type="presParOf" srcId="{406D2C9A-44EF-364E-B202-398E8991797B}" destId="{10C83BD0-F9AD-8A42-95FD-222F2966ADBB}" srcOrd="1" destOrd="0" presId="urn:microsoft.com/office/officeart/2005/8/layout/default"/>
    <dgm:cxn modelId="{20942D1E-1C46-BF40-AB9F-AC840B3CE050}" type="presParOf" srcId="{406D2C9A-44EF-364E-B202-398E8991797B}" destId="{D39DF06B-6F3F-F642-9815-441F2402DC54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AC82C7-B552-F248-A609-63C5B399E07F}">
      <dsp:nvSpPr>
        <dsp:cNvPr id="0" name=""/>
        <dsp:cNvSpPr/>
      </dsp:nvSpPr>
      <dsp:spPr>
        <a:xfrm>
          <a:off x="538567" y="1694"/>
          <a:ext cx="2009985" cy="12059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0" i="0" kern="1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sinais e processos de signos</a:t>
          </a:r>
          <a:endParaRPr lang="en-US" sz="2300" b="0" i="0" kern="1200" dirty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sp:txBody>
      <dsp:txXfrm>
        <a:off x="538567" y="1694"/>
        <a:ext cx="2009985" cy="1205991"/>
      </dsp:txXfrm>
    </dsp:sp>
    <dsp:sp modelId="{6FD3E93B-8CDE-1B45-AABD-DB9F3B2CB47F}">
      <dsp:nvSpPr>
        <dsp:cNvPr id="0" name=""/>
        <dsp:cNvSpPr/>
      </dsp:nvSpPr>
      <dsp:spPr>
        <a:xfrm>
          <a:off x="2749551" y="1694"/>
          <a:ext cx="2009985" cy="12059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0" i="0" kern="1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indicação </a:t>
          </a:r>
          <a:endParaRPr lang="en-US" sz="2300" b="0" i="0" kern="1200" dirty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sp:txBody>
      <dsp:txXfrm>
        <a:off x="2749551" y="1694"/>
        <a:ext cx="2009985" cy="1205991"/>
      </dsp:txXfrm>
    </dsp:sp>
    <dsp:sp modelId="{E29ED82A-BAD8-D642-AAD3-33D2B6A92D32}">
      <dsp:nvSpPr>
        <dsp:cNvPr id="0" name=""/>
        <dsp:cNvSpPr/>
      </dsp:nvSpPr>
      <dsp:spPr>
        <a:xfrm>
          <a:off x="4960535" y="1694"/>
          <a:ext cx="2009985" cy="12059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0" i="0" kern="1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designação</a:t>
          </a:r>
          <a:endParaRPr lang="en-US" sz="2300" b="0" i="0" kern="1200" dirty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sp:txBody>
      <dsp:txXfrm>
        <a:off x="4960535" y="1694"/>
        <a:ext cx="2009985" cy="1205991"/>
      </dsp:txXfrm>
    </dsp:sp>
    <dsp:sp modelId="{433282C1-682A-5345-A442-A594693FAB4B}">
      <dsp:nvSpPr>
        <dsp:cNvPr id="0" name=""/>
        <dsp:cNvSpPr/>
      </dsp:nvSpPr>
      <dsp:spPr>
        <a:xfrm>
          <a:off x="7171520" y="1694"/>
          <a:ext cx="2009985" cy="12059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0" i="0" kern="1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semelhança </a:t>
          </a:r>
          <a:endParaRPr lang="en-US" sz="2300" b="0" i="0" kern="1200" dirty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sp:txBody>
      <dsp:txXfrm>
        <a:off x="7171520" y="1694"/>
        <a:ext cx="2009985" cy="1205991"/>
      </dsp:txXfrm>
    </dsp:sp>
    <dsp:sp modelId="{393773F5-70D9-A648-97D1-F518EAF82B70}">
      <dsp:nvSpPr>
        <dsp:cNvPr id="0" name=""/>
        <dsp:cNvSpPr/>
      </dsp:nvSpPr>
      <dsp:spPr>
        <a:xfrm>
          <a:off x="538567" y="1408684"/>
          <a:ext cx="2009985" cy="12059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0" i="0" kern="1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analogia </a:t>
          </a:r>
          <a:endParaRPr lang="en-US" sz="2300" b="0" i="0" kern="1200" dirty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sp:txBody>
      <dsp:txXfrm>
        <a:off x="538567" y="1408684"/>
        <a:ext cx="2009985" cy="1205991"/>
      </dsp:txXfrm>
    </dsp:sp>
    <dsp:sp modelId="{838E2860-6CF7-6945-9725-F839B5BE4E36}">
      <dsp:nvSpPr>
        <dsp:cNvPr id="0" name=""/>
        <dsp:cNvSpPr/>
      </dsp:nvSpPr>
      <dsp:spPr>
        <a:xfrm>
          <a:off x="2749551" y="1408684"/>
          <a:ext cx="2009985" cy="12059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0" i="0" kern="1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alegoria </a:t>
          </a:r>
          <a:endParaRPr lang="en-US" sz="2300" b="0" i="0" kern="1200" dirty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sp:txBody>
      <dsp:txXfrm>
        <a:off x="2749551" y="1408684"/>
        <a:ext cx="2009985" cy="1205991"/>
      </dsp:txXfrm>
    </dsp:sp>
    <dsp:sp modelId="{2557222A-7811-A54E-A11B-1FEC6F63A53D}">
      <dsp:nvSpPr>
        <dsp:cNvPr id="0" name=""/>
        <dsp:cNvSpPr/>
      </dsp:nvSpPr>
      <dsp:spPr>
        <a:xfrm>
          <a:off x="4960535" y="1408684"/>
          <a:ext cx="2009985" cy="12059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0" i="0" kern="1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metonímia </a:t>
          </a:r>
          <a:endParaRPr lang="en-US" sz="2300" b="0" i="0" kern="1200" dirty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sp:txBody>
      <dsp:txXfrm>
        <a:off x="4960535" y="1408684"/>
        <a:ext cx="2009985" cy="1205991"/>
      </dsp:txXfrm>
    </dsp:sp>
    <dsp:sp modelId="{AF11349E-89DC-A442-9065-71882E651744}">
      <dsp:nvSpPr>
        <dsp:cNvPr id="0" name=""/>
        <dsp:cNvSpPr/>
      </dsp:nvSpPr>
      <dsp:spPr>
        <a:xfrm>
          <a:off x="7171520" y="1408684"/>
          <a:ext cx="2009985" cy="12059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0" i="0" kern="1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metáfora </a:t>
          </a:r>
          <a:endParaRPr lang="en-US" sz="2300" b="0" i="0" kern="1200" dirty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sp:txBody>
      <dsp:txXfrm>
        <a:off x="7171520" y="1408684"/>
        <a:ext cx="2009985" cy="1205991"/>
      </dsp:txXfrm>
    </dsp:sp>
    <dsp:sp modelId="{24D232BB-E0E9-1D49-A89F-5DF902A09041}">
      <dsp:nvSpPr>
        <dsp:cNvPr id="0" name=""/>
        <dsp:cNvSpPr/>
      </dsp:nvSpPr>
      <dsp:spPr>
        <a:xfrm>
          <a:off x="1644059" y="2815674"/>
          <a:ext cx="2009985" cy="12059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0" i="0" kern="1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simbolismo </a:t>
          </a:r>
          <a:endParaRPr lang="en-US" sz="2300" b="0" i="0" kern="1200" dirty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sp:txBody>
      <dsp:txXfrm>
        <a:off x="1644059" y="2815674"/>
        <a:ext cx="2009985" cy="1205991"/>
      </dsp:txXfrm>
    </dsp:sp>
    <dsp:sp modelId="{7DF0CCA7-5355-0B47-9E76-BA6058D6BC52}">
      <dsp:nvSpPr>
        <dsp:cNvPr id="0" name=""/>
        <dsp:cNvSpPr/>
      </dsp:nvSpPr>
      <dsp:spPr>
        <a:xfrm>
          <a:off x="3855043" y="2815674"/>
          <a:ext cx="2009985" cy="12059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0" i="0" kern="1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significação</a:t>
          </a:r>
          <a:endParaRPr lang="en-US" sz="2300" b="0" i="0" kern="1200" dirty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sp:txBody>
      <dsp:txXfrm>
        <a:off x="3855043" y="2815674"/>
        <a:ext cx="2009985" cy="1205991"/>
      </dsp:txXfrm>
    </dsp:sp>
    <dsp:sp modelId="{DD588435-5F9E-484A-9165-78ACEA785EAF}">
      <dsp:nvSpPr>
        <dsp:cNvPr id="0" name=""/>
        <dsp:cNvSpPr/>
      </dsp:nvSpPr>
      <dsp:spPr>
        <a:xfrm>
          <a:off x="6066027" y="2815674"/>
          <a:ext cx="2009985" cy="12059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0" i="0" kern="120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comunicação</a:t>
          </a:r>
          <a:endParaRPr lang="en-US" sz="2300" b="0" i="0" kern="120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sp:txBody>
      <dsp:txXfrm>
        <a:off x="6066027" y="2815674"/>
        <a:ext cx="2009985" cy="12059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C2CEB5-D7EE-8C43-9E7D-AD515B3A637D}">
      <dsp:nvSpPr>
        <dsp:cNvPr id="0" name=""/>
        <dsp:cNvSpPr/>
      </dsp:nvSpPr>
      <dsp:spPr>
        <a:xfrm>
          <a:off x="974724" y="564"/>
          <a:ext cx="1930796" cy="11584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0" i="0" kern="120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metalinguístico</a:t>
          </a:r>
          <a:endParaRPr lang="pt-BR" sz="1900" b="0" i="0" kern="1200" dirty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sp:txBody>
      <dsp:txXfrm>
        <a:off x="974724" y="564"/>
        <a:ext cx="1930796" cy="1158478"/>
      </dsp:txXfrm>
    </dsp:sp>
    <dsp:sp modelId="{983C22D2-8881-D34E-A108-FADA10AE00D3}">
      <dsp:nvSpPr>
        <dsp:cNvPr id="0" name=""/>
        <dsp:cNvSpPr/>
      </dsp:nvSpPr>
      <dsp:spPr>
        <a:xfrm>
          <a:off x="3098601" y="564"/>
          <a:ext cx="1930796" cy="11584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0" i="0" kern="120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estático</a:t>
          </a:r>
          <a:endParaRPr lang="pt-BR" sz="1900" b="0" i="0" kern="1200" dirty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sp:txBody>
      <dsp:txXfrm>
        <a:off x="3098601" y="564"/>
        <a:ext cx="1930796" cy="1158478"/>
      </dsp:txXfrm>
    </dsp:sp>
    <dsp:sp modelId="{FF363700-6DC3-B748-9E29-0B2DBE21BEBF}">
      <dsp:nvSpPr>
        <dsp:cNvPr id="0" name=""/>
        <dsp:cNvSpPr/>
      </dsp:nvSpPr>
      <dsp:spPr>
        <a:xfrm>
          <a:off x="5222478" y="564"/>
          <a:ext cx="1930796" cy="11584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0" i="0" kern="1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dinâmico</a:t>
          </a:r>
        </a:p>
      </dsp:txBody>
      <dsp:txXfrm>
        <a:off x="5222478" y="564"/>
        <a:ext cx="1930796" cy="11584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6A2390-B705-264A-AB57-213C6352DFCB}">
      <dsp:nvSpPr>
        <dsp:cNvPr id="0" name=""/>
        <dsp:cNvSpPr/>
      </dsp:nvSpPr>
      <dsp:spPr>
        <a:xfrm>
          <a:off x="0" y="37290"/>
          <a:ext cx="3037522" cy="18225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i="0" kern="1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Contexto</a:t>
          </a:r>
          <a:endParaRPr lang="en-US" sz="2400" b="0" i="0" kern="1200" dirty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 dirty="0" err="1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Culturas</a:t>
          </a:r>
          <a:endParaRPr lang="en-US" sz="1900" b="0" i="0" kern="1200" dirty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 dirty="0" err="1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Momento</a:t>
          </a:r>
          <a:r>
            <a:rPr lang="en-US" sz="1900" b="0" i="0" kern="1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 </a:t>
          </a:r>
          <a:r>
            <a:rPr lang="en-US" sz="1900" b="0" i="0" kern="1200" dirty="0" err="1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histórico</a:t>
          </a:r>
          <a:endParaRPr lang="en-US" sz="1900" b="0" i="0" kern="1200" dirty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sp:txBody>
      <dsp:txXfrm>
        <a:off x="0" y="37290"/>
        <a:ext cx="3037522" cy="1822513"/>
      </dsp:txXfrm>
    </dsp:sp>
    <dsp:sp modelId="{16A3FD7B-0FC6-254E-85D8-26CEC9EE289C}">
      <dsp:nvSpPr>
        <dsp:cNvPr id="0" name=""/>
        <dsp:cNvSpPr/>
      </dsp:nvSpPr>
      <dsp:spPr>
        <a:xfrm>
          <a:off x="3341275" y="37290"/>
          <a:ext cx="3037522" cy="18225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i="0" kern="1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Emissor</a:t>
          </a:r>
          <a:endParaRPr lang="en-US" sz="2400" b="0" i="0" kern="1200" dirty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 dirty="0" err="1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Formação</a:t>
          </a:r>
          <a:endParaRPr lang="en-US" sz="1900" b="0" i="0" kern="1200" dirty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 dirty="0" err="1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Experiência</a:t>
          </a:r>
          <a:endParaRPr lang="en-US" sz="1900" b="0" i="0" kern="1200" dirty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sp:txBody>
      <dsp:txXfrm>
        <a:off x="3341275" y="37290"/>
        <a:ext cx="3037522" cy="1822513"/>
      </dsp:txXfrm>
    </dsp:sp>
    <dsp:sp modelId="{C44A982A-29D6-9A48-858A-850C0D84EFF9}">
      <dsp:nvSpPr>
        <dsp:cNvPr id="0" name=""/>
        <dsp:cNvSpPr/>
      </dsp:nvSpPr>
      <dsp:spPr>
        <a:xfrm>
          <a:off x="6682550" y="37290"/>
          <a:ext cx="3037522" cy="18225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i="0" kern="1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Receptor</a:t>
          </a:r>
          <a:endParaRPr lang="en-US" sz="2400" b="0" i="0" kern="1200" dirty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 dirty="0" err="1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Escolarização</a:t>
          </a:r>
          <a:endParaRPr lang="en-US" sz="1900" b="0" i="0" kern="1200" dirty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 dirty="0" err="1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Idade</a:t>
          </a:r>
          <a:endParaRPr lang="en-US" sz="1900" b="0" i="0" kern="1200" dirty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sp:txBody>
      <dsp:txXfrm>
        <a:off x="6682550" y="37290"/>
        <a:ext cx="3037522" cy="1822513"/>
      </dsp:txXfrm>
    </dsp:sp>
    <dsp:sp modelId="{0E9C6687-A34A-1546-9209-B9BC32222CD9}">
      <dsp:nvSpPr>
        <dsp:cNvPr id="0" name=""/>
        <dsp:cNvSpPr/>
      </dsp:nvSpPr>
      <dsp:spPr>
        <a:xfrm>
          <a:off x="0" y="2163556"/>
          <a:ext cx="3037522" cy="18225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i="0" kern="1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Canal</a:t>
          </a:r>
          <a:endParaRPr lang="en-US" sz="2400" b="0" i="0" kern="1200" dirty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Desktop / mobile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 dirty="0" err="1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Sistemas</a:t>
          </a:r>
          <a:r>
            <a:rPr lang="en-US" sz="1900" b="0" i="0" kern="1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 </a:t>
          </a:r>
          <a:r>
            <a:rPr lang="en-US" sz="1900" b="0" i="0" kern="1200" dirty="0" err="1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operacionais</a:t>
          </a:r>
          <a:r>
            <a:rPr lang="en-US" sz="1900" b="0" i="0" kern="1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 </a:t>
          </a:r>
          <a:r>
            <a:rPr lang="en-US" sz="1900" b="0" i="0" kern="1200" dirty="0" err="1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distintos</a:t>
          </a:r>
          <a:endParaRPr lang="en-US" sz="1900" b="0" i="0" kern="1200" dirty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sp:txBody>
      <dsp:txXfrm>
        <a:off x="0" y="2163556"/>
        <a:ext cx="3037522" cy="1822513"/>
      </dsp:txXfrm>
    </dsp:sp>
    <dsp:sp modelId="{6793E07D-4C6D-984A-94F0-AB43E78BDD41}">
      <dsp:nvSpPr>
        <dsp:cNvPr id="0" name=""/>
        <dsp:cNvSpPr/>
      </dsp:nvSpPr>
      <dsp:spPr>
        <a:xfrm>
          <a:off x="3341275" y="2163556"/>
          <a:ext cx="3037522" cy="18225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i="0" kern="120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Mensagem</a:t>
          </a:r>
          <a:endParaRPr lang="en-US" sz="2400" b="0" i="0" kern="120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sp:txBody>
      <dsp:txXfrm>
        <a:off x="3341275" y="2163556"/>
        <a:ext cx="3037522" cy="1822513"/>
      </dsp:txXfrm>
    </dsp:sp>
    <dsp:sp modelId="{991F2D5D-608A-3042-B3DD-6491CEC65C21}">
      <dsp:nvSpPr>
        <dsp:cNvPr id="0" name=""/>
        <dsp:cNvSpPr/>
      </dsp:nvSpPr>
      <dsp:spPr>
        <a:xfrm>
          <a:off x="6682550" y="2163556"/>
          <a:ext cx="3037522" cy="18225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i="0" kern="1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Código</a:t>
          </a:r>
          <a:endParaRPr lang="en-US" sz="2400" b="0" i="0" kern="1200" dirty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b="0" i="0" kern="1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Idiomas</a:t>
          </a:r>
          <a:endParaRPr lang="en-US" sz="1900" b="0" i="0" kern="1200" dirty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b="0" i="0" kern="1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Formas diferentes de compor com a linguagem </a:t>
          </a:r>
          <a:endParaRPr lang="en-US" sz="1900" b="0" i="0" kern="1200" dirty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sp:txBody>
      <dsp:txXfrm>
        <a:off x="6682550" y="2163556"/>
        <a:ext cx="3037522" cy="18225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7E03C-CE17-7447-BDDA-236C47DA4BA2}">
      <dsp:nvSpPr>
        <dsp:cNvPr id="0" name=""/>
        <dsp:cNvSpPr/>
      </dsp:nvSpPr>
      <dsp:spPr>
        <a:xfrm>
          <a:off x="992" y="193807"/>
          <a:ext cx="3869531" cy="2321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b="0" i="0" kern="1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Método de Avaliação da Comunicabilidade (MAC)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b="0" i="0" kern="1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Avalia como a mensagem está sendo recebida e entendida pelo usuário.</a:t>
          </a:r>
        </a:p>
      </dsp:txBody>
      <dsp:txXfrm>
        <a:off x="992" y="193807"/>
        <a:ext cx="3869531" cy="2321718"/>
      </dsp:txXfrm>
    </dsp:sp>
    <dsp:sp modelId="{D39DF06B-6F3F-F642-9815-441F2402DC54}">
      <dsp:nvSpPr>
        <dsp:cNvPr id="0" name=""/>
        <dsp:cNvSpPr/>
      </dsp:nvSpPr>
      <dsp:spPr>
        <a:xfrm>
          <a:off x="4257476" y="193807"/>
          <a:ext cx="3869531" cy="2321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b="0" i="0" kern="120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Método de Inspeção Semiótica (MIS). </a:t>
          </a:r>
          <a:endParaRPr lang="pt-BR" sz="2600" b="0" i="0" kern="1200" dirty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b="0" i="0" kern="1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Avalia a mensagem enviada pelo designer.</a:t>
          </a:r>
        </a:p>
      </dsp:txBody>
      <dsp:txXfrm>
        <a:off x="4257476" y="193807"/>
        <a:ext cx="3869531" cy="2321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50179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50179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A6E77B-BB50-4041-924F-5A1725196767}" type="datetimeFigureOut">
              <a:rPr lang="pt-BR" smtClean="0"/>
              <a:t>02/04/2024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99452"/>
            <a:ext cx="2971800" cy="5017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9499452"/>
            <a:ext cx="2971800" cy="5017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6D74D-6E44-4D32-A8AE-D64971BA2D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23349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50179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50179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3FA8C-7B32-4436-8D48-70DB4AF7E9F7}" type="datetimeFigureOut">
              <a:rPr lang="pt-BR" smtClean="0"/>
              <a:t>02/04/2024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1249363"/>
            <a:ext cx="6000750" cy="3376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813101"/>
            <a:ext cx="5486400" cy="393799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99452"/>
            <a:ext cx="2971800" cy="5017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9499452"/>
            <a:ext cx="2971800" cy="5017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AA8F38-EE2B-44F8-80DE-676666BCC4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305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Testes de testes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A8F38-EE2B-44F8-80DE-676666BCC41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8904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A8F38-EE2B-44F8-80DE-676666BCC41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481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A8F38-EE2B-44F8-80DE-676666BCC412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9207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A8F38-EE2B-44F8-80DE-676666BCC41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483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4000" b="1" i="0" spc="200" baseline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4/2/24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7F101D02-D623-7384-3602-15A5125594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t="21747" b="21747"/>
          <a:stretch/>
        </p:blipFill>
        <p:spPr bwMode="auto">
          <a:xfrm>
            <a:off x="0" y="0"/>
            <a:ext cx="1219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166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Personalizado">
    <p:bg>
      <p:bgPr>
        <a:blipFill dpi="0" rotWithShape="1">
          <a:blip r:embed="rId2">
            <a:alphaModFix amt="7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415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16:9">
    <p:bg>
      <p:bgPr>
        <a:blipFill dpi="0" rotWithShape="1">
          <a:blip r:embed="rId2">
            <a:alphaModFix amt="7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45B87D0-0AC3-1912-6D64-D6D361BE240F}"/>
              </a:ext>
            </a:extLst>
          </p:cNvPr>
          <p:cNvSpPr/>
          <p:nvPr userDrawn="1"/>
        </p:nvSpPr>
        <p:spPr>
          <a:xfrm>
            <a:off x="1321701" y="514704"/>
            <a:ext cx="9548601" cy="5394960"/>
          </a:xfrm>
          <a:prstGeom prst="rect">
            <a:avLst/>
          </a:prstGeom>
          <a:solidFill>
            <a:srgbClr val="FFFFFF"/>
          </a:solidFill>
          <a:ln w="7620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2E15E1CD-354F-5700-48C2-59A1145FA4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21701" y="5910239"/>
            <a:ext cx="3221038" cy="584200"/>
          </a:xfrm>
          <a:solidFill>
            <a:srgbClr val="FFFFFF"/>
          </a:solidFill>
          <a:ln w="76200">
            <a:solidFill>
              <a:srgbClr val="FFFFFF"/>
            </a:solidFill>
            <a:miter lim="800000"/>
          </a:ln>
        </p:spPr>
        <p:txBody>
          <a:bodyPr/>
          <a:lstStyle>
            <a:lvl1pPr marL="0" indent="0">
              <a:buFontTx/>
              <a:buNone/>
              <a:defRPr sz="1800" b="1" i="0" cap="all" baseline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128016" indent="0">
              <a:buNone/>
              <a:defRPr/>
            </a:lvl2pPr>
            <a:lvl3pPr marL="310896" indent="0">
              <a:buNone/>
              <a:defRPr/>
            </a:lvl3pPr>
            <a:lvl4pPr marL="457200" indent="0">
              <a:buNone/>
              <a:defRPr/>
            </a:lvl4pPr>
            <a:lvl5pPr marL="640080" indent="0">
              <a:buNone/>
              <a:defRPr/>
            </a:lvl5pPr>
          </a:lstStyle>
          <a:p>
            <a:pPr lvl="0"/>
            <a:r>
              <a:rPr lang="pt-BR" dirty="0"/>
              <a:t>TÍTULO (2000)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8039BA14-3EBE-AE6E-6B54-7427B268C6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21702" y="6230938"/>
            <a:ext cx="3221037" cy="263502"/>
          </a:xfrm>
        </p:spPr>
        <p:txBody>
          <a:bodyPr>
            <a:normAutofit/>
          </a:bodyPr>
          <a:lstStyle>
            <a:lvl1pPr marL="0" indent="0">
              <a:buNone/>
              <a:defRPr sz="1400" b="0" i="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pt-BR" dirty="0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877066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373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275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450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355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64279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4000" b="1" i="0" spc="200" baseline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4/2/24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179392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7F101D02-D623-7384-3602-15A5125594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t="21747" b="21747"/>
          <a:stretch/>
        </p:blipFill>
        <p:spPr bwMode="auto">
          <a:xfrm>
            <a:off x="0" y="0"/>
            <a:ext cx="1219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14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 i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2pPr>
            <a:lvl3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3pPr>
            <a:lvl4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4pPr>
            <a:lvl5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492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bg>
      <p:bgPr>
        <a:blipFill dpi="0" rotWithShape="1">
          <a:blip r:embed="rId2">
            <a:alphaModFix amt="74442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>
            <a:lvl1pPr>
              <a:defRPr sz="4000" b="1" i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solidFill>
            <a:srgbClr val="FFFFFF"/>
          </a:solidFill>
        </p:spPr>
        <p:txBody>
          <a:bodyPr lIns="360000" tIns="360000" rIns="360000" bIns="360000"/>
          <a:lstStyle>
            <a:lvl1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2pPr>
            <a:lvl3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3pPr>
            <a:lvl4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4pPr>
            <a:lvl5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39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1" i="0" spc="200" baseline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tx1">
                    <a:lumMod val="95000"/>
                    <a:lumOff val="5000"/>
                  </a:schemeClr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97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>
            <a:lvl1pPr>
              <a:defRPr b="1" i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>
            <a:lvl1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2pPr>
            <a:lvl3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3pPr>
            <a:lvl4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4pPr>
            <a:lvl5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>
            <a:lvl1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2pPr>
            <a:lvl3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3pPr>
            <a:lvl4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4pPr>
            <a:lvl5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15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1" i="0" cap="none" baseline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>
            <a:lvl1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2pPr>
            <a:lvl3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3pPr>
            <a:lvl4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4pPr>
            <a:lvl5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1" i="0" kern="1200" cap="none" baseline="0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>
            <a:lvl1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2pPr>
            <a:lvl3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3pPr>
            <a:lvl4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4pPr>
            <a:lvl5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31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935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40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586B75A-687E-405C-8A0B-8D00578BA2C3}" type="datetimeFigureOut">
              <a:rPr lang="en-US" smtClean="0"/>
              <a:pPr/>
              <a:t>4/2/24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28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2" r:id="rId1"/>
    <p:sldLayoutId id="2147484333" r:id="rId2"/>
    <p:sldLayoutId id="2147484334" r:id="rId3"/>
    <p:sldLayoutId id="2147484335" r:id="rId4"/>
    <p:sldLayoutId id="2147484336" r:id="rId5"/>
    <p:sldLayoutId id="2147484337" r:id="rId6"/>
    <p:sldLayoutId id="2147484338" r:id="rId7"/>
    <p:sldLayoutId id="2147484339" r:id="rId8"/>
    <p:sldLayoutId id="2147484340" r:id="rId9"/>
    <p:sldLayoutId id="2147484341" r:id="rId10"/>
    <p:sldLayoutId id="2147484346" r:id="rId11"/>
    <p:sldLayoutId id="2147484342" r:id="rId12"/>
    <p:sldLayoutId id="2147484343" r:id="rId13"/>
    <p:sldLayoutId id="2147484344" r:id="rId14"/>
    <p:sldLayoutId id="2147484345" r:id="rId15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b="1" i="0" kern="1200" cap="all" spc="100" baseline="0">
          <a:solidFill>
            <a:schemeClr val="tx1">
              <a:lumMod val="95000"/>
              <a:lumOff val="5000"/>
            </a:schemeClr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b="0" i="0" kern="1200">
          <a:solidFill>
            <a:schemeClr val="tx1"/>
          </a:solidFill>
          <a:latin typeface="Helvetica Neue Medium" panose="02000503000000020004" pitchFamily="2" charset="0"/>
          <a:ea typeface="Helvetica Neue Medium" panose="02000503000000020004" pitchFamily="2" charset="0"/>
          <a:cs typeface="Helvetica Neue Medium" panose="02000503000000020004" pitchFamily="2" charset="0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b="0" i="0" kern="1200">
          <a:solidFill>
            <a:schemeClr val="tx1"/>
          </a:solidFill>
          <a:latin typeface="Helvetica Neue Medium" panose="02000503000000020004" pitchFamily="2" charset="0"/>
          <a:ea typeface="Helvetica Neue Medium" panose="02000503000000020004" pitchFamily="2" charset="0"/>
          <a:cs typeface="Helvetica Neue Medium" panose="02000503000000020004" pitchFamily="2" charset="0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b="0" i="0" kern="1200">
          <a:solidFill>
            <a:schemeClr val="tx1"/>
          </a:solidFill>
          <a:latin typeface="Helvetica Neue Medium" panose="02000503000000020004" pitchFamily="2" charset="0"/>
          <a:ea typeface="Helvetica Neue Medium" panose="02000503000000020004" pitchFamily="2" charset="0"/>
          <a:cs typeface="Helvetica Neue Medium" panose="02000503000000020004" pitchFamily="2" charset="0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b="0" i="0" kern="1200">
          <a:solidFill>
            <a:schemeClr val="tx1"/>
          </a:solidFill>
          <a:latin typeface="Helvetica Neue Medium" panose="02000503000000020004" pitchFamily="2" charset="0"/>
          <a:ea typeface="Helvetica Neue Medium" panose="02000503000000020004" pitchFamily="2" charset="0"/>
          <a:cs typeface="Helvetica Neue Medium" panose="02000503000000020004" pitchFamily="2" charset="0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b="0" i="0" kern="1200">
          <a:solidFill>
            <a:schemeClr val="tx1"/>
          </a:solidFill>
          <a:latin typeface="Helvetica Neue Medium" panose="02000503000000020004" pitchFamily="2" charset="0"/>
          <a:ea typeface="Helvetica Neue Medium" panose="02000503000000020004" pitchFamily="2" charset="0"/>
          <a:cs typeface="Helvetica Neue Medium" panose="02000503000000020004" pitchFamily="2" charset="0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Engenharia Semiótica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IHC</a:t>
            </a:r>
          </a:p>
        </p:txBody>
      </p:sp>
    </p:spTree>
    <p:extLst>
      <p:ext uri="{BB962C8B-B14F-4D97-AF65-F5344CB8AC3E}">
        <p14:creationId xmlns:p14="http://schemas.microsoft.com/office/powerpoint/2010/main" val="1756461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D8913B-7B72-FE1A-A764-CEF263890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/>
              <a:t>Classificação de Signos na Engenharia Semiótica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437A19-3BC3-7800-D88C-2D9F82B52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interface de um sistema interativo é composta por diversas mensagens codificadas pelo designer para comunicar aos usuários os comandos e funcionalidades e como ele pode interagir com o sistema. </a:t>
            </a:r>
          </a:p>
          <a:p>
            <a:endParaRPr lang="pt-BR" dirty="0"/>
          </a:p>
          <a:p>
            <a:r>
              <a:rPr lang="pt-BR" dirty="0"/>
              <a:t>Tais mensagens codificadas são os signos presentes nas interfaces mediando a comunicação entre o designer e o usuário.</a:t>
            </a:r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6DF766C3-18F4-ED8A-2485-01E6815404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8466724"/>
              </p:ext>
            </p:extLst>
          </p:nvPr>
        </p:nvGraphicFramePr>
        <p:xfrm>
          <a:off x="2032000" y="5113176"/>
          <a:ext cx="8128000" cy="1159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0416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C61657BD-3333-446A-A16A-CBDC77C8E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52CAFF06-4D3A-42A5-8614-B1FA47EA0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A549726-21D1-1908-E1E4-E1AB144FC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11429" y="804333"/>
            <a:ext cx="9169138" cy="524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50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012956-0AC1-52A1-B859-49C9C38FA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pt-BR" dirty="0"/>
              <a:t>Signos estáticos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80196F-B58E-9FB0-7C11-884FD1D8D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</p:spPr>
        <p:txBody>
          <a:bodyPr anchor="ctr">
            <a:normAutofit/>
          </a:bodyPr>
          <a:lstStyle/>
          <a:p>
            <a:r>
              <a:rPr lang="pt-BR" dirty="0"/>
              <a:t>Elementos presentes na interface em um dado momento. </a:t>
            </a:r>
          </a:p>
          <a:p>
            <a:endParaRPr lang="pt-BR" dirty="0"/>
          </a:p>
          <a:p>
            <a:r>
              <a:rPr lang="pt-BR" dirty="0"/>
              <a:t>Expressam o estado do sistema:  rótulos, imagens, itens de menu, campos e botões de formulários, etc.</a:t>
            </a:r>
          </a:p>
          <a:p>
            <a:endParaRPr lang="pt-BR" dirty="0"/>
          </a:p>
          <a:p>
            <a:r>
              <a:rPr lang="pt-BR"/>
              <a:t>Elementos visuais.</a:t>
            </a:r>
          </a:p>
        </p:txBody>
      </p:sp>
    </p:spTree>
    <p:extLst>
      <p:ext uri="{BB962C8B-B14F-4D97-AF65-F5344CB8AC3E}">
        <p14:creationId xmlns:p14="http://schemas.microsoft.com/office/powerpoint/2010/main" val="3366771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950F2-2453-FD08-869C-A4A657995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pt-BR" dirty="0"/>
              <a:t>Signos dinâmicos</a:t>
            </a:r>
            <a:endParaRPr lang="pt-B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D549B7-58ED-47FE-8916-1E65DDCBD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</p:spPr>
        <p:txBody>
          <a:bodyPr anchor="ctr">
            <a:normAutofit/>
          </a:bodyPr>
          <a:lstStyle/>
          <a:p>
            <a:r>
              <a:rPr lang="pt-BR" dirty="0"/>
              <a:t>Só podem ser percebidos através da interação com o sistema.</a:t>
            </a:r>
          </a:p>
          <a:p>
            <a:endParaRPr lang="pt-BR" dirty="0"/>
          </a:p>
          <a:p>
            <a:r>
              <a:rPr lang="pt-BR" dirty="0"/>
              <a:t>Exemplos: ação disparada por um botão, impacto de se selecionar um determinado valor a um atributo, entre outros.</a:t>
            </a:r>
          </a:p>
          <a:p>
            <a:endParaRPr lang="pt-BR" dirty="0"/>
          </a:p>
          <a:p>
            <a:r>
              <a:rPr lang="pt-BR"/>
              <a:t>Comportamento do sistema.</a:t>
            </a:r>
          </a:p>
        </p:txBody>
      </p:sp>
    </p:spTree>
    <p:extLst>
      <p:ext uri="{BB962C8B-B14F-4D97-AF65-F5344CB8AC3E}">
        <p14:creationId xmlns:p14="http://schemas.microsoft.com/office/powerpoint/2010/main" val="1007400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76A8A8-E018-5FAD-8EB7-B680CDDFD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750" y="804333"/>
            <a:ext cx="3488938" cy="5249334"/>
          </a:xfrm>
        </p:spPr>
        <p:txBody>
          <a:bodyPr>
            <a:normAutofit/>
          </a:bodyPr>
          <a:lstStyle/>
          <a:p>
            <a:pPr algn="r"/>
            <a:r>
              <a:rPr lang="pt-BR" dirty="0"/>
              <a:t>Signos </a:t>
            </a:r>
            <a:r>
              <a:rPr lang="pt-BR" sz="2800" dirty="0"/>
              <a:t>metalinguísticos</a:t>
            </a:r>
            <a:endParaRPr lang="pt-BR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807F78-C0A7-26B5-EC29-C71255355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</p:spPr>
        <p:txBody>
          <a:bodyPr anchor="ctr">
            <a:normAutofit/>
          </a:bodyPr>
          <a:lstStyle/>
          <a:p>
            <a:r>
              <a:rPr lang="pt-BR" dirty="0"/>
              <a:t>Referem-se e explicam os outros signos.</a:t>
            </a:r>
          </a:p>
          <a:p>
            <a:endParaRPr lang="pt-BR" dirty="0"/>
          </a:p>
          <a:p>
            <a:r>
              <a:rPr lang="pt-BR" dirty="0"/>
              <a:t>Exemplos: manuais, materiais de divulgação, instruções, avisos e mensagens de erro.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7885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459E0-3428-DB37-B706-9EF77710B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Design como comunicação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1A3D43-B69E-827F-23D6-3EE5D4860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Engenharia Semiótica utiliza o modelo de espaço de comunicação de Jakobson.</a:t>
            </a:r>
          </a:p>
          <a:p>
            <a:endParaRPr lang="pt-BR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2AE119E-4B9D-4A6D-3CDF-F326A603C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900" y="3972560"/>
            <a:ext cx="5918200" cy="233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069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459E0-3428-DB37-B706-9EF77710B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pt-BR" sz="3700"/>
              <a:t>A mensagem pode ser interpretada diferentemente a depender: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7ACF3C60-C493-71C0-6D3F-F43226B94B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1583150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9879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E7681-665E-07B4-688C-63A5AD84B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de Comunicabilidade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67F138-CFC2-E90E-C7B8-127C62E99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Métodos qualitativos e interpretativos</a:t>
            </a:r>
          </a:p>
          <a:p>
            <a:endParaRPr lang="pt-BR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8390162C-3141-4867-E463-5019BC76EA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46130"/>
              </p:ext>
            </p:extLst>
          </p:nvPr>
        </p:nvGraphicFramePr>
        <p:xfrm>
          <a:off x="2032000" y="3428999"/>
          <a:ext cx="8128000" cy="270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6080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91E381-27EE-2D18-5C9A-D2539271D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de Avaliação da Comunicabilidade (MAC)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AF9977-AB7B-24A9-D9EA-129F645DF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Observa a interação do usuário com um sistema em um ambiente controlado.</a:t>
            </a:r>
          </a:p>
          <a:p>
            <a:endParaRPr lang="pt-BR" dirty="0"/>
          </a:p>
          <a:p>
            <a:r>
              <a:rPr lang="pt-BR" dirty="0"/>
              <a:t>Identifica (no teste) quando o usuário não é capaz de entender a comunicação pretendida pelo designer. </a:t>
            </a:r>
          </a:p>
          <a:p>
            <a:endParaRPr lang="pt-BR" dirty="0"/>
          </a:p>
          <a:p>
            <a:r>
              <a:rPr lang="pt-BR" dirty="0"/>
              <a:t>Com base no resultado é feita uma apreciação da comunicabilidade.</a:t>
            </a:r>
          </a:p>
        </p:txBody>
      </p:sp>
    </p:spTree>
    <p:extLst>
      <p:ext uri="{BB962C8B-B14F-4D97-AF65-F5344CB8AC3E}">
        <p14:creationId xmlns:p14="http://schemas.microsoft.com/office/powerpoint/2010/main" val="1939237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91E381-27EE-2D18-5C9A-D2539271D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pt-BR" sz="2500"/>
              <a:t>MAC - Procedimentos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94AF9977-AB7B-24A9-D9EA-129F645DF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/>
              <a:t>O usuário executa tarefas previstas pelo avaliador. </a:t>
            </a:r>
          </a:p>
          <a:p>
            <a:pPr marL="457200" indent="-457200">
              <a:buFont typeface="+mj-lt"/>
              <a:buAutoNum type="arabicPeriod"/>
            </a:pPr>
            <a:r>
              <a:rPr lang="pt-BR"/>
              <a:t>A interação é gravada para posterior análise. </a:t>
            </a:r>
          </a:p>
          <a:p>
            <a:pPr marL="457200" indent="-457200">
              <a:buFont typeface="+mj-lt"/>
              <a:buAutoNum type="arabicPeriod"/>
            </a:pPr>
            <a:r>
              <a:rPr lang="pt-BR"/>
              <a:t>A partir das rupturas de comunicação identificadas, o avaliador deverá analisar os problemas de comunicação identificados e fazer a reconstrução da meta mensagem apontando os seus problemas.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34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7" name="Rectangle 3086">
            <a:extLst>
              <a:ext uri="{FF2B5EF4-FFF2-40B4-BE49-F238E27FC236}">
                <a16:creationId xmlns:a16="http://schemas.microsoft.com/office/drawing/2014/main" id="{B32DC26D-8B9B-4CC1-B3CC-D3EA0FB16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3" name="Picture 3082" descr="CPU com números binários e plantas">
            <a:extLst>
              <a:ext uri="{FF2B5EF4-FFF2-40B4-BE49-F238E27FC236}">
                <a16:creationId xmlns:a16="http://schemas.microsoft.com/office/drawing/2014/main" id="{A9DABEF3-CAAD-5009-7A6A-A1573ADDE3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l="25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684437" cy="5571066"/>
          </a:xfrm>
        </p:spPr>
        <p:txBody>
          <a:bodyPr>
            <a:normAutofit/>
          </a:bodyPr>
          <a:lstStyle/>
          <a:p>
            <a:pPr algn="r"/>
            <a:r>
              <a:rPr lang="pt-BR" sz="3700"/>
              <a:t>Engenharia Semiótica</a:t>
            </a:r>
          </a:p>
        </p:txBody>
      </p:sp>
      <p:cxnSp>
        <p:nvCxnSpPr>
          <p:cNvPr id="3089" name="Straight Connector 3088">
            <a:extLst>
              <a:ext uri="{FF2B5EF4-FFF2-40B4-BE49-F238E27FC236}">
                <a16:creationId xmlns:a16="http://schemas.microsoft.com/office/drawing/2014/main" id="{FBB7ADC3-53A0-44F2-914A-78CADAF33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45" y="1828800"/>
            <a:ext cx="0" cy="3200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C6BB10-AE9B-7B44-F648-76ECCACE8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1371" y="643467"/>
            <a:ext cx="6574112" cy="5571066"/>
          </a:xfrm>
        </p:spPr>
        <p:txBody>
          <a:bodyPr anchor="ctr">
            <a:normAutofit/>
          </a:bodyPr>
          <a:lstStyle/>
          <a:p>
            <a:r>
              <a:rPr lang="pt-BR" dirty="0"/>
              <a:t>Abordagem semiótica para a concepção de signos para interfaces de usuário.</a:t>
            </a:r>
          </a:p>
          <a:p>
            <a:endParaRPr lang="pt-BR" dirty="0"/>
          </a:p>
          <a:p>
            <a:r>
              <a:rPr lang="pt-BR" dirty="0"/>
              <a:t>Entende a IHC como uma comunicação entre designers e usuários mediada pelo computador.</a:t>
            </a:r>
          </a:p>
        </p:txBody>
      </p:sp>
    </p:spTree>
    <p:extLst>
      <p:ext uri="{BB962C8B-B14F-4D97-AF65-F5344CB8AC3E}">
        <p14:creationId xmlns:p14="http://schemas.microsoft.com/office/powerpoint/2010/main" val="35710529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91E381-27EE-2D18-5C9A-D2539271D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de Inspeção Semiótica (MIS)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AF9977-AB7B-24A9-D9EA-129F645DF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Identificar potenciais problemas na qualidade da comunicação designer-usuário</a:t>
            </a:r>
          </a:p>
          <a:p>
            <a:endParaRPr lang="pt-BR" dirty="0"/>
          </a:p>
          <a:p>
            <a:r>
              <a:rPr lang="pt-BR" dirty="0"/>
              <a:t>O avaliador inspeciona os signos utilizados pelo designer em sua comunicação em três níveis na seguinte ordem: </a:t>
            </a:r>
          </a:p>
          <a:p>
            <a:endParaRPr lang="pt-BR" dirty="0"/>
          </a:p>
          <a:p>
            <a:r>
              <a:rPr lang="pt-BR" dirty="0"/>
              <a:t>Metalinguístico, Estático e Dinâmico.</a:t>
            </a:r>
          </a:p>
          <a:p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5169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91E381-27EE-2D18-5C9A-D2539271D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pt-BR" dirty="0"/>
              <a:t>MIS</a:t>
            </a:r>
            <a:endParaRPr lang="pt-BR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94AF9977-AB7B-24A9-D9EA-129F645DF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</p:spPr>
        <p:txBody>
          <a:bodyPr anchor="ctr">
            <a:normAutofit/>
          </a:bodyPr>
          <a:lstStyle/>
          <a:p>
            <a:r>
              <a:rPr lang="pt-BR" dirty="0"/>
              <a:t>Após análise dos 3 níveis, deve-se constatar que as mensagens deles devem ser consistentes.</a:t>
            </a:r>
          </a:p>
          <a:p>
            <a:endParaRPr lang="pt-BR" dirty="0"/>
          </a:p>
          <a:p>
            <a:r>
              <a:rPr lang="pt-BR" dirty="0"/>
              <a:t>O avaliador deve explorar se há a possibilidade de usuários</a:t>
            </a:r>
            <a:br>
              <a:rPr lang="pt-BR" dirty="0"/>
            </a:br>
            <a:r>
              <a:rPr lang="pt-BR" dirty="0"/>
              <a:t>atribuírem significados contraditórios ou ambíguos nos signos que constituem as 3 mensagens.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0263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5A6B6F-F874-3BFA-23B6-C904508CC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pt-BR" sz="3700">
                <a:solidFill>
                  <a:srgbClr val="FFFFFF"/>
                </a:solidFill>
              </a:rPr>
              <a:t>Semiótica?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AE4935-9DD7-5A4C-ED88-B2375CFCA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r>
              <a:rPr lang="pt-BR" sz="2800" dirty="0"/>
              <a:t>É uma área do conhecimento que se dedica à interpretação dos signos (semiose).</a:t>
            </a:r>
          </a:p>
          <a:p>
            <a:endParaRPr lang="pt-BR" sz="2800" dirty="0"/>
          </a:p>
          <a:p>
            <a:r>
              <a:rPr lang="pt-BR" sz="2800" dirty="0"/>
              <a:t>Qualquer atividade, conduta ou processo que envolva signos.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803917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A6B6F-F874-3BFA-23B6-C904508CC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Signo?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AE4935-9DD7-5A4C-ED88-B2375CFCA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432124" cy="4023360"/>
          </a:xfrm>
        </p:spPr>
        <p:txBody>
          <a:bodyPr/>
          <a:lstStyle/>
          <a:p>
            <a:r>
              <a:rPr lang="pt-BR" dirty="0"/>
              <a:t>É qualquer coisa que comunica algo.</a:t>
            </a:r>
          </a:p>
          <a:p>
            <a:endParaRPr lang="pt-BR" dirty="0"/>
          </a:p>
          <a:p>
            <a:r>
              <a:rPr lang="pt-BR" dirty="0"/>
              <a:t>Algo que é usado ou referido no lugar de outra coisa.</a:t>
            </a:r>
          </a:p>
          <a:p>
            <a:endParaRPr lang="pt-BR" dirty="0"/>
          </a:p>
        </p:txBody>
      </p:sp>
      <p:pic>
        <p:nvPicPr>
          <p:cNvPr id="1026" name="Picture 2" descr="grátis Foto profissional grátis de abraço, alegre, aluguel Foto profissional">
            <a:extLst>
              <a:ext uri="{FF2B5EF4-FFF2-40B4-BE49-F238E27FC236}">
                <a16:creationId xmlns:a16="http://schemas.microsoft.com/office/drawing/2014/main" id="{BB93C6C0-024F-118D-604F-D120B1215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837" y="274320"/>
            <a:ext cx="4206240" cy="630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wnload coração png image with transparent background. Choose from over a  million free vectors, clipart graphic… | Corazones fondos de pantalla,  Corazones, Clipart">
            <a:extLst>
              <a:ext uri="{FF2B5EF4-FFF2-40B4-BE49-F238E27FC236}">
                <a16:creationId xmlns:a16="http://schemas.microsoft.com/office/drawing/2014/main" id="{BE9FAAF2-862E-050D-048F-2E430AFD5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460" y="115783"/>
            <a:ext cx="1820714" cy="149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liança de Casamento em Ouro 4mm Reta Bahamas. Garantia vitalícia, garantia  do diamante. SEDEX grátis para todo Brasil. Joias para casamento, noivado,  namoro, amigos. | Rosê &amp; Co.">
            <a:extLst>
              <a:ext uri="{FF2B5EF4-FFF2-40B4-BE49-F238E27FC236}">
                <a16:creationId xmlns:a16="http://schemas.microsoft.com/office/drawing/2014/main" id="{F1D33660-C48E-DFE0-C5F7-4182599CB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590" y="1166021"/>
            <a:ext cx="1388244" cy="1388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2B4AB97-5798-8208-72B9-BCF815C76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590" y="2660535"/>
            <a:ext cx="3061577" cy="203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redito: Reproducao. Cupido do amor. - Próximo Capítulo">
            <a:extLst>
              <a:ext uri="{FF2B5EF4-FFF2-40B4-BE49-F238E27FC236}">
                <a16:creationId xmlns:a16="http://schemas.microsoft.com/office/drawing/2014/main" id="{9B803F95-B8DE-3881-FD15-765B964CF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590" y="4804146"/>
            <a:ext cx="2190227" cy="1779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038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A6B6F-F874-3BFA-23B6-C904508CC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Signo: composição triádica</a:t>
            </a:r>
          </a:p>
        </p:txBody>
      </p:sp>
      <p:sp>
        <p:nvSpPr>
          <p:cNvPr id="4" name="Triângulo 3">
            <a:extLst>
              <a:ext uri="{FF2B5EF4-FFF2-40B4-BE49-F238E27FC236}">
                <a16:creationId xmlns:a16="http://schemas.microsoft.com/office/drawing/2014/main" id="{F33FB658-61D5-6CCE-C123-8061BBA5143C}"/>
              </a:ext>
            </a:extLst>
          </p:cNvPr>
          <p:cNvSpPr/>
          <p:nvPr/>
        </p:nvSpPr>
        <p:spPr>
          <a:xfrm>
            <a:off x="4435438" y="3110294"/>
            <a:ext cx="2897452" cy="25427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5C53FD1-A99D-43DE-3127-FBC9F1A3FE7A}"/>
              </a:ext>
            </a:extLst>
          </p:cNvPr>
          <p:cNvSpPr txBox="1"/>
          <p:nvPr/>
        </p:nvSpPr>
        <p:spPr>
          <a:xfrm>
            <a:off x="2373016" y="5626453"/>
            <a:ext cx="1870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Representamen</a:t>
            </a:r>
            <a:endParaRPr lang="pt-BR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 algn="ctr"/>
            <a:r>
              <a:rPr lang="pt-BR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(sinal)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4A04A6A-E239-CC33-4F3B-9E863A969E15}"/>
              </a:ext>
            </a:extLst>
          </p:cNvPr>
          <p:cNvSpPr txBox="1"/>
          <p:nvPr/>
        </p:nvSpPr>
        <p:spPr>
          <a:xfrm>
            <a:off x="5035213" y="2021685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Interpretante</a:t>
            </a:r>
          </a:p>
          <a:p>
            <a:pPr algn="ctr"/>
            <a:r>
              <a:rPr lang="pt-BR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(efeito mental)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26C31CE-586E-3894-2DA1-745223BF6583}"/>
              </a:ext>
            </a:extLst>
          </p:cNvPr>
          <p:cNvSpPr txBox="1"/>
          <p:nvPr/>
        </p:nvSpPr>
        <p:spPr>
          <a:xfrm>
            <a:off x="7902253" y="5626453"/>
            <a:ext cx="898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Objeto</a:t>
            </a:r>
          </a:p>
          <a:p>
            <a:pPr algn="ctr"/>
            <a:r>
              <a:rPr lang="pt-BR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(real)</a:t>
            </a:r>
          </a:p>
        </p:txBody>
      </p:sp>
      <p:pic>
        <p:nvPicPr>
          <p:cNvPr id="3074" name="Picture 2" descr="HCFMUSP continua inovando e construindo melhores soluções para a medicina -  Healthcare Management">
            <a:extLst>
              <a:ext uri="{FF2B5EF4-FFF2-40B4-BE49-F238E27FC236}">
                <a16:creationId xmlns:a16="http://schemas.microsoft.com/office/drawing/2014/main" id="{67C46648-D8F1-A2C3-13C6-28E2093A9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489" y="4632743"/>
            <a:ext cx="2649893" cy="198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ímbolo de sinal de vetor médico de hospital vermelho cruzado para  interface de usuário móvel | Vetor Premium">
            <a:extLst>
              <a:ext uri="{FF2B5EF4-FFF2-40B4-BE49-F238E27FC236}">
                <a16:creationId xmlns:a16="http://schemas.microsoft.com/office/drawing/2014/main" id="{17A47BFD-455E-1B86-846A-DE931A9F3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00" y="4632743"/>
            <a:ext cx="2045737" cy="204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Mulher tem braço quebrado após brigar com marido por causa de um mamão |  HiperNotícias - Você bem informado">
            <a:extLst>
              <a:ext uri="{FF2B5EF4-FFF2-40B4-BE49-F238E27FC236}">
                <a16:creationId xmlns:a16="http://schemas.microsoft.com/office/drawing/2014/main" id="{D72750E2-74FB-9955-FE71-A7D9D6957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221" y="1706059"/>
            <a:ext cx="2884066" cy="192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438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A6B6F-F874-3BFA-23B6-C904508CC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semiótica inclui o estudo de: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3B69F4AC-B265-80FF-2C59-B7759F6C61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8483334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91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pt-BR" sz="3400"/>
              <a:t>Engenharia semiótica</a:t>
            </a:r>
          </a:p>
        </p:txBody>
      </p: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800" dirty="0">
                <a:effectLst/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Considera que o sistema comunica ao usuário a visão do designer de como uma tarefa deve ser realizada.</a:t>
            </a:r>
          </a:p>
        </p:txBody>
      </p:sp>
    </p:spTree>
    <p:extLst>
      <p:ext uri="{BB962C8B-B14F-4D97-AF65-F5344CB8AC3E}">
        <p14:creationId xmlns:p14="http://schemas.microsoft.com/office/powerpoint/2010/main" val="3300874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de Signos na Engenharia </a:t>
            </a:r>
            <a:r>
              <a:rPr lang="pt-BR" dirty="0" err="1"/>
              <a:t>SemióticA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interface de um sistema interativo é composta por diversas mensagens codificadas pelo designer para comunicar aos usuários os comandos e funcionalidades e como ele pode interagir com o sistema. </a:t>
            </a:r>
          </a:p>
          <a:p>
            <a:endParaRPr lang="pt-BR" dirty="0"/>
          </a:p>
          <a:p>
            <a:r>
              <a:rPr lang="pt-BR" dirty="0"/>
              <a:t>Tais mensagens codificadas são os signos presentes nas interfaces mediando a comunicação entre o designer e o usuário.</a:t>
            </a:r>
          </a:p>
        </p:txBody>
      </p:sp>
    </p:spTree>
    <p:extLst>
      <p:ext uri="{BB962C8B-B14F-4D97-AF65-F5344CB8AC3E}">
        <p14:creationId xmlns:p14="http://schemas.microsoft.com/office/powerpoint/2010/main" val="3759173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A6B6F-F874-3BFA-23B6-C904508CC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Signo</a:t>
            </a:r>
          </a:p>
        </p:txBody>
      </p:sp>
      <p:sp>
        <p:nvSpPr>
          <p:cNvPr id="4" name="Triângulo 3">
            <a:extLst>
              <a:ext uri="{FF2B5EF4-FFF2-40B4-BE49-F238E27FC236}">
                <a16:creationId xmlns:a16="http://schemas.microsoft.com/office/drawing/2014/main" id="{F33FB658-61D5-6CCE-C123-8061BBA5143C}"/>
              </a:ext>
            </a:extLst>
          </p:cNvPr>
          <p:cNvSpPr/>
          <p:nvPr/>
        </p:nvSpPr>
        <p:spPr>
          <a:xfrm>
            <a:off x="4435438" y="3110294"/>
            <a:ext cx="2897452" cy="25427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5C53FD1-A99D-43DE-3127-FBC9F1A3FE7A}"/>
              </a:ext>
            </a:extLst>
          </p:cNvPr>
          <p:cNvSpPr txBox="1"/>
          <p:nvPr/>
        </p:nvSpPr>
        <p:spPr>
          <a:xfrm>
            <a:off x="2373016" y="5626453"/>
            <a:ext cx="1870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Representamen</a:t>
            </a:r>
            <a:endParaRPr lang="pt-BR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 algn="ctr"/>
            <a:r>
              <a:rPr lang="pt-BR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(sinal)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4A04A6A-E239-CC33-4F3B-9E863A969E15}"/>
              </a:ext>
            </a:extLst>
          </p:cNvPr>
          <p:cNvSpPr txBox="1"/>
          <p:nvPr/>
        </p:nvSpPr>
        <p:spPr>
          <a:xfrm>
            <a:off x="5035213" y="2021685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Interpretante</a:t>
            </a:r>
          </a:p>
          <a:p>
            <a:pPr algn="ctr"/>
            <a:r>
              <a:rPr lang="pt-BR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(efeito mental)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26C31CE-586E-3894-2DA1-745223BF6583}"/>
              </a:ext>
            </a:extLst>
          </p:cNvPr>
          <p:cNvSpPr txBox="1"/>
          <p:nvPr/>
        </p:nvSpPr>
        <p:spPr>
          <a:xfrm>
            <a:off x="7902253" y="5626453"/>
            <a:ext cx="898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Objeto</a:t>
            </a:r>
          </a:p>
          <a:p>
            <a:pPr algn="ctr"/>
            <a:r>
              <a:rPr lang="pt-BR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(real)</a:t>
            </a:r>
          </a:p>
        </p:txBody>
      </p:sp>
      <p:pic>
        <p:nvPicPr>
          <p:cNvPr id="4100" name="Picture 4" descr="disquete salvar modelo de banner de ícone de vetor de ícone de cor plana  13129170 Vetor no Vecteezy">
            <a:extLst>
              <a:ext uri="{FF2B5EF4-FFF2-40B4-BE49-F238E27FC236}">
                <a16:creationId xmlns:a16="http://schemas.microsoft.com/office/drawing/2014/main" id="{FE66178E-E452-FBDE-C1ED-C78D92C6C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08" y="4773033"/>
            <a:ext cx="1720995" cy="184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Set and Remove Editing Restrictions in Word 2013 Documents">
            <a:extLst>
              <a:ext uri="{FF2B5EF4-FFF2-40B4-BE49-F238E27FC236}">
                <a16:creationId xmlns:a16="http://schemas.microsoft.com/office/drawing/2014/main" id="{C4574314-133E-C372-F4C2-C14A62518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0256" y="4012163"/>
            <a:ext cx="3279115" cy="270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775569EC-7278-C586-95B7-1FC973C6C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545" y="1147808"/>
            <a:ext cx="3279115" cy="218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7323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Personalizar 1 1">
      <a:dk1>
        <a:srgbClr val="000000"/>
      </a:dk1>
      <a:lt1>
        <a:srgbClr val="F6F1EC"/>
      </a:lt1>
      <a:dk2>
        <a:srgbClr val="335B74"/>
      </a:dk2>
      <a:lt2>
        <a:srgbClr val="DFE3E5"/>
      </a:lt2>
      <a:accent1>
        <a:srgbClr val="E5462D"/>
      </a:accent1>
      <a:accent2>
        <a:srgbClr val="3D7EC2"/>
      </a:accent2>
      <a:accent3>
        <a:srgbClr val="F6A11F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2BEEA27707EB2489AD1E411C0788596" ma:contentTypeVersion="4" ma:contentTypeDescription="Crie um novo documento." ma:contentTypeScope="" ma:versionID="39378ea9588fdbe6df1ad80a0684bca3">
  <xsd:schema xmlns:xsd="http://www.w3.org/2001/XMLSchema" xmlns:xs="http://www.w3.org/2001/XMLSchema" xmlns:p="http://schemas.microsoft.com/office/2006/metadata/properties" xmlns:ns2="450de0e9-8a75-4a96-8166-9f963fb47bda" targetNamespace="http://schemas.microsoft.com/office/2006/metadata/properties" ma:root="true" ma:fieldsID="9c8e8c04c29e730161fef6cee9ec5b9a" ns2:_="">
    <xsd:import namespace="450de0e9-8a75-4a96-8166-9f963fb47b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0de0e9-8a75-4a96-8166-9f963fb47b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8F21B4C-CB28-48B0-95FB-4342F9720AD8}"/>
</file>

<file path=customXml/itemProps2.xml><?xml version="1.0" encoding="utf-8"?>
<ds:datastoreItem xmlns:ds="http://schemas.openxmlformats.org/officeDocument/2006/customXml" ds:itemID="{1F1F31BD-7A29-4312-9BBD-298ED7ACA1C1}"/>
</file>

<file path=customXml/itemProps3.xml><?xml version="1.0" encoding="utf-8"?>
<ds:datastoreItem xmlns:ds="http://schemas.openxmlformats.org/officeDocument/2006/customXml" ds:itemID="{8AEE3D44-AA1F-4496-B708-54C9B7678558}"/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TM02900722[[fn=Íon - Sala da Diretoria]]</Template>
  <TotalTime>3460</TotalTime>
  <Words>648</Words>
  <Application>Microsoft Macintosh PowerPoint</Application>
  <PresentationFormat>Widescreen</PresentationFormat>
  <Paragraphs>120</Paragraphs>
  <Slides>21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9" baseType="lpstr">
      <vt:lpstr>Calibri</vt:lpstr>
      <vt:lpstr>Helvetica Neue</vt:lpstr>
      <vt:lpstr>Helvetica Neue Condensed</vt:lpstr>
      <vt:lpstr>Helvetica Neue Medium</vt:lpstr>
      <vt:lpstr>Tw Cen MT</vt:lpstr>
      <vt:lpstr>Tw Cen MT Condensed</vt:lpstr>
      <vt:lpstr>Wingdings 3</vt:lpstr>
      <vt:lpstr>Integral</vt:lpstr>
      <vt:lpstr>Engenharia Semiótica</vt:lpstr>
      <vt:lpstr>Engenharia Semiótica</vt:lpstr>
      <vt:lpstr>Semiótica?</vt:lpstr>
      <vt:lpstr>Signo?</vt:lpstr>
      <vt:lpstr>Signo: composição triádica</vt:lpstr>
      <vt:lpstr>A semiótica inclui o estudo de:</vt:lpstr>
      <vt:lpstr>Engenharia semiótica</vt:lpstr>
      <vt:lpstr>Classificação de Signos na Engenharia SemióticA</vt:lpstr>
      <vt:lpstr>Signo</vt:lpstr>
      <vt:lpstr>Classificação de Signos na Engenharia Semiótica</vt:lpstr>
      <vt:lpstr>Apresentação do PowerPoint</vt:lpstr>
      <vt:lpstr>Signos estáticos</vt:lpstr>
      <vt:lpstr>Signos dinâmicos</vt:lpstr>
      <vt:lpstr>Signos metalinguísticos</vt:lpstr>
      <vt:lpstr>Design como comunicação</vt:lpstr>
      <vt:lpstr>A mensagem pode ser interpretada diferentemente a depender:</vt:lpstr>
      <vt:lpstr>Avaliação de Comunicabilidade</vt:lpstr>
      <vt:lpstr>Método de Avaliação da Comunicabilidade (MAC)</vt:lpstr>
      <vt:lpstr>MAC - Procedimentos</vt:lpstr>
      <vt:lpstr>Método de Inspeção Semiótica (MIS)</vt:lpstr>
      <vt:lpstr>MIS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Técnicas de digitalização de imagens</dc:title>
  <dc:creator>Leonardo</dc:creator>
  <cp:lastModifiedBy>LEONARDO SOUZA DE LIMA</cp:lastModifiedBy>
  <cp:revision>78</cp:revision>
  <dcterms:created xsi:type="dcterms:W3CDTF">2018-03-26T13:28:08Z</dcterms:created>
  <dcterms:modified xsi:type="dcterms:W3CDTF">2024-04-03T01:04:43Z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0x01010022BEEA27707EB2489AD1E411C0788596</vt:lpwstr>
  </property>
</Properties>
</file>