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 name="Google Shape;68;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900" u="none" cap="none" strike="noStrike">
              <a:solidFill>
                <a:schemeClr val="dk1"/>
              </a:solidFill>
              <a:latin typeface="Calibri"/>
              <a:ea typeface="Calibri"/>
              <a:cs typeface="Calibri"/>
              <a:sym typeface="Calibri"/>
            </a:endParaRPr>
          </a:p>
        </p:txBody>
      </p:sp>
      <p:sp>
        <p:nvSpPr>
          <p:cNvPr id="69" name="Google Shape;69;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484c382132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g484c382132_0_1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484c38213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g484c382132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484c38213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g484c382132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484c38213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g484c382132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484c382132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g484c382132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484c382132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484c382132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484c38213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g484c382132_0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484c382132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g484c382132_0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484c382132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g484c382132_0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484c382132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g484c382132_0_1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484c382132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g484c382132_0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484c382132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484c382132_0_1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484c382132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g484c382132_0_1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484c382132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g484c382132_0_1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484c382132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g484c382132_0_1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484c382132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g484c382132_0_1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484c382132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484c382132_0_1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484c382132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g484c382132_0_1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p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46" name="Google Shape;24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p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51" name="Google Shape;25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484c38213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g484c382132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484c382132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484c382132_0_2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84c38213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g484c382132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484c382132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g484c382132_0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84c382132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484c382132_0_1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484c38213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g484c382132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so2.com/" TargetMode="External"/><Relationship Id="rId3" Type="http://schemas.openxmlformats.org/officeDocument/2006/relationships/hyperlink" Target="https://www.linkedin.com/company-beta/66028/" TargetMode="External"/><Relationship Id="rId4" Type="http://schemas.openxmlformats.org/officeDocument/2006/relationships/image" Target="../media/image2.png"/><Relationship Id="rId11" Type="http://schemas.openxmlformats.org/officeDocument/2006/relationships/hyperlink" Target="https://plus.google.com/102978163165933210309" TargetMode="External"/><Relationship Id="rId10" Type="http://schemas.openxmlformats.org/officeDocument/2006/relationships/image" Target="../media/image3.png"/><Relationship Id="rId12" Type="http://schemas.openxmlformats.org/officeDocument/2006/relationships/image" Target="../media/image10.png"/><Relationship Id="rId9" Type="http://schemas.openxmlformats.org/officeDocument/2006/relationships/hyperlink" Target="https://www.facebook.com/WSO2Inc" TargetMode="External"/><Relationship Id="rId5" Type="http://schemas.openxmlformats.org/officeDocument/2006/relationships/hyperlink" Target="https://twitter.com/wso2" TargetMode="External"/><Relationship Id="rId6" Type="http://schemas.openxmlformats.org/officeDocument/2006/relationships/image" Target="../media/image1.png"/><Relationship Id="rId7" Type="http://schemas.openxmlformats.org/officeDocument/2006/relationships/hyperlink" Target="https://www.youtube.com/user/WSO2TechFlicks?sub_confirmation=1" TargetMode="External"/><Relationship Id="rId8"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771526" y="1997870"/>
            <a:ext cx="7772400" cy="1102519"/>
          </a:xfrm>
          <a:prstGeom prst="rect">
            <a:avLst/>
          </a:prstGeom>
          <a:noFill/>
          <a:ln>
            <a:noFill/>
          </a:ln>
        </p:spPr>
        <p:txBody>
          <a:bodyPr anchorCtr="0" anchor="t" bIns="91425" lIns="91425" spcFirstLastPara="1" rIns="91425" wrap="square" tIns="91425"/>
          <a:lstStyle>
            <a:lvl1pPr lvl="0" marR="0" algn="l">
              <a:lnSpc>
                <a:spcPct val="100000"/>
              </a:lnSpc>
              <a:spcBef>
                <a:spcPts val="0"/>
              </a:spcBef>
              <a:spcAft>
                <a:spcPts val="0"/>
              </a:spcAft>
              <a:buSzPts val="1400"/>
              <a:buNone/>
              <a:defRPr b="1" i="0" sz="3400" u="none" cap="none" strike="noStrike">
                <a:solidFill>
                  <a:schemeClr val="lt1"/>
                </a:solidFill>
                <a:latin typeface="Nunito Sans"/>
                <a:ea typeface="Nunito Sans"/>
                <a:cs typeface="Nunito Sans"/>
                <a:sym typeface="Nunito Sans"/>
              </a:defRPr>
            </a:lvl1pPr>
            <a:lvl2pPr lvl="1" marR="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2"/>
          <p:cNvSpPr txBox="1"/>
          <p:nvPr>
            <p:ph idx="1" type="subTitle"/>
          </p:nvPr>
        </p:nvSpPr>
        <p:spPr>
          <a:xfrm>
            <a:off x="771526" y="3400425"/>
            <a:ext cx="6400800" cy="514350"/>
          </a:xfrm>
          <a:prstGeom prst="rect">
            <a:avLst/>
          </a:prstGeom>
          <a:noFill/>
          <a:ln>
            <a:noFill/>
          </a:ln>
        </p:spPr>
        <p:txBody>
          <a:bodyPr anchorCtr="0" anchor="t" bIns="91425" lIns="91425" spcFirstLastPara="1" rIns="91425" wrap="square" tIns="91425"/>
          <a:lstStyle>
            <a:lvl1pPr lvl="0" marR="0" algn="l">
              <a:lnSpc>
                <a:spcPct val="100000"/>
              </a:lnSpc>
              <a:spcBef>
                <a:spcPts val="560"/>
              </a:spcBef>
              <a:spcAft>
                <a:spcPts val="0"/>
              </a:spcAft>
              <a:buClr>
                <a:schemeClr val="lt1"/>
              </a:buClr>
              <a:buSzPts val="2800"/>
              <a:buFont typeface="Arial"/>
              <a:buNone/>
              <a:defRPr b="0" i="0" sz="2800" u="none" cap="none" strike="noStrike">
                <a:solidFill>
                  <a:schemeClr val="lt1"/>
                </a:solidFill>
                <a:latin typeface="Nunito Sans"/>
                <a:ea typeface="Nunito Sans"/>
                <a:cs typeface="Nunito Sans"/>
                <a:sym typeface="Nunito Sans"/>
              </a:defRPr>
            </a:lvl1pPr>
            <a:lvl2pPr lvl="1" marR="0" algn="ctr">
              <a:lnSpc>
                <a:spcPct val="100000"/>
              </a:lnSpc>
              <a:spcBef>
                <a:spcPts val="520"/>
              </a:spcBef>
              <a:spcAft>
                <a:spcPts val="0"/>
              </a:spcAft>
              <a:buClr>
                <a:srgbClr val="888888"/>
              </a:buClr>
              <a:buSzPts val="2600"/>
              <a:buFont typeface="Arial"/>
              <a:buNone/>
              <a:defRPr b="0" i="0" sz="2600" u="none" cap="none" strike="noStrike">
                <a:solidFill>
                  <a:srgbClr val="888888"/>
                </a:solidFill>
                <a:latin typeface="Nunito Sans"/>
                <a:ea typeface="Nunito Sans"/>
                <a:cs typeface="Nunito Sans"/>
                <a:sym typeface="Nunito Sans"/>
              </a:defRPr>
            </a:lvl2pPr>
            <a:lvl3pPr lvl="2" marR="0" algn="ctr">
              <a:lnSpc>
                <a:spcPct val="100000"/>
              </a:lnSpc>
              <a:spcBef>
                <a:spcPts val="480"/>
              </a:spcBef>
              <a:spcAft>
                <a:spcPts val="0"/>
              </a:spcAft>
              <a:buClr>
                <a:srgbClr val="888888"/>
              </a:buClr>
              <a:buSzPts val="2400"/>
              <a:buFont typeface="Arial"/>
              <a:buNone/>
              <a:defRPr b="0" i="0" sz="2400" u="none" cap="none" strike="noStrike">
                <a:solidFill>
                  <a:srgbClr val="888888"/>
                </a:solidFill>
                <a:latin typeface="Nunito Sans"/>
                <a:ea typeface="Nunito Sans"/>
                <a:cs typeface="Nunito Sans"/>
                <a:sym typeface="Nunito Sans"/>
              </a:defRPr>
            </a:lvl3pPr>
            <a:lvl4pPr lvl="3"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Nunito Sans"/>
                <a:ea typeface="Nunito Sans"/>
                <a:cs typeface="Nunito Sans"/>
                <a:sym typeface="Nunito Sans"/>
              </a:defRPr>
            </a:lvl4pPr>
            <a:lvl5pPr lvl="4" marR="0" algn="ctr">
              <a:lnSpc>
                <a:spcPct val="100000"/>
              </a:lnSpc>
              <a:spcBef>
                <a:spcPts val="360"/>
              </a:spcBef>
              <a:spcAft>
                <a:spcPts val="0"/>
              </a:spcAft>
              <a:buClr>
                <a:srgbClr val="888888"/>
              </a:buClr>
              <a:buSzPts val="1800"/>
              <a:buFont typeface="Arial"/>
              <a:buNone/>
              <a:defRPr b="0" i="0" sz="1800" u="none" cap="none" strike="noStrike">
                <a:solidFill>
                  <a:srgbClr val="888888"/>
                </a:solidFill>
                <a:latin typeface="Nunito Sans"/>
                <a:ea typeface="Nunito Sans"/>
                <a:cs typeface="Nunito Sans"/>
                <a:sym typeface="Nunito Sans"/>
              </a:defRPr>
            </a:lvl5pPr>
            <a:lvl6pPr lvl="5"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pic>
        <p:nvPicPr>
          <p:cNvPr id="12" name="Google Shape;12;p2"/>
          <p:cNvPicPr preferRelativeResize="0"/>
          <p:nvPr/>
        </p:nvPicPr>
        <p:blipFill rotWithShape="1">
          <a:blip r:embed="rId3">
            <a:alphaModFix/>
          </a:blip>
          <a:srcRect b="0" l="0" r="0" t="0"/>
          <a:stretch/>
        </p:blipFill>
        <p:spPr>
          <a:xfrm>
            <a:off x="7086601" y="542924"/>
            <a:ext cx="1371600" cy="532454"/>
          </a:xfrm>
          <a:prstGeom prst="rect">
            <a:avLst/>
          </a:prstGeom>
          <a:noFill/>
          <a:ln>
            <a:noFill/>
          </a:ln>
        </p:spPr>
      </p:pic>
      <p:cxnSp>
        <p:nvCxnSpPr>
          <p:cNvPr id="13" name="Google Shape;13;p2"/>
          <p:cNvCxnSpPr/>
          <p:nvPr/>
        </p:nvCxnSpPr>
        <p:spPr>
          <a:xfrm>
            <a:off x="771526" y="3276600"/>
            <a:ext cx="7324724" cy="0"/>
          </a:xfrm>
          <a:prstGeom prst="straightConnector1">
            <a:avLst/>
          </a:prstGeom>
          <a:noFill/>
          <a:ln cap="flat" cmpd="sng" w="12700">
            <a:solidFill>
              <a:srgbClr val="FF5000"/>
            </a:solidFill>
            <a:prstDash val="dash"/>
            <a:round/>
            <a:headEnd len="sm" w="sm" type="none"/>
            <a:tailEnd len="sm" w="sm" type="none"/>
          </a:ln>
          <a:effectLst>
            <a:outerShdw blurRad="40000" rotWithShape="0" dir="5400000" dist="20000">
              <a:srgbClr val="000000">
                <a:alpha val="37254"/>
              </a:srgbClr>
            </a:outerShdw>
          </a:effectLst>
        </p:spPr>
      </p:cxnSp>
      <p:sp>
        <p:nvSpPr>
          <p:cNvPr id="14" name="Google Shape;14;p2"/>
          <p:cNvSpPr txBox="1"/>
          <p:nvPr>
            <p:ph idx="2" type="body"/>
          </p:nvPr>
        </p:nvSpPr>
        <p:spPr>
          <a:xfrm>
            <a:off x="771525" y="3924300"/>
            <a:ext cx="6400800" cy="476250"/>
          </a:xfrm>
          <a:prstGeom prst="rect">
            <a:avLst/>
          </a:prstGeom>
          <a:noFill/>
          <a:ln>
            <a:noFill/>
          </a:ln>
        </p:spPr>
        <p:txBody>
          <a:bodyPr anchorCtr="0" anchor="t" bIns="91425" lIns="91425" spcFirstLastPara="1" rIns="91425" wrap="square" tIns="91425"/>
          <a:lstStyle>
            <a:lvl1pPr indent="-228600" lvl="0" marL="457200" marR="0" algn="l">
              <a:lnSpc>
                <a:spcPct val="100000"/>
              </a:lnSpc>
              <a:spcBef>
                <a:spcPts val="400"/>
              </a:spcBef>
              <a:spcAft>
                <a:spcPts val="0"/>
              </a:spcAft>
              <a:buClr>
                <a:schemeClr val="lt1"/>
              </a:buClr>
              <a:buSzPts val="2800"/>
              <a:buFont typeface="Arial"/>
              <a:buNone/>
              <a:defRPr b="0" i="0" sz="2000" u="none" cap="none" strike="noStrike">
                <a:solidFill>
                  <a:schemeClr val="lt1"/>
                </a:solidFill>
                <a:latin typeface="Nunito Sans"/>
                <a:ea typeface="Nunito Sans"/>
                <a:cs typeface="Nunito Sans"/>
                <a:sym typeface="Nunito Sans"/>
              </a:defRPr>
            </a:lvl1pPr>
            <a:lvl2pPr indent="-393700" lvl="1" marL="914400" marR="0" algn="l">
              <a:lnSpc>
                <a:spcPct val="100000"/>
              </a:lnSpc>
              <a:spcBef>
                <a:spcPts val="520"/>
              </a:spcBef>
              <a:spcAft>
                <a:spcPts val="0"/>
              </a:spcAft>
              <a:buClr>
                <a:srgbClr val="595959"/>
              </a:buClr>
              <a:buSzPts val="2600"/>
              <a:buFont typeface="Arial"/>
              <a:buChar char="–"/>
              <a:defRPr b="0" i="0" sz="2600" u="none" cap="none" strike="noStrike">
                <a:solidFill>
                  <a:srgbClr val="595959"/>
                </a:solidFill>
                <a:latin typeface="Nunito Sans"/>
                <a:ea typeface="Nunito Sans"/>
                <a:cs typeface="Nunito Sans"/>
                <a:sym typeface="Nunito Sans"/>
              </a:defRPr>
            </a:lvl2pPr>
            <a:lvl3pPr indent="-381000" lvl="2" marL="1371600" marR="0" algn="l">
              <a:lnSpc>
                <a:spcPct val="100000"/>
              </a:lnSpc>
              <a:spcBef>
                <a:spcPts val="480"/>
              </a:spcBef>
              <a:spcAft>
                <a:spcPts val="0"/>
              </a:spcAft>
              <a:buClr>
                <a:srgbClr val="595959"/>
              </a:buClr>
              <a:buSzPts val="2400"/>
              <a:buFont typeface="Arial"/>
              <a:buChar char="•"/>
              <a:defRPr b="0" i="0" sz="2400" u="none" cap="none" strike="noStrike">
                <a:solidFill>
                  <a:srgbClr val="595959"/>
                </a:solidFill>
                <a:latin typeface="Nunito Sans"/>
                <a:ea typeface="Nunito Sans"/>
                <a:cs typeface="Nunito Sans"/>
                <a:sym typeface="Nunito Sans"/>
              </a:defRPr>
            </a:lvl3pPr>
            <a:lvl4pPr indent="-355600" lvl="3" marL="1828800" marR="0" algn="l">
              <a:lnSpc>
                <a:spcPct val="100000"/>
              </a:lnSpc>
              <a:spcBef>
                <a:spcPts val="400"/>
              </a:spcBef>
              <a:spcAft>
                <a:spcPts val="0"/>
              </a:spcAft>
              <a:buClr>
                <a:srgbClr val="595959"/>
              </a:buClr>
              <a:buSzPts val="2000"/>
              <a:buFont typeface="Arial"/>
              <a:buChar char="–"/>
              <a:defRPr b="0" i="0" sz="2000" u="none" cap="none" strike="noStrike">
                <a:solidFill>
                  <a:srgbClr val="595959"/>
                </a:solidFill>
                <a:latin typeface="Nunito Sans"/>
                <a:ea typeface="Nunito Sans"/>
                <a:cs typeface="Nunito Sans"/>
                <a:sym typeface="Nunito Sans"/>
              </a:defRPr>
            </a:lvl4pPr>
            <a:lvl5pPr indent="-342900" lvl="4" marL="2286000" marR="0" algn="l">
              <a:lnSpc>
                <a:spcPct val="100000"/>
              </a:lnSpc>
              <a:spcBef>
                <a:spcPts val="360"/>
              </a:spcBef>
              <a:spcAft>
                <a:spcPts val="0"/>
              </a:spcAft>
              <a:buClr>
                <a:srgbClr val="595959"/>
              </a:buClr>
              <a:buSzPts val="1800"/>
              <a:buFont typeface="Arial"/>
              <a:buChar char="»"/>
              <a:defRPr b="0" i="0" sz="1800" u="none" cap="none" strike="noStrike">
                <a:solidFill>
                  <a:srgbClr val="595959"/>
                </a:solidFill>
                <a:latin typeface="Nunito Sans"/>
                <a:ea typeface="Nunito Sans"/>
                <a:cs typeface="Nunito Sans"/>
                <a:sym typeface="Nunito Sans"/>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11"/>
          <p:cNvSpPr txBox="1"/>
          <p:nvPr>
            <p:ph idx="12" type="sldNum"/>
          </p:nvPr>
        </p:nvSpPr>
        <p:spPr>
          <a:xfrm>
            <a:off x="6943606" y="4694053"/>
            <a:ext cx="2132964"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6" name="Shape 56"/>
        <p:cNvGrpSpPr/>
        <p:nvPr/>
      </p:nvGrpSpPr>
      <p:grpSpPr>
        <a:xfrm>
          <a:off x="0" y="0"/>
          <a:ext cx="0" cy="0"/>
          <a:chOff x="0" y="0"/>
          <a:chExt cx="0" cy="0"/>
        </a:xfrm>
      </p:grpSpPr>
      <p:sp>
        <p:nvSpPr>
          <p:cNvPr id="57" name="Google Shape;57;p12"/>
          <p:cNvSpPr txBox="1"/>
          <p:nvPr>
            <p:ph type="title"/>
          </p:nvPr>
        </p:nvSpPr>
        <p:spPr>
          <a:xfrm>
            <a:off x="457202" y="204787"/>
            <a:ext cx="3008313" cy="871538"/>
          </a:xfrm>
          <a:prstGeom prst="rect">
            <a:avLst/>
          </a:prstGeom>
          <a:noFill/>
          <a:ln>
            <a:noFill/>
          </a:ln>
        </p:spPr>
        <p:txBody>
          <a:bodyPr anchorCtr="0" anchor="b" bIns="91425" lIns="91425" spcFirstLastPara="1" rIns="91425" wrap="square" tIns="91425"/>
          <a:lstStyle>
            <a:lvl1pPr lvl="0" marR="0" algn="l">
              <a:lnSpc>
                <a:spcPct val="100000"/>
              </a:lnSpc>
              <a:spcBef>
                <a:spcPts val="0"/>
              </a:spcBef>
              <a:spcAft>
                <a:spcPts val="0"/>
              </a:spcAft>
              <a:buSzPts val="1400"/>
              <a:buNone/>
              <a:defRPr b="1" i="0" sz="2000" u="none" cap="none" strike="noStrike">
                <a:solidFill>
                  <a:srgbClr val="FF5000"/>
                </a:solidFill>
                <a:latin typeface="Nunito Sans"/>
                <a:ea typeface="Nunito Sans"/>
                <a:cs typeface="Nunito Sans"/>
                <a:sym typeface="Nunito Sans"/>
              </a:defRPr>
            </a:lvl1pPr>
            <a:lvl2pPr lvl="1" marR="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58" name="Google Shape;58;p12"/>
          <p:cNvSpPr txBox="1"/>
          <p:nvPr>
            <p:ph idx="1" type="body"/>
          </p:nvPr>
        </p:nvSpPr>
        <p:spPr>
          <a:xfrm>
            <a:off x="3575050" y="204789"/>
            <a:ext cx="5111750" cy="4389835"/>
          </a:xfrm>
          <a:prstGeom prst="rect">
            <a:avLst/>
          </a:prstGeom>
          <a:noFill/>
          <a:ln>
            <a:noFill/>
          </a:ln>
        </p:spPr>
        <p:txBody>
          <a:bodyPr anchorCtr="0" anchor="t" bIns="91425" lIns="91425" spcFirstLastPara="1" rIns="91425" wrap="square" tIns="91425"/>
          <a:lstStyle>
            <a:lvl1pPr indent="-431800" lvl="0" marL="457200" marR="0" algn="l">
              <a:lnSpc>
                <a:spcPct val="100000"/>
              </a:lnSpc>
              <a:spcBef>
                <a:spcPts val="640"/>
              </a:spcBef>
              <a:spcAft>
                <a:spcPts val="0"/>
              </a:spcAft>
              <a:buClr>
                <a:srgbClr val="595959"/>
              </a:buClr>
              <a:buSzPts val="3200"/>
              <a:buFont typeface="Arial"/>
              <a:buChar char="•"/>
              <a:defRPr b="0" i="0" sz="3200" u="none" cap="none" strike="noStrike">
                <a:solidFill>
                  <a:srgbClr val="595959"/>
                </a:solidFill>
                <a:latin typeface="Nunito Sans"/>
                <a:ea typeface="Nunito Sans"/>
                <a:cs typeface="Nunito Sans"/>
                <a:sym typeface="Nunito Sans"/>
              </a:defRPr>
            </a:lvl1pPr>
            <a:lvl2pPr indent="-406400" lvl="1" marL="914400" marR="0" algn="l">
              <a:lnSpc>
                <a:spcPct val="100000"/>
              </a:lnSpc>
              <a:spcBef>
                <a:spcPts val="560"/>
              </a:spcBef>
              <a:spcAft>
                <a:spcPts val="0"/>
              </a:spcAft>
              <a:buClr>
                <a:srgbClr val="595959"/>
              </a:buClr>
              <a:buSzPts val="2800"/>
              <a:buFont typeface="Arial"/>
              <a:buChar char="–"/>
              <a:defRPr b="0" i="0" sz="2800" u="none" cap="none" strike="noStrike">
                <a:solidFill>
                  <a:srgbClr val="595959"/>
                </a:solidFill>
                <a:latin typeface="Nunito Sans"/>
                <a:ea typeface="Nunito Sans"/>
                <a:cs typeface="Nunito Sans"/>
                <a:sym typeface="Nunito Sans"/>
              </a:defRPr>
            </a:lvl2pPr>
            <a:lvl3pPr indent="-381000" lvl="2" marL="1371600" marR="0" algn="l">
              <a:lnSpc>
                <a:spcPct val="100000"/>
              </a:lnSpc>
              <a:spcBef>
                <a:spcPts val="480"/>
              </a:spcBef>
              <a:spcAft>
                <a:spcPts val="0"/>
              </a:spcAft>
              <a:buClr>
                <a:srgbClr val="595959"/>
              </a:buClr>
              <a:buSzPts val="2400"/>
              <a:buFont typeface="Arial"/>
              <a:buChar char="•"/>
              <a:defRPr b="0" i="0" sz="2400" u="none" cap="none" strike="noStrike">
                <a:solidFill>
                  <a:srgbClr val="595959"/>
                </a:solidFill>
                <a:latin typeface="Nunito Sans"/>
                <a:ea typeface="Nunito Sans"/>
                <a:cs typeface="Nunito Sans"/>
                <a:sym typeface="Nunito Sans"/>
              </a:defRPr>
            </a:lvl3pPr>
            <a:lvl4pPr indent="-355600" lvl="3" marL="1828800" marR="0" algn="l">
              <a:lnSpc>
                <a:spcPct val="100000"/>
              </a:lnSpc>
              <a:spcBef>
                <a:spcPts val="400"/>
              </a:spcBef>
              <a:spcAft>
                <a:spcPts val="0"/>
              </a:spcAft>
              <a:buClr>
                <a:srgbClr val="595959"/>
              </a:buClr>
              <a:buSzPts val="2000"/>
              <a:buFont typeface="Arial"/>
              <a:buChar char="–"/>
              <a:defRPr b="0" i="0" sz="2000" u="none" cap="none" strike="noStrike">
                <a:solidFill>
                  <a:srgbClr val="595959"/>
                </a:solidFill>
                <a:latin typeface="Nunito Sans"/>
                <a:ea typeface="Nunito Sans"/>
                <a:cs typeface="Nunito Sans"/>
                <a:sym typeface="Nunito Sans"/>
              </a:defRPr>
            </a:lvl4pPr>
            <a:lvl5pPr indent="-355600" lvl="4" marL="2286000" marR="0" algn="l">
              <a:lnSpc>
                <a:spcPct val="100000"/>
              </a:lnSpc>
              <a:spcBef>
                <a:spcPts val="400"/>
              </a:spcBef>
              <a:spcAft>
                <a:spcPts val="0"/>
              </a:spcAft>
              <a:buClr>
                <a:srgbClr val="595959"/>
              </a:buClr>
              <a:buSzPts val="2000"/>
              <a:buFont typeface="Arial"/>
              <a:buChar char="»"/>
              <a:defRPr b="0" i="0" sz="2000" u="none" cap="none" strike="noStrike">
                <a:solidFill>
                  <a:srgbClr val="595959"/>
                </a:solidFill>
                <a:latin typeface="Nunito Sans"/>
                <a:ea typeface="Nunito Sans"/>
                <a:cs typeface="Nunito Sans"/>
                <a:sym typeface="Nunito Sans"/>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9" name="Google Shape;59;p12"/>
          <p:cNvSpPr txBox="1"/>
          <p:nvPr>
            <p:ph idx="2" type="body"/>
          </p:nvPr>
        </p:nvSpPr>
        <p:spPr>
          <a:xfrm>
            <a:off x="457202" y="1076327"/>
            <a:ext cx="3008313" cy="3518297"/>
          </a:xfrm>
          <a:prstGeom prst="rect">
            <a:avLst/>
          </a:prstGeom>
          <a:noFill/>
          <a:ln>
            <a:noFill/>
          </a:ln>
        </p:spPr>
        <p:txBody>
          <a:bodyPr anchorCtr="0" anchor="t" bIns="91425" lIns="91425" spcFirstLastPara="1" rIns="91425" wrap="square" tIns="91425"/>
          <a:lstStyle>
            <a:lvl1pPr indent="-228600" lvl="0" marL="457200" marR="0" algn="l">
              <a:lnSpc>
                <a:spcPct val="100000"/>
              </a:lnSpc>
              <a:spcBef>
                <a:spcPts val="280"/>
              </a:spcBef>
              <a:spcAft>
                <a:spcPts val="0"/>
              </a:spcAft>
              <a:buClr>
                <a:srgbClr val="595959"/>
              </a:buClr>
              <a:buSzPts val="2800"/>
              <a:buFont typeface="Arial"/>
              <a:buNone/>
              <a:defRPr b="0" i="0" sz="1400" u="none" cap="none" strike="noStrike">
                <a:solidFill>
                  <a:srgbClr val="595959"/>
                </a:solidFill>
                <a:latin typeface="Nunito Sans"/>
                <a:ea typeface="Nunito Sans"/>
                <a:cs typeface="Nunito Sans"/>
                <a:sym typeface="Nunito Sans"/>
              </a:defRPr>
            </a:lvl1pPr>
            <a:lvl2pPr indent="-228600" lvl="1" marL="914400" marR="0" algn="l">
              <a:lnSpc>
                <a:spcPct val="100000"/>
              </a:lnSpc>
              <a:spcBef>
                <a:spcPts val="240"/>
              </a:spcBef>
              <a:spcAft>
                <a:spcPts val="0"/>
              </a:spcAft>
              <a:buClr>
                <a:srgbClr val="595959"/>
              </a:buClr>
              <a:buSzPts val="2600"/>
              <a:buFont typeface="Arial"/>
              <a:buNone/>
              <a:defRPr b="0" i="0" sz="1200" u="none" cap="none" strike="noStrike">
                <a:solidFill>
                  <a:srgbClr val="595959"/>
                </a:solidFill>
                <a:latin typeface="Nunito Sans"/>
                <a:ea typeface="Nunito Sans"/>
                <a:cs typeface="Nunito Sans"/>
                <a:sym typeface="Nunito Sans"/>
              </a:defRPr>
            </a:lvl2pPr>
            <a:lvl3pPr indent="-228600" lvl="2" marL="1371600" marR="0" algn="l">
              <a:lnSpc>
                <a:spcPct val="100000"/>
              </a:lnSpc>
              <a:spcBef>
                <a:spcPts val="200"/>
              </a:spcBef>
              <a:spcAft>
                <a:spcPts val="0"/>
              </a:spcAft>
              <a:buClr>
                <a:srgbClr val="595959"/>
              </a:buClr>
              <a:buSzPts val="2400"/>
              <a:buFont typeface="Arial"/>
              <a:buNone/>
              <a:defRPr b="0" i="0" sz="1000" u="none" cap="none" strike="noStrike">
                <a:solidFill>
                  <a:srgbClr val="595959"/>
                </a:solidFill>
                <a:latin typeface="Nunito Sans"/>
                <a:ea typeface="Nunito Sans"/>
                <a:cs typeface="Nunito Sans"/>
                <a:sym typeface="Nunito Sans"/>
              </a:defRPr>
            </a:lvl3pPr>
            <a:lvl4pPr indent="-228600" lvl="3" marL="1828800" marR="0" algn="l">
              <a:lnSpc>
                <a:spcPct val="100000"/>
              </a:lnSpc>
              <a:spcBef>
                <a:spcPts val="180"/>
              </a:spcBef>
              <a:spcAft>
                <a:spcPts val="0"/>
              </a:spcAft>
              <a:buClr>
                <a:srgbClr val="595959"/>
              </a:buClr>
              <a:buSzPts val="2000"/>
              <a:buFont typeface="Arial"/>
              <a:buNone/>
              <a:defRPr b="0" i="0" sz="900" u="none" cap="none" strike="noStrike">
                <a:solidFill>
                  <a:srgbClr val="595959"/>
                </a:solidFill>
                <a:latin typeface="Nunito Sans"/>
                <a:ea typeface="Nunito Sans"/>
                <a:cs typeface="Nunito Sans"/>
                <a:sym typeface="Nunito Sans"/>
              </a:defRPr>
            </a:lvl4pPr>
            <a:lvl5pPr indent="-228600" lvl="4" marL="2286000" marR="0" algn="l">
              <a:lnSpc>
                <a:spcPct val="100000"/>
              </a:lnSpc>
              <a:spcBef>
                <a:spcPts val="180"/>
              </a:spcBef>
              <a:spcAft>
                <a:spcPts val="0"/>
              </a:spcAft>
              <a:buClr>
                <a:srgbClr val="595959"/>
              </a:buClr>
              <a:buSzPts val="1800"/>
              <a:buFont typeface="Arial"/>
              <a:buNone/>
              <a:defRPr b="0" i="0" sz="900" u="none" cap="none" strike="noStrike">
                <a:solidFill>
                  <a:srgbClr val="595959"/>
                </a:solidFill>
                <a:latin typeface="Nunito Sans"/>
                <a:ea typeface="Nunito Sans"/>
                <a:cs typeface="Nunito Sans"/>
                <a:sym typeface="Nunito Sans"/>
              </a:defRPr>
            </a:lvl5pPr>
            <a:lvl6pPr indent="-228600" lvl="5" marL="2743200" marR="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60" name="Google Shape;60;p12"/>
          <p:cNvSpPr txBox="1"/>
          <p:nvPr>
            <p:ph idx="12" type="sldNum"/>
          </p:nvPr>
        </p:nvSpPr>
        <p:spPr>
          <a:xfrm>
            <a:off x="6943606" y="4694053"/>
            <a:ext cx="2132964"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3"/>
          <p:cNvSpPr txBox="1"/>
          <p:nvPr>
            <p:ph type="title"/>
          </p:nvPr>
        </p:nvSpPr>
        <p:spPr>
          <a:xfrm>
            <a:off x="685979" y="3600451"/>
            <a:ext cx="8000702" cy="425054"/>
          </a:xfrm>
          <a:prstGeom prst="rect">
            <a:avLst/>
          </a:prstGeom>
          <a:noFill/>
          <a:ln>
            <a:noFill/>
          </a:ln>
        </p:spPr>
        <p:txBody>
          <a:bodyPr anchorCtr="0" anchor="b" bIns="91425" lIns="91425" spcFirstLastPara="1" rIns="91425" wrap="square" tIns="91425"/>
          <a:lstStyle>
            <a:lvl1pPr lvl="0" marR="0" algn="l">
              <a:lnSpc>
                <a:spcPct val="100000"/>
              </a:lnSpc>
              <a:spcBef>
                <a:spcPts val="0"/>
              </a:spcBef>
              <a:spcAft>
                <a:spcPts val="0"/>
              </a:spcAft>
              <a:buSzPts val="1400"/>
              <a:buNone/>
              <a:defRPr b="1" i="0" sz="2000" u="none" cap="none" strike="noStrike">
                <a:solidFill>
                  <a:srgbClr val="FF5000"/>
                </a:solidFill>
                <a:latin typeface="Nunito Sans"/>
                <a:ea typeface="Nunito Sans"/>
                <a:cs typeface="Nunito Sans"/>
                <a:sym typeface="Nunito Sans"/>
              </a:defRPr>
            </a:lvl1pPr>
            <a:lvl2pPr lvl="1" marR="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63" name="Google Shape;63;p13"/>
          <p:cNvSpPr/>
          <p:nvPr>
            <p:ph idx="2" type="pic"/>
          </p:nvPr>
        </p:nvSpPr>
        <p:spPr>
          <a:xfrm>
            <a:off x="685979" y="459581"/>
            <a:ext cx="8000702" cy="3086100"/>
          </a:xfrm>
          <a:prstGeom prst="rect">
            <a:avLst/>
          </a:prstGeom>
          <a:noFill/>
          <a:ln>
            <a:noFill/>
          </a:ln>
        </p:spPr>
        <p:txBody>
          <a:bodyPr anchorCtr="0" anchor="t" bIns="91425" lIns="91425" spcFirstLastPara="1" rIns="91425" wrap="square" tIns="91425"/>
          <a:lstStyle>
            <a:lvl1pPr lvl="0" marR="0" rtl="0" algn="l">
              <a:lnSpc>
                <a:spcPct val="100000"/>
              </a:lnSpc>
              <a:spcBef>
                <a:spcPts val="640"/>
              </a:spcBef>
              <a:spcAft>
                <a:spcPts val="0"/>
              </a:spcAft>
              <a:buClr>
                <a:srgbClr val="595959"/>
              </a:buClr>
              <a:buSzPts val="1400"/>
              <a:buFont typeface="Arial"/>
              <a:buNone/>
              <a:defRPr b="0" i="0" sz="3200" u="none" cap="none" strike="noStrike">
                <a:solidFill>
                  <a:srgbClr val="595959"/>
                </a:solidFill>
                <a:latin typeface="Nunito Sans"/>
                <a:ea typeface="Nunito Sans"/>
                <a:cs typeface="Nunito Sans"/>
                <a:sym typeface="Nunito Sans"/>
              </a:defRPr>
            </a:lvl1pPr>
            <a:lvl2pPr lvl="1" marR="0" rtl="0" algn="l">
              <a:lnSpc>
                <a:spcPct val="100000"/>
              </a:lnSpc>
              <a:spcBef>
                <a:spcPts val="560"/>
              </a:spcBef>
              <a:spcAft>
                <a:spcPts val="0"/>
              </a:spcAft>
              <a:buClr>
                <a:srgbClr val="595959"/>
              </a:buClr>
              <a:buSzPts val="1400"/>
              <a:buFont typeface="Arial"/>
              <a:buNone/>
              <a:defRPr b="0" i="0" sz="2800" u="none" cap="none" strike="noStrike">
                <a:solidFill>
                  <a:srgbClr val="595959"/>
                </a:solidFill>
                <a:latin typeface="Nunito Sans"/>
                <a:ea typeface="Nunito Sans"/>
                <a:cs typeface="Nunito Sans"/>
                <a:sym typeface="Nunito Sans"/>
              </a:defRPr>
            </a:lvl2pPr>
            <a:lvl3pPr lvl="2" marR="0" rtl="0" algn="l">
              <a:lnSpc>
                <a:spcPct val="100000"/>
              </a:lnSpc>
              <a:spcBef>
                <a:spcPts val="480"/>
              </a:spcBef>
              <a:spcAft>
                <a:spcPts val="0"/>
              </a:spcAft>
              <a:buClr>
                <a:srgbClr val="595959"/>
              </a:buClr>
              <a:buSzPts val="1400"/>
              <a:buFont typeface="Arial"/>
              <a:buNone/>
              <a:defRPr b="0" i="0" sz="2400" u="none" cap="none" strike="noStrike">
                <a:solidFill>
                  <a:srgbClr val="595959"/>
                </a:solidFill>
                <a:latin typeface="Nunito Sans"/>
                <a:ea typeface="Nunito Sans"/>
                <a:cs typeface="Nunito Sans"/>
                <a:sym typeface="Nunito Sans"/>
              </a:defRPr>
            </a:lvl3pPr>
            <a:lvl4pPr lvl="3" marR="0" rtl="0" algn="l">
              <a:lnSpc>
                <a:spcPct val="100000"/>
              </a:lnSpc>
              <a:spcBef>
                <a:spcPts val="400"/>
              </a:spcBef>
              <a:spcAft>
                <a:spcPts val="0"/>
              </a:spcAft>
              <a:buClr>
                <a:srgbClr val="595959"/>
              </a:buClr>
              <a:buSzPts val="1400"/>
              <a:buFont typeface="Arial"/>
              <a:buNone/>
              <a:defRPr b="0" i="0" sz="2000" u="none" cap="none" strike="noStrike">
                <a:solidFill>
                  <a:srgbClr val="595959"/>
                </a:solidFill>
                <a:latin typeface="Nunito Sans"/>
                <a:ea typeface="Nunito Sans"/>
                <a:cs typeface="Nunito Sans"/>
                <a:sym typeface="Nunito Sans"/>
              </a:defRPr>
            </a:lvl4pPr>
            <a:lvl5pPr lvl="4" marR="0" rtl="0" algn="l">
              <a:lnSpc>
                <a:spcPct val="100000"/>
              </a:lnSpc>
              <a:spcBef>
                <a:spcPts val="400"/>
              </a:spcBef>
              <a:spcAft>
                <a:spcPts val="0"/>
              </a:spcAft>
              <a:buClr>
                <a:srgbClr val="595959"/>
              </a:buClr>
              <a:buSzPts val="1400"/>
              <a:buFont typeface="Arial"/>
              <a:buNone/>
              <a:defRPr b="0" i="0" sz="2000" u="none" cap="none" strike="noStrike">
                <a:solidFill>
                  <a:srgbClr val="595959"/>
                </a:solidFill>
                <a:latin typeface="Nunito Sans"/>
                <a:ea typeface="Nunito Sans"/>
                <a:cs typeface="Nunito Sans"/>
                <a:sym typeface="Nunito Sans"/>
              </a:defRPr>
            </a:lvl5pPr>
            <a:lvl6pPr lvl="5"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3"/>
          <p:cNvSpPr txBox="1"/>
          <p:nvPr>
            <p:ph idx="1" type="body"/>
          </p:nvPr>
        </p:nvSpPr>
        <p:spPr>
          <a:xfrm>
            <a:off x="685979" y="4025504"/>
            <a:ext cx="8000702" cy="603647"/>
          </a:xfrm>
          <a:prstGeom prst="rect">
            <a:avLst/>
          </a:prstGeom>
          <a:noFill/>
          <a:ln>
            <a:noFill/>
          </a:ln>
        </p:spPr>
        <p:txBody>
          <a:bodyPr anchorCtr="0" anchor="t" bIns="91425" lIns="91425" spcFirstLastPara="1" rIns="91425" wrap="square" tIns="91425"/>
          <a:lstStyle>
            <a:lvl1pPr indent="-228600" lvl="0" marL="457200" marR="0" algn="l">
              <a:lnSpc>
                <a:spcPct val="100000"/>
              </a:lnSpc>
              <a:spcBef>
                <a:spcPts val="280"/>
              </a:spcBef>
              <a:spcAft>
                <a:spcPts val="0"/>
              </a:spcAft>
              <a:buClr>
                <a:srgbClr val="595959"/>
              </a:buClr>
              <a:buSzPts val="2800"/>
              <a:buFont typeface="Arial"/>
              <a:buNone/>
              <a:defRPr b="0" i="0" sz="1400" u="none" cap="none" strike="noStrike">
                <a:solidFill>
                  <a:srgbClr val="595959"/>
                </a:solidFill>
                <a:latin typeface="Nunito Sans"/>
                <a:ea typeface="Nunito Sans"/>
                <a:cs typeface="Nunito Sans"/>
                <a:sym typeface="Nunito Sans"/>
              </a:defRPr>
            </a:lvl1pPr>
            <a:lvl2pPr indent="-228600" lvl="1" marL="914400" marR="0" algn="l">
              <a:lnSpc>
                <a:spcPct val="100000"/>
              </a:lnSpc>
              <a:spcBef>
                <a:spcPts val="240"/>
              </a:spcBef>
              <a:spcAft>
                <a:spcPts val="0"/>
              </a:spcAft>
              <a:buClr>
                <a:srgbClr val="595959"/>
              </a:buClr>
              <a:buSzPts val="2600"/>
              <a:buFont typeface="Arial"/>
              <a:buNone/>
              <a:defRPr b="0" i="0" sz="1200" u="none" cap="none" strike="noStrike">
                <a:solidFill>
                  <a:srgbClr val="595959"/>
                </a:solidFill>
                <a:latin typeface="Nunito Sans"/>
                <a:ea typeface="Nunito Sans"/>
                <a:cs typeface="Nunito Sans"/>
                <a:sym typeface="Nunito Sans"/>
              </a:defRPr>
            </a:lvl2pPr>
            <a:lvl3pPr indent="-228600" lvl="2" marL="1371600" marR="0" algn="l">
              <a:lnSpc>
                <a:spcPct val="100000"/>
              </a:lnSpc>
              <a:spcBef>
                <a:spcPts val="200"/>
              </a:spcBef>
              <a:spcAft>
                <a:spcPts val="0"/>
              </a:spcAft>
              <a:buClr>
                <a:srgbClr val="595959"/>
              </a:buClr>
              <a:buSzPts val="2400"/>
              <a:buFont typeface="Arial"/>
              <a:buNone/>
              <a:defRPr b="0" i="0" sz="1000" u="none" cap="none" strike="noStrike">
                <a:solidFill>
                  <a:srgbClr val="595959"/>
                </a:solidFill>
                <a:latin typeface="Nunito Sans"/>
                <a:ea typeface="Nunito Sans"/>
                <a:cs typeface="Nunito Sans"/>
                <a:sym typeface="Nunito Sans"/>
              </a:defRPr>
            </a:lvl3pPr>
            <a:lvl4pPr indent="-228600" lvl="3" marL="1828800" marR="0" algn="l">
              <a:lnSpc>
                <a:spcPct val="100000"/>
              </a:lnSpc>
              <a:spcBef>
                <a:spcPts val="180"/>
              </a:spcBef>
              <a:spcAft>
                <a:spcPts val="0"/>
              </a:spcAft>
              <a:buClr>
                <a:srgbClr val="595959"/>
              </a:buClr>
              <a:buSzPts val="2000"/>
              <a:buFont typeface="Arial"/>
              <a:buNone/>
              <a:defRPr b="0" i="0" sz="900" u="none" cap="none" strike="noStrike">
                <a:solidFill>
                  <a:srgbClr val="595959"/>
                </a:solidFill>
                <a:latin typeface="Nunito Sans"/>
                <a:ea typeface="Nunito Sans"/>
                <a:cs typeface="Nunito Sans"/>
                <a:sym typeface="Nunito Sans"/>
              </a:defRPr>
            </a:lvl4pPr>
            <a:lvl5pPr indent="-228600" lvl="4" marL="2286000" marR="0" algn="l">
              <a:lnSpc>
                <a:spcPct val="100000"/>
              </a:lnSpc>
              <a:spcBef>
                <a:spcPts val="180"/>
              </a:spcBef>
              <a:spcAft>
                <a:spcPts val="0"/>
              </a:spcAft>
              <a:buClr>
                <a:srgbClr val="595959"/>
              </a:buClr>
              <a:buSzPts val="1800"/>
              <a:buFont typeface="Arial"/>
              <a:buNone/>
              <a:defRPr b="0" i="0" sz="900" u="none" cap="none" strike="noStrike">
                <a:solidFill>
                  <a:srgbClr val="595959"/>
                </a:solidFill>
                <a:latin typeface="Nunito Sans"/>
                <a:ea typeface="Nunito Sans"/>
                <a:cs typeface="Nunito Sans"/>
                <a:sym typeface="Nunito Sans"/>
              </a:defRPr>
            </a:lvl5pPr>
            <a:lvl6pPr indent="-228600" lvl="5" marL="2743200" marR="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65" name="Google Shape;65;p13"/>
          <p:cNvSpPr txBox="1"/>
          <p:nvPr>
            <p:ph idx="12" type="sldNum"/>
          </p:nvPr>
        </p:nvSpPr>
        <p:spPr>
          <a:xfrm>
            <a:off x="6943606" y="4694053"/>
            <a:ext cx="2132964"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ullets" type="obj">
  <p:cSld name="OBJECT">
    <p:spTree>
      <p:nvGrpSpPr>
        <p:cNvPr id="15" name="Shape 15"/>
        <p:cNvGrpSpPr/>
        <p:nvPr/>
      </p:nvGrpSpPr>
      <p:grpSpPr>
        <a:xfrm>
          <a:off x="0" y="0"/>
          <a:ext cx="0" cy="0"/>
          <a:chOff x="0" y="0"/>
          <a:chExt cx="0" cy="0"/>
        </a:xfrm>
      </p:grpSpPr>
      <p:sp>
        <p:nvSpPr>
          <p:cNvPr id="16" name="Google Shape;16;p3"/>
          <p:cNvSpPr txBox="1"/>
          <p:nvPr>
            <p:ph type="title"/>
          </p:nvPr>
        </p:nvSpPr>
        <p:spPr>
          <a:xfrm>
            <a:off x="457319" y="205979"/>
            <a:ext cx="8229362" cy="857250"/>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SzPts val="1400"/>
              <a:buNone/>
              <a:defRPr b="1" i="0" sz="3400" u="none" cap="none" strike="noStrike">
                <a:solidFill>
                  <a:srgbClr val="FF5000"/>
                </a:solidFill>
                <a:latin typeface="Nunito Sans"/>
                <a:ea typeface="Nunito Sans"/>
                <a:cs typeface="Nunito Sans"/>
                <a:sym typeface="Nunito Sans"/>
              </a:defRPr>
            </a:lvl1pPr>
            <a:lvl2pPr lvl="1" marR="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7" name="Google Shape;17;p3"/>
          <p:cNvSpPr txBox="1"/>
          <p:nvPr>
            <p:ph idx="1" type="body"/>
          </p:nvPr>
        </p:nvSpPr>
        <p:spPr>
          <a:xfrm>
            <a:off x="457319" y="1200151"/>
            <a:ext cx="8229362" cy="3394472"/>
          </a:xfrm>
          <a:prstGeom prst="rect">
            <a:avLst/>
          </a:prstGeom>
          <a:noFill/>
          <a:ln>
            <a:noFill/>
          </a:ln>
        </p:spPr>
        <p:txBody>
          <a:bodyPr anchorCtr="0" anchor="t" bIns="91425" lIns="91425" spcFirstLastPara="1" rIns="91425" wrap="square" tIns="91425"/>
          <a:lstStyle>
            <a:lvl1pPr indent="-406400" lvl="0" marL="457200" marR="0" algn="l">
              <a:lnSpc>
                <a:spcPct val="100000"/>
              </a:lnSpc>
              <a:spcBef>
                <a:spcPts val="560"/>
              </a:spcBef>
              <a:spcAft>
                <a:spcPts val="0"/>
              </a:spcAft>
              <a:buClr>
                <a:srgbClr val="595959"/>
              </a:buClr>
              <a:buSzPts val="2800"/>
              <a:buFont typeface="Arial"/>
              <a:buChar char="•"/>
              <a:defRPr b="0" i="0" sz="2800" u="none" cap="none" strike="noStrike">
                <a:solidFill>
                  <a:srgbClr val="595959"/>
                </a:solidFill>
                <a:latin typeface="Nunito Sans"/>
                <a:ea typeface="Nunito Sans"/>
                <a:cs typeface="Nunito Sans"/>
                <a:sym typeface="Nunito Sans"/>
              </a:defRPr>
            </a:lvl1pPr>
            <a:lvl2pPr indent="-393700" lvl="1" marL="914400" marR="0" algn="l">
              <a:lnSpc>
                <a:spcPct val="100000"/>
              </a:lnSpc>
              <a:spcBef>
                <a:spcPts val="520"/>
              </a:spcBef>
              <a:spcAft>
                <a:spcPts val="0"/>
              </a:spcAft>
              <a:buClr>
                <a:srgbClr val="595959"/>
              </a:buClr>
              <a:buSzPts val="2600"/>
              <a:buFont typeface="Arial"/>
              <a:buChar char="–"/>
              <a:defRPr b="0" i="0" sz="2600" u="none" cap="none" strike="noStrike">
                <a:solidFill>
                  <a:srgbClr val="595959"/>
                </a:solidFill>
                <a:latin typeface="Nunito Sans"/>
                <a:ea typeface="Nunito Sans"/>
                <a:cs typeface="Nunito Sans"/>
                <a:sym typeface="Nunito Sans"/>
              </a:defRPr>
            </a:lvl2pPr>
            <a:lvl3pPr indent="-381000" lvl="2" marL="1371600" marR="0" algn="l">
              <a:lnSpc>
                <a:spcPct val="100000"/>
              </a:lnSpc>
              <a:spcBef>
                <a:spcPts val="480"/>
              </a:spcBef>
              <a:spcAft>
                <a:spcPts val="0"/>
              </a:spcAft>
              <a:buClr>
                <a:srgbClr val="595959"/>
              </a:buClr>
              <a:buSzPts val="2400"/>
              <a:buFont typeface="Arial"/>
              <a:buChar char="•"/>
              <a:defRPr b="0" i="0" sz="2400" u="none" cap="none" strike="noStrike">
                <a:solidFill>
                  <a:srgbClr val="595959"/>
                </a:solidFill>
                <a:latin typeface="Nunito Sans"/>
                <a:ea typeface="Nunito Sans"/>
                <a:cs typeface="Nunito Sans"/>
                <a:sym typeface="Nunito Sans"/>
              </a:defRPr>
            </a:lvl3pPr>
            <a:lvl4pPr indent="-355600" lvl="3" marL="1828800" marR="0" algn="l">
              <a:lnSpc>
                <a:spcPct val="100000"/>
              </a:lnSpc>
              <a:spcBef>
                <a:spcPts val="400"/>
              </a:spcBef>
              <a:spcAft>
                <a:spcPts val="0"/>
              </a:spcAft>
              <a:buClr>
                <a:srgbClr val="595959"/>
              </a:buClr>
              <a:buSzPts val="2000"/>
              <a:buFont typeface="Arial"/>
              <a:buChar char="–"/>
              <a:defRPr b="0" i="0" sz="2000" u="none" cap="none" strike="noStrike">
                <a:solidFill>
                  <a:srgbClr val="595959"/>
                </a:solidFill>
                <a:latin typeface="Nunito Sans"/>
                <a:ea typeface="Nunito Sans"/>
                <a:cs typeface="Nunito Sans"/>
                <a:sym typeface="Nunito Sans"/>
              </a:defRPr>
            </a:lvl4pPr>
            <a:lvl5pPr indent="-342900" lvl="4" marL="2286000" marR="0" algn="l">
              <a:lnSpc>
                <a:spcPct val="100000"/>
              </a:lnSpc>
              <a:spcBef>
                <a:spcPts val="360"/>
              </a:spcBef>
              <a:spcAft>
                <a:spcPts val="0"/>
              </a:spcAft>
              <a:buClr>
                <a:srgbClr val="595959"/>
              </a:buClr>
              <a:buSzPts val="1800"/>
              <a:buFont typeface="Arial"/>
              <a:buChar char="»"/>
              <a:defRPr b="0" i="0" sz="1800" u="none" cap="none" strike="noStrike">
                <a:solidFill>
                  <a:srgbClr val="595959"/>
                </a:solidFill>
                <a:latin typeface="Nunito Sans"/>
                <a:ea typeface="Nunito Sans"/>
                <a:cs typeface="Nunito Sans"/>
                <a:sym typeface="Nunito Sans"/>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8" name="Google Shape;18;p3"/>
          <p:cNvSpPr txBox="1"/>
          <p:nvPr>
            <p:ph idx="12" type="sldNum"/>
          </p:nvPr>
        </p:nvSpPr>
        <p:spPr>
          <a:xfrm>
            <a:off x="6943606" y="4694053"/>
            <a:ext cx="2132964"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Only" type="titleOnly">
  <p:cSld name="TITLE_ONLY">
    <p:bg>
      <p:bgPr>
        <a:solidFill>
          <a:srgbClr val="FF5000"/>
        </a:solidFill>
      </p:bgPr>
    </p:bg>
    <p:spTree>
      <p:nvGrpSpPr>
        <p:cNvPr id="19" name="Shape 19"/>
        <p:cNvGrpSpPr/>
        <p:nvPr/>
      </p:nvGrpSpPr>
      <p:grpSpPr>
        <a:xfrm>
          <a:off x="0" y="0"/>
          <a:ext cx="0" cy="0"/>
          <a:chOff x="0" y="0"/>
          <a:chExt cx="0" cy="0"/>
        </a:xfrm>
      </p:grpSpPr>
      <p:sp>
        <p:nvSpPr>
          <p:cNvPr id="20" name="Google Shape;20;p4"/>
          <p:cNvSpPr txBox="1"/>
          <p:nvPr>
            <p:ph type="title"/>
          </p:nvPr>
        </p:nvSpPr>
        <p:spPr>
          <a:xfrm>
            <a:off x="752475" y="1840706"/>
            <a:ext cx="7677150" cy="1394221"/>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SzPts val="1400"/>
              <a:buNone/>
              <a:defRPr b="1" i="0" sz="4200" u="none" cap="none" strike="noStrike">
                <a:solidFill>
                  <a:schemeClr val="lt1"/>
                </a:solidFill>
                <a:latin typeface="Nunito Sans"/>
                <a:ea typeface="Nunito Sans"/>
                <a:cs typeface="Nunito Sans"/>
                <a:sym typeface="Nunito Sans"/>
              </a:defRPr>
            </a:lvl1pPr>
            <a:lvl2pPr lvl="1" marR="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ank you Slide">
  <p:cSld name="Thank you Slide">
    <p:bg>
      <p:bgPr>
        <a:solidFill>
          <a:srgbClr val="3F3F3F"/>
        </a:solidFill>
      </p:bgPr>
    </p:bg>
    <p:spTree>
      <p:nvGrpSpPr>
        <p:cNvPr id="21" name="Shape 21"/>
        <p:cNvGrpSpPr/>
        <p:nvPr/>
      </p:nvGrpSpPr>
      <p:grpSpPr>
        <a:xfrm>
          <a:off x="0" y="0"/>
          <a:ext cx="0" cy="0"/>
          <a:chOff x="0" y="0"/>
          <a:chExt cx="0" cy="0"/>
        </a:xfrm>
      </p:grpSpPr>
      <p:sp>
        <p:nvSpPr>
          <p:cNvPr id="22" name="Google Shape;22;p5"/>
          <p:cNvSpPr txBox="1"/>
          <p:nvPr/>
        </p:nvSpPr>
        <p:spPr>
          <a:xfrm>
            <a:off x="1981200" y="2014776"/>
            <a:ext cx="5181600" cy="86177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000"/>
              <a:buFont typeface="Arial"/>
              <a:buNone/>
            </a:pPr>
            <a:r>
              <a:rPr b="1" i="0" lang="en" sz="5000" u="none" cap="none" strike="noStrike">
                <a:solidFill>
                  <a:srgbClr val="FF5000"/>
                </a:solidFill>
                <a:latin typeface="Nunito Sans"/>
                <a:ea typeface="Nunito Sans"/>
                <a:cs typeface="Nunito Sans"/>
                <a:sym typeface="Nunito Sans"/>
              </a:rPr>
              <a:t>THANK YOU</a:t>
            </a:r>
            <a:endParaRPr b="0" i="0" sz="1400" u="none" cap="none" strike="noStrike">
              <a:solidFill>
                <a:srgbClr val="000000"/>
              </a:solidFill>
              <a:latin typeface="Arial"/>
              <a:ea typeface="Arial"/>
              <a:cs typeface="Arial"/>
              <a:sym typeface="Arial"/>
            </a:endParaRPr>
          </a:p>
        </p:txBody>
      </p:sp>
      <p:sp>
        <p:nvSpPr>
          <p:cNvPr id="23" name="Google Shape;23;p5"/>
          <p:cNvSpPr txBox="1"/>
          <p:nvPr/>
        </p:nvSpPr>
        <p:spPr>
          <a:xfrm>
            <a:off x="2819400" y="3790950"/>
            <a:ext cx="3276600" cy="4616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chemeClr val="lt1"/>
                </a:solidFill>
                <a:latin typeface="Nunito Sans"/>
                <a:ea typeface="Nunito Sans"/>
                <a:cs typeface="Nunito Sans"/>
                <a:sym typeface="Nunito Sans"/>
              </a:rPr>
              <a:t>wso</a:t>
            </a:r>
            <a:r>
              <a:rPr b="1" i="0" lang="en" sz="1800" u="none" cap="none" strike="noStrike">
                <a:solidFill>
                  <a:schemeClr val="lt1"/>
                </a:solidFill>
                <a:latin typeface="Nunito Sans"/>
                <a:ea typeface="Nunito Sans"/>
                <a:cs typeface="Nunito Sans"/>
                <a:sym typeface="Nunito Sans"/>
              </a:rPr>
              <a:t>2</a:t>
            </a:r>
            <a:r>
              <a:rPr b="0" i="0" lang="en" sz="2400" u="none" cap="none" strike="noStrike">
                <a:solidFill>
                  <a:schemeClr val="lt1"/>
                </a:solidFill>
                <a:latin typeface="Nunito Sans"/>
                <a:ea typeface="Nunito Sans"/>
                <a:cs typeface="Nunito Sans"/>
                <a:sym typeface="Nunito Sans"/>
              </a:rPr>
              <a:t>.com</a:t>
            </a:r>
            <a:endParaRPr b="0" i="0" sz="1400" u="none" cap="none" strike="noStrike">
              <a:solidFill>
                <a:srgbClr val="000000"/>
              </a:solidFill>
              <a:latin typeface="Arial"/>
              <a:ea typeface="Arial"/>
              <a:cs typeface="Arial"/>
              <a:sym typeface="Arial"/>
            </a:endParaRPr>
          </a:p>
        </p:txBody>
      </p:sp>
      <p:cxnSp>
        <p:nvCxnSpPr>
          <p:cNvPr id="24" name="Google Shape;24;p5"/>
          <p:cNvCxnSpPr/>
          <p:nvPr/>
        </p:nvCxnSpPr>
        <p:spPr>
          <a:xfrm>
            <a:off x="3276600" y="4252615"/>
            <a:ext cx="2362200" cy="0"/>
          </a:xfrm>
          <a:prstGeom prst="straightConnector1">
            <a:avLst/>
          </a:prstGeom>
          <a:noFill/>
          <a:ln cap="flat" cmpd="sng" w="9525">
            <a:solidFill>
              <a:schemeClr val="lt1"/>
            </a:solidFill>
            <a:prstDash val="dash"/>
            <a:round/>
            <a:headEnd len="sm" w="sm" type="none"/>
            <a:tailEnd len="sm" w="sm" type="none"/>
          </a:ln>
        </p:spPr>
      </p:cxnSp>
      <p:sp>
        <p:nvSpPr>
          <p:cNvPr id="25" name="Google Shape;25;p5">
            <a:hlinkClick r:id="rId2"/>
          </p:cNvPr>
          <p:cNvSpPr/>
          <p:nvPr/>
        </p:nvSpPr>
        <p:spPr>
          <a:xfrm>
            <a:off x="3733800" y="3790950"/>
            <a:ext cx="1495425" cy="46166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D:\2017\Slide-deck-2017\in-01.png" id="26" name="Google Shape;26;p5">
            <a:hlinkClick r:id="rId3"/>
          </p:cNvPr>
          <p:cNvPicPr preferRelativeResize="0"/>
          <p:nvPr/>
        </p:nvPicPr>
        <p:blipFill rotWithShape="1">
          <a:blip r:embed="rId4">
            <a:alphaModFix/>
          </a:blip>
          <a:srcRect b="0" l="0" r="0" t="0"/>
          <a:stretch/>
        </p:blipFill>
        <p:spPr>
          <a:xfrm>
            <a:off x="4246562" y="4271632"/>
            <a:ext cx="401638" cy="401638"/>
          </a:xfrm>
          <a:prstGeom prst="rect">
            <a:avLst/>
          </a:prstGeom>
          <a:noFill/>
          <a:ln>
            <a:noFill/>
          </a:ln>
        </p:spPr>
      </p:pic>
      <p:pic>
        <p:nvPicPr>
          <p:cNvPr descr="D:\2017\Slide-deck-2017\twitter-01-01.png" id="27" name="Google Shape;27;p5">
            <a:hlinkClick r:id="rId5"/>
          </p:cNvPr>
          <p:cNvPicPr preferRelativeResize="0"/>
          <p:nvPr/>
        </p:nvPicPr>
        <p:blipFill rotWithShape="1">
          <a:blip r:embed="rId6">
            <a:alphaModFix/>
          </a:blip>
          <a:srcRect b="0" l="0" r="0" t="0"/>
          <a:stretch/>
        </p:blipFill>
        <p:spPr>
          <a:xfrm>
            <a:off x="3199247" y="4274363"/>
            <a:ext cx="382153" cy="382153"/>
          </a:xfrm>
          <a:prstGeom prst="rect">
            <a:avLst/>
          </a:prstGeom>
          <a:noFill/>
          <a:ln>
            <a:noFill/>
          </a:ln>
        </p:spPr>
      </p:pic>
      <p:pic>
        <p:nvPicPr>
          <p:cNvPr descr="D:\2017\Slide-deck-2017\yt-01.png" id="28" name="Google Shape;28;p5">
            <a:hlinkClick r:id="rId7"/>
          </p:cNvPr>
          <p:cNvPicPr preferRelativeResize="0"/>
          <p:nvPr/>
        </p:nvPicPr>
        <p:blipFill rotWithShape="1">
          <a:blip r:embed="rId8">
            <a:alphaModFix/>
          </a:blip>
          <a:srcRect b="0" l="0" r="0" t="0"/>
          <a:stretch/>
        </p:blipFill>
        <p:spPr>
          <a:xfrm>
            <a:off x="5334000" y="4274363"/>
            <a:ext cx="401638" cy="401638"/>
          </a:xfrm>
          <a:prstGeom prst="rect">
            <a:avLst/>
          </a:prstGeom>
          <a:noFill/>
          <a:ln>
            <a:noFill/>
          </a:ln>
        </p:spPr>
      </p:pic>
      <p:pic>
        <p:nvPicPr>
          <p:cNvPr descr="D:\2017\Slide-deck-2017\FB-01.png" id="29" name="Google Shape;29;p5">
            <a:hlinkClick r:id="rId9"/>
          </p:cNvPr>
          <p:cNvPicPr preferRelativeResize="0"/>
          <p:nvPr/>
        </p:nvPicPr>
        <p:blipFill rotWithShape="1">
          <a:blip r:embed="rId10">
            <a:alphaModFix/>
          </a:blip>
          <a:srcRect b="0" l="0" r="0" t="0"/>
          <a:stretch/>
        </p:blipFill>
        <p:spPr>
          <a:xfrm>
            <a:off x="3713162" y="4271632"/>
            <a:ext cx="401638" cy="401638"/>
          </a:xfrm>
          <a:prstGeom prst="rect">
            <a:avLst/>
          </a:prstGeom>
          <a:noFill/>
          <a:ln>
            <a:noFill/>
          </a:ln>
        </p:spPr>
      </p:pic>
      <p:pic>
        <p:nvPicPr>
          <p:cNvPr descr="D:\2017\Slide-deck-2017\g+-01.png" id="30" name="Google Shape;30;p5">
            <a:hlinkClick r:id="rId11"/>
          </p:cNvPr>
          <p:cNvPicPr preferRelativeResize="0"/>
          <p:nvPr/>
        </p:nvPicPr>
        <p:blipFill rotWithShape="1">
          <a:blip r:embed="rId12">
            <a:alphaModFix/>
          </a:blip>
          <a:srcRect b="0" l="0" r="0" t="0"/>
          <a:stretch/>
        </p:blipFill>
        <p:spPr>
          <a:xfrm>
            <a:off x="4815710" y="4286577"/>
            <a:ext cx="401638" cy="40163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Slide" type="title">
  <p:cSld name="TITLE">
    <p:spTree>
      <p:nvGrpSpPr>
        <p:cNvPr id="31" name="Shape 31"/>
        <p:cNvGrpSpPr/>
        <p:nvPr/>
      </p:nvGrpSpPr>
      <p:grpSpPr>
        <a:xfrm>
          <a:off x="0" y="0"/>
          <a:ext cx="0" cy="0"/>
          <a:chOff x="0" y="0"/>
          <a:chExt cx="0" cy="0"/>
        </a:xfrm>
      </p:grpSpPr>
      <p:sp>
        <p:nvSpPr>
          <p:cNvPr id="32" name="Google Shape;32;p6"/>
          <p:cNvSpPr txBox="1"/>
          <p:nvPr>
            <p:ph type="ctrTitle"/>
          </p:nvPr>
        </p:nvSpPr>
        <p:spPr>
          <a:xfrm>
            <a:off x="685800" y="1597820"/>
            <a:ext cx="7772400" cy="1102519"/>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SzPts val="1400"/>
              <a:buNone/>
              <a:defRPr b="1" i="0" sz="3400" u="none" cap="none" strike="noStrike">
                <a:solidFill>
                  <a:srgbClr val="FF5000"/>
                </a:solidFill>
                <a:latin typeface="Nunito Sans"/>
                <a:ea typeface="Nunito Sans"/>
                <a:cs typeface="Nunito Sans"/>
                <a:sym typeface="Nunito Sans"/>
              </a:defRPr>
            </a:lvl1pPr>
            <a:lvl2pPr lvl="1" marR="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33" name="Google Shape;33;p6"/>
          <p:cNvSpPr txBox="1"/>
          <p:nvPr>
            <p:ph idx="1" type="subTitle"/>
          </p:nvPr>
        </p:nvSpPr>
        <p:spPr>
          <a:xfrm>
            <a:off x="1371600" y="2914650"/>
            <a:ext cx="6400800" cy="1314450"/>
          </a:xfrm>
          <a:prstGeom prst="rect">
            <a:avLst/>
          </a:prstGeom>
          <a:noFill/>
          <a:ln>
            <a:noFill/>
          </a:ln>
        </p:spPr>
        <p:txBody>
          <a:bodyPr anchorCtr="0" anchor="t" bIns="91425" lIns="91425" spcFirstLastPara="1" rIns="91425" wrap="square" tIns="91425"/>
          <a:lstStyle>
            <a:lvl1pPr lvl="0" marR="0" algn="ctr">
              <a:lnSpc>
                <a:spcPct val="100000"/>
              </a:lnSpc>
              <a:spcBef>
                <a:spcPts val="560"/>
              </a:spcBef>
              <a:spcAft>
                <a:spcPts val="0"/>
              </a:spcAft>
              <a:buClr>
                <a:srgbClr val="888888"/>
              </a:buClr>
              <a:buSzPts val="2800"/>
              <a:buFont typeface="Arial"/>
              <a:buNone/>
              <a:defRPr b="0" i="0" sz="2800" u="none" cap="none" strike="noStrike">
                <a:solidFill>
                  <a:srgbClr val="888888"/>
                </a:solidFill>
                <a:latin typeface="Nunito Sans"/>
                <a:ea typeface="Nunito Sans"/>
                <a:cs typeface="Nunito Sans"/>
                <a:sym typeface="Nunito Sans"/>
              </a:defRPr>
            </a:lvl1pPr>
            <a:lvl2pPr lvl="1" marR="0" algn="ctr">
              <a:lnSpc>
                <a:spcPct val="100000"/>
              </a:lnSpc>
              <a:spcBef>
                <a:spcPts val="520"/>
              </a:spcBef>
              <a:spcAft>
                <a:spcPts val="0"/>
              </a:spcAft>
              <a:buClr>
                <a:srgbClr val="888888"/>
              </a:buClr>
              <a:buSzPts val="2600"/>
              <a:buFont typeface="Arial"/>
              <a:buNone/>
              <a:defRPr b="0" i="0" sz="2600" u="none" cap="none" strike="noStrike">
                <a:solidFill>
                  <a:srgbClr val="888888"/>
                </a:solidFill>
                <a:latin typeface="Nunito Sans"/>
                <a:ea typeface="Nunito Sans"/>
                <a:cs typeface="Nunito Sans"/>
                <a:sym typeface="Nunito Sans"/>
              </a:defRPr>
            </a:lvl2pPr>
            <a:lvl3pPr lvl="2" marR="0" algn="ctr">
              <a:lnSpc>
                <a:spcPct val="100000"/>
              </a:lnSpc>
              <a:spcBef>
                <a:spcPts val="480"/>
              </a:spcBef>
              <a:spcAft>
                <a:spcPts val="0"/>
              </a:spcAft>
              <a:buClr>
                <a:srgbClr val="888888"/>
              </a:buClr>
              <a:buSzPts val="2400"/>
              <a:buFont typeface="Arial"/>
              <a:buNone/>
              <a:defRPr b="0" i="0" sz="2400" u="none" cap="none" strike="noStrike">
                <a:solidFill>
                  <a:srgbClr val="888888"/>
                </a:solidFill>
                <a:latin typeface="Nunito Sans"/>
                <a:ea typeface="Nunito Sans"/>
                <a:cs typeface="Nunito Sans"/>
                <a:sym typeface="Nunito Sans"/>
              </a:defRPr>
            </a:lvl3pPr>
            <a:lvl4pPr lvl="3"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Nunito Sans"/>
                <a:ea typeface="Nunito Sans"/>
                <a:cs typeface="Nunito Sans"/>
                <a:sym typeface="Nunito Sans"/>
              </a:defRPr>
            </a:lvl4pPr>
            <a:lvl5pPr lvl="4" marR="0" algn="ctr">
              <a:lnSpc>
                <a:spcPct val="100000"/>
              </a:lnSpc>
              <a:spcBef>
                <a:spcPts val="360"/>
              </a:spcBef>
              <a:spcAft>
                <a:spcPts val="0"/>
              </a:spcAft>
              <a:buClr>
                <a:srgbClr val="888888"/>
              </a:buClr>
              <a:buSzPts val="1800"/>
              <a:buFont typeface="Arial"/>
              <a:buNone/>
              <a:defRPr b="0" i="0" sz="1800" u="none" cap="none" strike="noStrike">
                <a:solidFill>
                  <a:srgbClr val="888888"/>
                </a:solidFill>
                <a:latin typeface="Nunito Sans"/>
                <a:ea typeface="Nunito Sans"/>
                <a:cs typeface="Nunito Sans"/>
                <a:sym typeface="Nunito Sans"/>
              </a:defRPr>
            </a:lvl5pPr>
            <a:lvl6pPr lvl="5"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34" name="Google Shape;34;p6"/>
          <p:cNvSpPr txBox="1"/>
          <p:nvPr>
            <p:ph idx="12" type="sldNum"/>
          </p:nvPr>
        </p:nvSpPr>
        <p:spPr>
          <a:xfrm>
            <a:off x="6943606" y="4694053"/>
            <a:ext cx="2132964"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35" name="Shape 35"/>
        <p:cNvGrpSpPr/>
        <p:nvPr/>
      </p:nvGrpSpPr>
      <p:grpSpPr>
        <a:xfrm>
          <a:off x="0" y="0"/>
          <a:ext cx="0" cy="0"/>
          <a:chOff x="0" y="0"/>
          <a:chExt cx="0" cy="0"/>
        </a:xfrm>
      </p:grpSpPr>
      <p:sp>
        <p:nvSpPr>
          <p:cNvPr id="36" name="Google Shape;36;p7"/>
          <p:cNvSpPr txBox="1"/>
          <p:nvPr>
            <p:ph idx="1" type="body"/>
          </p:nvPr>
        </p:nvSpPr>
        <p:spPr>
          <a:xfrm>
            <a:off x="579438" y="1360884"/>
            <a:ext cx="8231068" cy="2963465"/>
          </a:xfrm>
          <a:prstGeom prst="rect">
            <a:avLst/>
          </a:prstGeom>
          <a:noFill/>
          <a:ln>
            <a:noFill/>
          </a:ln>
        </p:spPr>
        <p:txBody>
          <a:bodyPr anchorCtr="0" anchor="t" bIns="91425" lIns="91425" spcFirstLastPara="1" rIns="91425" wrap="square" tIns="91425"/>
          <a:lstStyle>
            <a:lvl1pPr indent="-228600" lvl="0" marL="457200" marR="0" algn="l">
              <a:lnSpc>
                <a:spcPct val="100000"/>
              </a:lnSpc>
              <a:spcBef>
                <a:spcPts val="400"/>
              </a:spcBef>
              <a:spcAft>
                <a:spcPts val="0"/>
              </a:spcAft>
              <a:buSzPts val="2800"/>
              <a:buFont typeface="Arial"/>
              <a:buNone/>
              <a:defRPr b="0" i="0" sz="2000" u="none" cap="none" strike="noStrike">
                <a:latin typeface="Nunito Sans"/>
                <a:ea typeface="Nunito Sans"/>
                <a:cs typeface="Nunito Sans"/>
                <a:sym typeface="Nunito Sans"/>
              </a:defRPr>
            </a:lvl1pPr>
            <a:lvl2pPr indent="-228600" lvl="1" marL="914400" marR="0" algn="l">
              <a:lnSpc>
                <a:spcPct val="100000"/>
              </a:lnSpc>
              <a:spcBef>
                <a:spcPts val="360"/>
              </a:spcBef>
              <a:spcAft>
                <a:spcPts val="0"/>
              </a:spcAft>
              <a:buSzPts val="2600"/>
              <a:buFont typeface="Arial"/>
              <a:buNone/>
              <a:defRPr b="0" i="0" sz="1800" u="none" cap="none" strike="noStrike">
                <a:latin typeface="Nunito Sans"/>
                <a:ea typeface="Nunito Sans"/>
                <a:cs typeface="Nunito Sans"/>
                <a:sym typeface="Nunito Sans"/>
              </a:defRPr>
            </a:lvl2pPr>
            <a:lvl3pPr indent="-228600" lvl="2" marL="1371600" marR="0" algn="l">
              <a:lnSpc>
                <a:spcPct val="100000"/>
              </a:lnSpc>
              <a:spcBef>
                <a:spcPts val="320"/>
              </a:spcBef>
              <a:spcAft>
                <a:spcPts val="0"/>
              </a:spcAft>
              <a:buSzPts val="2400"/>
              <a:buFont typeface="Arial"/>
              <a:buNone/>
              <a:defRPr b="0" i="0" sz="1600" u="none" cap="none" strike="noStrike">
                <a:latin typeface="Nunito Sans"/>
                <a:ea typeface="Nunito Sans"/>
                <a:cs typeface="Nunito Sans"/>
                <a:sym typeface="Nunito Sans"/>
              </a:defRPr>
            </a:lvl3pPr>
            <a:lvl4pPr indent="-228600" lvl="3" marL="1828800" marR="0" algn="l">
              <a:lnSpc>
                <a:spcPct val="100000"/>
              </a:lnSpc>
              <a:spcBef>
                <a:spcPts val="280"/>
              </a:spcBef>
              <a:spcAft>
                <a:spcPts val="0"/>
              </a:spcAft>
              <a:buSzPts val="2000"/>
              <a:buFont typeface="Arial"/>
              <a:buNone/>
              <a:defRPr b="0" i="0" sz="1400" u="none" cap="none" strike="noStrike">
                <a:latin typeface="Nunito Sans"/>
                <a:ea typeface="Nunito Sans"/>
                <a:cs typeface="Nunito Sans"/>
                <a:sym typeface="Nunito Sans"/>
              </a:defRPr>
            </a:lvl4pPr>
            <a:lvl5pPr indent="-228600" lvl="4" marL="2286000" marR="0" algn="l">
              <a:lnSpc>
                <a:spcPct val="100000"/>
              </a:lnSpc>
              <a:spcBef>
                <a:spcPts val="280"/>
              </a:spcBef>
              <a:spcAft>
                <a:spcPts val="0"/>
              </a:spcAft>
              <a:buSzPts val="1800"/>
              <a:buFont typeface="Arial"/>
              <a:buNone/>
              <a:defRPr b="0" i="0" sz="1400" u="none" cap="none" strike="noStrike">
                <a:latin typeface="Nunito Sans"/>
                <a:ea typeface="Nunito Sans"/>
                <a:cs typeface="Nunito Sans"/>
                <a:sym typeface="Nunito Sans"/>
              </a:defRPr>
            </a:lvl5pPr>
            <a:lvl6pPr indent="-228600" lvl="5" marL="2743200" marR="0" algn="l">
              <a:lnSpc>
                <a:spcPct val="100000"/>
              </a:lnSpc>
              <a:spcBef>
                <a:spcPts val="280"/>
              </a:spcBef>
              <a:spcAft>
                <a:spcPts val="0"/>
              </a:spcAft>
              <a:buClr>
                <a:srgbClr val="595959"/>
              </a:buClr>
              <a:buSzPts val="2000"/>
              <a:buFont typeface="Arial"/>
              <a:buNone/>
              <a:defRPr b="0" i="0" sz="1400" u="none" cap="none" strike="noStrike">
                <a:solidFill>
                  <a:srgbClr val="595959"/>
                </a:solidFill>
                <a:latin typeface="Calibri"/>
                <a:ea typeface="Calibri"/>
                <a:cs typeface="Calibri"/>
                <a:sym typeface="Calibri"/>
              </a:defRPr>
            </a:lvl6pPr>
            <a:lvl7pPr indent="-228600" lvl="6" marL="3200400" marR="0" algn="l">
              <a:lnSpc>
                <a:spcPct val="100000"/>
              </a:lnSpc>
              <a:spcBef>
                <a:spcPts val="280"/>
              </a:spcBef>
              <a:spcAft>
                <a:spcPts val="0"/>
              </a:spcAft>
              <a:buClr>
                <a:srgbClr val="595959"/>
              </a:buClr>
              <a:buSzPts val="2000"/>
              <a:buFont typeface="Arial"/>
              <a:buNone/>
              <a:defRPr b="0" i="0" sz="1400" u="none" cap="none" strike="noStrike">
                <a:solidFill>
                  <a:srgbClr val="595959"/>
                </a:solidFill>
                <a:latin typeface="Calibri"/>
                <a:ea typeface="Calibri"/>
                <a:cs typeface="Calibri"/>
                <a:sym typeface="Calibri"/>
              </a:defRPr>
            </a:lvl7pPr>
            <a:lvl8pPr indent="-228600" lvl="7" marL="3657600" marR="0" algn="l">
              <a:lnSpc>
                <a:spcPct val="100000"/>
              </a:lnSpc>
              <a:spcBef>
                <a:spcPts val="280"/>
              </a:spcBef>
              <a:spcAft>
                <a:spcPts val="0"/>
              </a:spcAft>
              <a:buClr>
                <a:srgbClr val="595959"/>
              </a:buClr>
              <a:buSzPts val="2000"/>
              <a:buFont typeface="Arial"/>
              <a:buNone/>
              <a:defRPr b="0" i="0" sz="1400" u="none" cap="none" strike="noStrike">
                <a:solidFill>
                  <a:srgbClr val="595959"/>
                </a:solidFill>
                <a:latin typeface="Calibri"/>
                <a:ea typeface="Calibri"/>
                <a:cs typeface="Calibri"/>
                <a:sym typeface="Calibri"/>
              </a:defRPr>
            </a:lvl8pPr>
            <a:lvl9pPr indent="-228600" lvl="8" marL="4114800" marR="0" algn="l">
              <a:lnSpc>
                <a:spcPct val="100000"/>
              </a:lnSpc>
              <a:spcBef>
                <a:spcPts val="280"/>
              </a:spcBef>
              <a:spcAft>
                <a:spcPts val="0"/>
              </a:spcAft>
              <a:buClr>
                <a:srgbClr val="595959"/>
              </a:buClr>
              <a:buSzPts val="2000"/>
              <a:buFont typeface="Arial"/>
              <a:buNone/>
              <a:defRPr b="0" i="0" sz="1400" u="none" cap="none" strike="noStrike">
                <a:solidFill>
                  <a:srgbClr val="595959"/>
                </a:solidFill>
                <a:latin typeface="Calibri"/>
                <a:ea typeface="Calibri"/>
                <a:cs typeface="Calibri"/>
                <a:sym typeface="Calibri"/>
              </a:defRPr>
            </a:lvl9pPr>
          </a:lstStyle>
          <a:p/>
        </p:txBody>
      </p:sp>
      <p:sp>
        <p:nvSpPr>
          <p:cNvPr id="37" name="Google Shape;37;p7"/>
          <p:cNvSpPr txBox="1"/>
          <p:nvPr>
            <p:ph idx="12" type="sldNum"/>
          </p:nvPr>
        </p:nvSpPr>
        <p:spPr>
          <a:xfrm>
            <a:off x="6943606" y="4694053"/>
            <a:ext cx="2132964"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38" name="Google Shape;38;p7"/>
          <p:cNvSpPr txBox="1"/>
          <p:nvPr>
            <p:ph type="title"/>
          </p:nvPr>
        </p:nvSpPr>
        <p:spPr>
          <a:xfrm>
            <a:off x="581144" y="463154"/>
            <a:ext cx="8229362" cy="857250"/>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SzPts val="1400"/>
              <a:buNone/>
              <a:defRPr b="1" i="0" sz="3400" u="none" cap="none" strike="noStrike">
                <a:solidFill>
                  <a:srgbClr val="FF5000"/>
                </a:solidFill>
                <a:latin typeface="Nunito Sans"/>
                <a:ea typeface="Nunito Sans"/>
                <a:cs typeface="Nunito Sans"/>
                <a:sym typeface="Nunito Sans"/>
              </a:defRPr>
            </a:lvl1pPr>
            <a:lvl2pPr lvl="1" marR="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9" name="Shape 39"/>
        <p:cNvGrpSpPr/>
        <p:nvPr/>
      </p:nvGrpSpPr>
      <p:grpSpPr>
        <a:xfrm>
          <a:off x="0" y="0"/>
          <a:ext cx="0" cy="0"/>
          <a:chOff x="0" y="0"/>
          <a:chExt cx="0" cy="0"/>
        </a:xfrm>
      </p:grpSpPr>
      <p:sp>
        <p:nvSpPr>
          <p:cNvPr id="40" name="Google Shape;40;p8"/>
          <p:cNvSpPr txBox="1"/>
          <p:nvPr>
            <p:ph type="title"/>
          </p:nvPr>
        </p:nvSpPr>
        <p:spPr>
          <a:xfrm>
            <a:off x="457319" y="463154"/>
            <a:ext cx="8229362" cy="857250"/>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SzPts val="1400"/>
              <a:buNone/>
              <a:defRPr b="1" i="0" sz="3400" u="none" cap="none" strike="noStrike">
                <a:solidFill>
                  <a:srgbClr val="FF5000"/>
                </a:solidFill>
                <a:latin typeface="Nunito Sans"/>
                <a:ea typeface="Nunito Sans"/>
                <a:cs typeface="Nunito Sans"/>
                <a:sym typeface="Nunito Sans"/>
              </a:defRPr>
            </a:lvl1pPr>
            <a:lvl2pPr lvl="1" marR="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41" name="Google Shape;41;p8"/>
          <p:cNvSpPr txBox="1"/>
          <p:nvPr>
            <p:ph idx="1" type="body"/>
          </p:nvPr>
        </p:nvSpPr>
        <p:spPr>
          <a:xfrm>
            <a:off x="457200" y="1433514"/>
            <a:ext cx="4038600" cy="2545556"/>
          </a:xfrm>
          <a:prstGeom prst="rect">
            <a:avLst/>
          </a:prstGeom>
          <a:noFill/>
          <a:ln>
            <a:noFill/>
          </a:ln>
        </p:spPr>
        <p:txBody>
          <a:bodyPr anchorCtr="0" anchor="t" bIns="91425" lIns="91425" spcFirstLastPara="1" rIns="91425" wrap="square" tIns="91425"/>
          <a:lstStyle>
            <a:lvl1pPr indent="-406400" lvl="0" marL="457200" marR="0" algn="l">
              <a:lnSpc>
                <a:spcPct val="100000"/>
              </a:lnSpc>
              <a:spcBef>
                <a:spcPts val="560"/>
              </a:spcBef>
              <a:spcAft>
                <a:spcPts val="0"/>
              </a:spcAft>
              <a:buClr>
                <a:srgbClr val="595959"/>
              </a:buClr>
              <a:buSzPts val="2800"/>
              <a:buFont typeface="Arial"/>
              <a:buChar char="•"/>
              <a:defRPr b="0" i="0" sz="2800" u="none" cap="none" strike="noStrike">
                <a:solidFill>
                  <a:srgbClr val="595959"/>
                </a:solidFill>
                <a:latin typeface="Nunito Sans"/>
                <a:ea typeface="Nunito Sans"/>
                <a:cs typeface="Nunito Sans"/>
                <a:sym typeface="Nunito Sans"/>
              </a:defRPr>
            </a:lvl1pPr>
            <a:lvl2pPr indent="-381000" lvl="1" marL="914400" marR="0" algn="l">
              <a:lnSpc>
                <a:spcPct val="100000"/>
              </a:lnSpc>
              <a:spcBef>
                <a:spcPts val="480"/>
              </a:spcBef>
              <a:spcAft>
                <a:spcPts val="0"/>
              </a:spcAft>
              <a:buClr>
                <a:srgbClr val="595959"/>
              </a:buClr>
              <a:buSzPts val="2400"/>
              <a:buFont typeface="Arial"/>
              <a:buChar char="–"/>
              <a:defRPr b="0" i="0" sz="2400" u="none" cap="none" strike="noStrike">
                <a:solidFill>
                  <a:srgbClr val="595959"/>
                </a:solidFill>
                <a:latin typeface="Nunito Sans"/>
                <a:ea typeface="Nunito Sans"/>
                <a:cs typeface="Nunito Sans"/>
                <a:sym typeface="Nunito Sans"/>
              </a:defRPr>
            </a:lvl2pPr>
            <a:lvl3pPr indent="-355600" lvl="2" marL="1371600" marR="0" algn="l">
              <a:lnSpc>
                <a:spcPct val="100000"/>
              </a:lnSpc>
              <a:spcBef>
                <a:spcPts val="400"/>
              </a:spcBef>
              <a:spcAft>
                <a:spcPts val="0"/>
              </a:spcAft>
              <a:buClr>
                <a:srgbClr val="595959"/>
              </a:buClr>
              <a:buSzPts val="2000"/>
              <a:buFont typeface="Arial"/>
              <a:buChar char="•"/>
              <a:defRPr b="0" i="0" sz="2000" u="none" cap="none" strike="noStrike">
                <a:solidFill>
                  <a:srgbClr val="595959"/>
                </a:solidFill>
                <a:latin typeface="Nunito Sans"/>
                <a:ea typeface="Nunito Sans"/>
                <a:cs typeface="Nunito Sans"/>
                <a:sym typeface="Nunito Sans"/>
              </a:defRPr>
            </a:lvl3pPr>
            <a:lvl4pPr indent="-342900" lvl="3" marL="1828800" marR="0" algn="l">
              <a:lnSpc>
                <a:spcPct val="100000"/>
              </a:lnSpc>
              <a:spcBef>
                <a:spcPts val="360"/>
              </a:spcBef>
              <a:spcAft>
                <a:spcPts val="0"/>
              </a:spcAft>
              <a:buClr>
                <a:srgbClr val="595959"/>
              </a:buClr>
              <a:buSzPts val="1800"/>
              <a:buFont typeface="Arial"/>
              <a:buChar char="–"/>
              <a:defRPr b="0" i="0" sz="1800" u="none" cap="none" strike="noStrike">
                <a:solidFill>
                  <a:srgbClr val="595959"/>
                </a:solidFill>
                <a:latin typeface="Nunito Sans"/>
                <a:ea typeface="Nunito Sans"/>
                <a:cs typeface="Nunito Sans"/>
                <a:sym typeface="Nunito Sans"/>
              </a:defRPr>
            </a:lvl4pPr>
            <a:lvl5pPr indent="-342900" lvl="4" marL="2286000" marR="0" algn="l">
              <a:lnSpc>
                <a:spcPct val="100000"/>
              </a:lnSpc>
              <a:spcBef>
                <a:spcPts val="360"/>
              </a:spcBef>
              <a:spcAft>
                <a:spcPts val="0"/>
              </a:spcAft>
              <a:buClr>
                <a:srgbClr val="595959"/>
              </a:buClr>
              <a:buSzPts val="1800"/>
              <a:buFont typeface="Arial"/>
              <a:buChar char="»"/>
              <a:defRPr b="0" i="0" sz="1800" u="none" cap="none" strike="noStrike">
                <a:solidFill>
                  <a:srgbClr val="595959"/>
                </a:solidFill>
                <a:latin typeface="Nunito Sans"/>
                <a:ea typeface="Nunito Sans"/>
                <a:cs typeface="Nunito Sans"/>
                <a:sym typeface="Nunito Sans"/>
              </a:defRPr>
            </a:lvl5pPr>
            <a:lvl6pPr indent="-342900" lvl="5" marL="27432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Google Shape;42;p8"/>
          <p:cNvSpPr txBox="1"/>
          <p:nvPr>
            <p:ph idx="2" type="body"/>
          </p:nvPr>
        </p:nvSpPr>
        <p:spPr>
          <a:xfrm>
            <a:off x="4648200" y="1433514"/>
            <a:ext cx="4038600" cy="2545556"/>
          </a:xfrm>
          <a:prstGeom prst="rect">
            <a:avLst/>
          </a:prstGeom>
          <a:noFill/>
          <a:ln>
            <a:noFill/>
          </a:ln>
        </p:spPr>
        <p:txBody>
          <a:bodyPr anchorCtr="0" anchor="t" bIns="91425" lIns="91425" spcFirstLastPara="1" rIns="91425" wrap="square" tIns="91425"/>
          <a:lstStyle>
            <a:lvl1pPr indent="-406400" lvl="0" marL="457200" marR="0" algn="l">
              <a:lnSpc>
                <a:spcPct val="100000"/>
              </a:lnSpc>
              <a:spcBef>
                <a:spcPts val="560"/>
              </a:spcBef>
              <a:spcAft>
                <a:spcPts val="0"/>
              </a:spcAft>
              <a:buClr>
                <a:srgbClr val="595959"/>
              </a:buClr>
              <a:buSzPts val="2800"/>
              <a:buFont typeface="Arial"/>
              <a:buChar char="•"/>
              <a:defRPr b="0" i="0" sz="2800" u="none" cap="none" strike="noStrike">
                <a:solidFill>
                  <a:srgbClr val="595959"/>
                </a:solidFill>
                <a:latin typeface="Nunito Sans"/>
                <a:ea typeface="Nunito Sans"/>
                <a:cs typeface="Nunito Sans"/>
                <a:sym typeface="Nunito Sans"/>
              </a:defRPr>
            </a:lvl1pPr>
            <a:lvl2pPr indent="-381000" lvl="1" marL="914400" marR="0" algn="l">
              <a:lnSpc>
                <a:spcPct val="100000"/>
              </a:lnSpc>
              <a:spcBef>
                <a:spcPts val="480"/>
              </a:spcBef>
              <a:spcAft>
                <a:spcPts val="0"/>
              </a:spcAft>
              <a:buClr>
                <a:srgbClr val="595959"/>
              </a:buClr>
              <a:buSzPts val="2400"/>
              <a:buFont typeface="Arial"/>
              <a:buChar char="–"/>
              <a:defRPr b="0" i="0" sz="2400" u="none" cap="none" strike="noStrike">
                <a:solidFill>
                  <a:srgbClr val="595959"/>
                </a:solidFill>
                <a:latin typeface="Nunito Sans"/>
                <a:ea typeface="Nunito Sans"/>
                <a:cs typeface="Nunito Sans"/>
                <a:sym typeface="Nunito Sans"/>
              </a:defRPr>
            </a:lvl2pPr>
            <a:lvl3pPr indent="-355600" lvl="2" marL="1371600" marR="0" algn="l">
              <a:lnSpc>
                <a:spcPct val="100000"/>
              </a:lnSpc>
              <a:spcBef>
                <a:spcPts val="400"/>
              </a:spcBef>
              <a:spcAft>
                <a:spcPts val="0"/>
              </a:spcAft>
              <a:buClr>
                <a:srgbClr val="595959"/>
              </a:buClr>
              <a:buSzPts val="2000"/>
              <a:buFont typeface="Arial"/>
              <a:buChar char="•"/>
              <a:defRPr b="0" i="0" sz="2000" u="none" cap="none" strike="noStrike">
                <a:solidFill>
                  <a:srgbClr val="595959"/>
                </a:solidFill>
                <a:latin typeface="Nunito Sans"/>
                <a:ea typeface="Nunito Sans"/>
                <a:cs typeface="Nunito Sans"/>
                <a:sym typeface="Nunito Sans"/>
              </a:defRPr>
            </a:lvl3pPr>
            <a:lvl4pPr indent="-342900" lvl="3" marL="1828800" marR="0" algn="l">
              <a:lnSpc>
                <a:spcPct val="100000"/>
              </a:lnSpc>
              <a:spcBef>
                <a:spcPts val="360"/>
              </a:spcBef>
              <a:spcAft>
                <a:spcPts val="0"/>
              </a:spcAft>
              <a:buClr>
                <a:srgbClr val="595959"/>
              </a:buClr>
              <a:buSzPts val="1800"/>
              <a:buFont typeface="Arial"/>
              <a:buChar char="–"/>
              <a:defRPr b="0" i="0" sz="1800" u="none" cap="none" strike="noStrike">
                <a:solidFill>
                  <a:srgbClr val="595959"/>
                </a:solidFill>
                <a:latin typeface="Nunito Sans"/>
                <a:ea typeface="Nunito Sans"/>
                <a:cs typeface="Nunito Sans"/>
                <a:sym typeface="Nunito Sans"/>
              </a:defRPr>
            </a:lvl4pPr>
            <a:lvl5pPr indent="-342900" lvl="4" marL="2286000" marR="0" algn="l">
              <a:lnSpc>
                <a:spcPct val="100000"/>
              </a:lnSpc>
              <a:spcBef>
                <a:spcPts val="360"/>
              </a:spcBef>
              <a:spcAft>
                <a:spcPts val="0"/>
              </a:spcAft>
              <a:buClr>
                <a:srgbClr val="595959"/>
              </a:buClr>
              <a:buSzPts val="1800"/>
              <a:buFont typeface="Arial"/>
              <a:buChar char="»"/>
              <a:defRPr b="0" i="0" sz="1800" u="none" cap="none" strike="noStrike">
                <a:solidFill>
                  <a:srgbClr val="595959"/>
                </a:solidFill>
                <a:latin typeface="Nunito Sans"/>
                <a:ea typeface="Nunito Sans"/>
                <a:cs typeface="Nunito Sans"/>
                <a:sym typeface="Nunito Sans"/>
              </a:defRPr>
            </a:lvl5pPr>
            <a:lvl6pPr indent="-342900" lvl="5" marL="27432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3" name="Google Shape;43;p8"/>
          <p:cNvSpPr txBox="1"/>
          <p:nvPr>
            <p:ph idx="12" type="sldNum"/>
          </p:nvPr>
        </p:nvSpPr>
        <p:spPr>
          <a:xfrm>
            <a:off x="6943606" y="4694053"/>
            <a:ext cx="2132964"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4" name="Shape 44"/>
        <p:cNvGrpSpPr/>
        <p:nvPr/>
      </p:nvGrpSpPr>
      <p:grpSpPr>
        <a:xfrm>
          <a:off x="0" y="0"/>
          <a:ext cx="0" cy="0"/>
          <a:chOff x="0" y="0"/>
          <a:chExt cx="0" cy="0"/>
        </a:xfrm>
      </p:grpSpPr>
      <p:sp>
        <p:nvSpPr>
          <p:cNvPr id="45" name="Google Shape;45;p9"/>
          <p:cNvSpPr txBox="1"/>
          <p:nvPr>
            <p:ph type="title"/>
          </p:nvPr>
        </p:nvSpPr>
        <p:spPr>
          <a:xfrm>
            <a:off x="457200" y="205979"/>
            <a:ext cx="8229600" cy="857250"/>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SzPts val="1400"/>
              <a:buNone/>
              <a:defRPr b="1" i="0" sz="3400" u="none" cap="none" strike="noStrike">
                <a:solidFill>
                  <a:srgbClr val="FF5000"/>
                </a:solidFill>
                <a:latin typeface="Nunito Sans"/>
                <a:ea typeface="Nunito Sans"/>
                <a:cs typeface="Nunito Sans"/>
                <a:sym typeface="Nunito Sans"/>
              </a:defRPr>
            </a:lvl1pPr>
            <a:lvl2pPr lvl="1" marR="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46" name="Google Shape;46;p9"/>
          <p:cNvSpPr txBox="1"/>
          <p:nvPr>
            <p:ph idx="1" type="body"/>
          </p:nvPr>
        </p:nvSpPr>
        <p:spPr>
          <a:xfrm>
            <a:off x="457200" y="1151335"/>
            <a:ext cx="4040188" cy="479822"/>
          </a:xfrm>
          <a:prstGeom prst="rect">
            <a:avLst/>
          </a:prstGeom>
          <a:noFill/>
          <a:ln>
            <a:noFill/>
          </a:ln>
        </p:spPr>
        <p:txBody>
          <a:bodyPr anchorCtr="0" anchor="b" bIns="91425" lIns="91425" spcFirstLastPara="1" rIns="91425" wrap="square" tIns="91425"/>
          <a:lstStyle>
            <a:lvl1pPr indent="-228600" lvl="0" marL="457200" marR="0" algn="l">
              <a:lnSpc>
                <a:spcPct val="100000"/>
              </a:lnSpc>
              <a:spcBef>
                <a:spcPts val="400"/>
              </a:spcBef>
              <a:spcAft>
                <a:spcPts val="0"/>
              </a:spcAft>
              <a:buClr>
                <a:srgbClr val="595959"/>
              </a:buClr>
              <a:buSzPts val="2800"/>
              <a:buFont typeface="Arial"/>
              <a:buNone/>
              <a:defRPr b="1" i="0" sz="2000" u="none" cap="none" strike="noStrike">
                <a:solidFill>
                  <a:srgbClr val="595959"/>
                </a:solidFill>
                <a:latin typeface="Nunito Sans"/>
                <a:ea typeface="Nunito Sans"/>
                <a:cs typeface="Nunito Sans"/>
                <a:sym typeface="Nunito Sans"/>
              </a:defRPr>
            </a:lvl1pPr>
            <a:lvl2pPr indent="-228600" lvl="1" marL="914400" marR="0" algn="l">
              <a:lnSpc>
                <a:spcPct val="100000"/>
              </a:lnSpc>
              <a:spcBef>
                <a:spcPts val="400"/>
              </a:spcBef>
              <a:spcAft>
                <a:spcPts val="0"/>
              </a:spcAft>
              <a:buClr>
                <a:srgbClr val="595959"/>
              </a:buClr>
              <a:buSzPts val="2600"/>
              <a:buFont typeface="Arial"/>
              <a:buNone/>
              <a:defRPr b="1" i="0" sz="2000" u="none" cap="none" strike="noStrike">
                <a:solidFill>
                  <a:srgbClr val="595959"/>
                </a:solidFill>
                <a:latin typeface="Nunito Sans"/>
                <a:ea typeface="Nunito Sans"/>
                <a:cs typeface="Nunito Sans"/>
                <a:sym typeface="Nunito Sans"/>
              </a:defRPr>
            </a:lvl2pPr>
            <a:lvl3pPr indent="-228600" lvl="2" marL="1371600" marR="0" algn="l">
              <a:lnSpc>
                <a:spcPct val="100000"/>
              </a:lnSpc>
              <a:spcBef>
                <a:spcPts val="360"/>
              </a:spcBef>
              <a:spcAft>
                <a:spcPts val="0"/>
              </a:spcAft>
              <a:buClr>
                <a:srgbClr val="595959"/>
              </a:buClr>
              <a:buSzPts val="2400"/>
              <a:buFont typeface="Arial"/>
              <a:buNone/>
              <a:defRPr b="1" i="0" sz="1800" u="none" cap="none" strike="noStrike">
                <a:solidFill>
                  <a:srgbClr val="595959"/>
                </a:solidFill>
                <a:latin typeface="Nunito Sans"/>
                <a:ea typeface="Nunito Sans"/>
                <a:cs typeface="Nunito Sans"/>
                <a:sym typeface="Nunito Sans"/>
              </a:defRPr>
            </a:lvl3pPr>
            <a:lvl4pPr indent="-228600" lvl="3" marL="1828800" marR="0" algn="l">
              <a:lnSpc>
                <a:spcPct val="100000"/>
              </a:lnSpc>
              <a:spcBef>
                <a:spcPts val="320"/>
              </a:spcBef>
              <a:spcAft>
                <a:spcPts val="0"/>
              </a:spcAft>
              <a:buClr>
                <a:srgbClr val="595959"/>
              </a:buClr>
              <a:buSzPts val="2000"/>
              <a:buFont typeface="Arial"/>
              <a:buNone/>
              <a:defRPr b="1" i="0" sz="1600" u="none" cap="none" strike="noStrike">
                <a:solidFill>
                  <a:srgbClr val="595959"/>
                </a:solidFill>
                <a:latin typeface="Nunito Sans"/>
                <a:ea typeface="Nunito Sans"/>
                <a:cs typeface="Nunito Sans"/>
                <a:sym typeface="Nunito Sans"/>
              </a:defRPr>
            </a:lvl4pPr>
            <a:lvl5pPr indent="-228600" lvl="4" marL="2286000" marR="0" algn="l">
              <a:lnSpc>
                <a:spcPct val="100000"/>
              </a:lnSpc>
              <a:spcBef>
                <a:spcPts val="320"/>
              </a:spcBef>
              <a:spcAft>
                <a:spcPts val="0"/>
              </a:spcAft>
              <a:buClr>
                <a:srgbClr val="595959"/>
              </a:buClr>
              <a:buSzPts val="1800"/>
              <a:buFont typeface="Arial"/>
              <a:buNone/>
              <a:defRPr b="1" i="0" sz="1600" u="none" cap="none" strike="noStrike">
                <a:solidFill>
                  <a:srgbClr val="595959"/>
                </a:solidFill>
                <a:latin typeface="Nunito Sans"/>
                <a:ea typeface="Nunito Sans"/>
                <a:cs typeface="Nunito Sans"/>
                <a:sym typeface="Nunito Sans"/>
              </a:defRPr>
            </a:lvl5pPr>
            <a:lvl6pPr indent="-228600" lvl="5" marL="2743200" marR="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47" name="Google Shape;47;p9"/>
          <p:cNvSpPr txBox="1"/>
          <p:nvPr>
            <p:ph idx="2" type="body"/>
          </p:nvPr>
        </p:nvSpPr>
        <p:spPr>
          <a:xfrm>
            <a:off x="457200" y="1631156"/>
            <a:ext cx="4040188" cy="2963466"/>
          </a:xfrm>
          <a:prstGeom prst="rect">
            <a:avLst/>
          </a:prstGeom>
          <a:noFill/>
          <a:ln>
            <a:noFill/>
          </a:ln>
        </p:spPr>
        <p:txBody>
          <a:bodyPr anchorCtr="0" anchor="t" bIns="91425" lIns="91425" spcFirstLastPara="1" rIns="91425" wrap="square" tIns="91425"/>
          <a:lstStyle>
            <a:lvl1pPr indent="-381000" lvl="0" marL="457200" marR="0" algn="l">
              <a:lnSpc>
                <a:spcPct val="100000"/>
              </a:lnSpc>
              <a:spcBef>
                <a:spcPts val="480"/>
              </a:spcBef>
              <a:spcAft>
                <a:spcPts val="0"/>
              </a:spcAft>
              <a:buClr>
                <a:srgbClr val="595959"/>
              </a:buClr>
              <a:buSzPts val="2400"/>
              <a:buFont typeface="Arial"/>
              <a:buChar char="•"/>
              <a:defRPr b="0" i="0" sz="2400" u="none" cap="none" strike="noStrike">
                <a:solidFill>
                  <a:srgbClr val="595959"/>
                </a:solidFill>
                <a:latin typeface="Nunito Sans"/>
                <a:ea typeface="Nunito Sans"/>
                <a:cs typeface="Nunito Sans"/>
                <a:sym typeface="Nunito Sans"/>
              </a:defRPr>
            </a:lvl1pPr>
            <a:lvl2pPr indent="-355600" lvl="1" marL="914400" marR="0" algn="l">
              <a:lnSpc>
                <a:spcPct val="100000"/>
              </a:lnSpc>
              <a:spcBef>
                <a:spcPts val="400"/>
              </a:spcBef>
              <a:spcAft>
                <a:spcPts val="0"/>
              </a:spcAft>
              <a:buClr>
                <a:srgbClr val="595959"/>
              </a:buClr>
              <a:buSzPts val="2000"/>
              <a:buFont typeface="Arial"/>
              <a:buChar char="–"/>
              <a:defRPr b="0" i="0" sz="2000" u="none" cap="none" strike="noStrike">
                <a:solidFill>
                  <a:srgbClr val="595959"/>
                </a:solidFill>
                <a:latin typeface="Nunito Sans"/>
                <a:ea typeface="Nunito Sans"/>
                <a:cs typeface="Nunito Sans"/>
                <a:sym typeface="Nunito Sans"/>
              </a:defRPr>
            </a:lvl2pPr>
            <a:lvl3pPr indent="-342900" lvl="2" marL="1371600" marR="0" algn="l">
              <a:lnSpc>
                <a:spcPct val="100000"/>
              </a:lnSpc>
              <a:spcBef>
                <a:spcPts val="360"/>
              </a:spcBef>
              <a:spcAft>
                <a:spcPts val="0"/>
              </a:spcAft>
              <a:buClr>
                <a:srgbClr val="595959"/>
              </a:buClr>
              <a:buSzPts val="1800"/>
              <a:buFont typeface="Arial"/>
              <a:buChar char="•"/>
              <a:defRPr b="0" i="0" sz="1800" u="none" cap="none" strike="noStrike">
                <a:solidFill>
                  <a:srgbClr val="595959"/>
                </a:solidFill>
                <a:latin typeface="Nunito Sans"/>
                <a:ea typeface="Nunito Sans"/>
                <a:cs typeface="Nunito Sans"/>
                <a:sym typeface="Nunito Sans"/>
              </a:defRPr>
            </a:lvl3pPr>
            <a:lvl4pPr indent="-330200" lvl="3" marL="1828800" marR="0" algn="l">
              <a:lnSpc>
                <a:spcPct val="100000"/>
              </a:lnSpc>
              <a:spcBef>
                <a:spcPts val="320"/>
              </a:spcBef>
              <a:spcAft>
                <a:spcPts val="0"/>
              </a:spcAft>
              <a:buClr>
                <a:srgbClr val="595959"/>
              </a:buClr>
              <a:buSzPts val="1600"/>
              <a:buFont typeface="Arial"/>
              <a:buChar char="–"/>
              <a:defRPr b="0" i="0" sz="1600" u="none" cap="none" strike="noStrike">
                <a:solidFill>
                  <a:srgbClr val="595959"/>
                </a:solidFill>
                <a:latin typeface="Nunito Sans"/>
                <a:ea typeface="Nunito Sans"/>
                <a:cs typeface="Nunito Sans"/>
                <a:sym typeface="Nunito Sans"/>
              </a:defRPr>
            </a:lvl4pPr>
            <a:lvl5pPr indent="-330200" lvl="4" marL="2286000" marR="0" algn="l">
              <a:lnSpc>
                <a:spcPct val="100000"/>
              </a:lnSpc>
              <a:spcBef>
                <a:spcPts val="320"/>
              </a:spcBef>
              <a:spcAft>
                <a:spcPts val="0"/>
              </a:spcAft>
              <a:buClr>
                <a:srgbClr val="595959"/>
              </a:buClr>
              <a:buSzPts val="1600"/>
              <a:buFont typeface="Arial"/>
              <a:buChar char="»"/>
              <a:defRPr b="0" i="0" sz="1600" u="none" cap="none" strike="noStrike">
                <a:solidFill>
                  <a:srgbClr val="595959"/>
                </a:solidFill>
                <a:latin typeface="Nunito Sans"/>
                <a:ea typeface="Nunito Sans"/>
                <a:cs typeface="Nunito Sans"/>
                <a:sym typeface="Nunito Sans"/>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8" name="Google Shape;48;p9"/>
          <p:cNvSpPr txBox="1"/>
          <p:nvPr>
            <p:ph idx="3" type="body"/>
          </p:nvPr>
        </p:nvSpPr>
        <p:spPr>
          <a:xfrm>
            <a:off x="4645027" y="1151335"/>
            <a:ext cx="4041775" cy="479822"/>
          </a:xfrm>
          <a:prstGeom prst="rect">
            <a:avLst/>
          </a:prstGeom>
          <a:noFill/>
          <a:ln>
            <a:noFill/>
          </a:ln>
        </p:spPr>
        <p:txBody>
          <a:bodyPr anchorCtr="0" anchor="b" bIns="91425" lIns="91425" spcFirstLastPara="1" rIns="91425" wrap="square" tIns="91425"/>
          <a:lstStyle>
            <a:lvl1pPr indent="-228600" lvl="0" marL="457200" marR="0" algn="l">
              <a:lnSpc>
                <a:spcPct val="100000"/>
              </a:lnSpc>
              <a:spcBef>
                <a:spcPts val="400"/>
              </a:spcBef>
              <a:spcAft>
                <a:spcPts val="0"/>
              </a:spcAft>
              <a:buClr>
                <a:srgbClr val="595959"/>
              </a:buClr>
              <a:buSzPts val="2800"/>
              <a:buFont typeface="Arial"/>
              <a:buNone/>
              <a:defRPr b="1" i="0" sz="2000" u="none" cap="none" strike="noStrike">
                <a:solidFill>
                  <a:srgbClr val="595959"/>
                </a:solidFill>
                <a:latin typeface="Nunito Sans"/>
                <a:ea typeface="Nunito Sans"/>
                <a:cs typeface="Nunito Sans"/>
                <a:sym typeface="Nunito Sans"/>
              </a:defRPr>
            </a:lvl1pPr>
            <a:lvl2pPr indent="-228600" lvl="1" marL="914400" marR="0" algn="l">
              <a:lnSpc>
                <a:spcPct val="100000"/>
              </a:lnSpc>
              <a:spcBef>
                <a:spcPts val="400"/>
              </a:spcBef>
              <a:spcAft>
                <a:spcPts val="0"/>
              </a:spcAft>
              <a:buClr>
                <a:srgbClr val="595959"/>
              </a:buClr>
              <a:buSzPts val="2600"/>
              <a:buFont typeface="Arial"/>
              <a:buNone/>
              <a:defRPr b="1" i="0" sz="2000" u="none" cap="none" strike="noStrike">
                <a:solidFill>
                  <a:srgbClr val="595959"/>
                </a:solidFill>
                <a:latin typeface="Nunito Sans"/>
                <a:ea typeface="Nunito Sans"/>
                <a:cs typeface="Nunito Sans"/>
                <a:sym typeface="Nunito Sans"/>
              </a:defRPr>
            </a:lvl2pPr>
            <a:lvl3pPr indent="-228600" lvl="2" marL="1371600" marR="0" algn="l">
              <a:lnSpc>
                <a:spcPct val="100000"/>
              </a:lnSpc>
              <a:spcBef>
                <a:spcPts val="360"/>
              </a:spcBef>
              <a:spcAft>
                <a:spcPts val="0"/>
              </a:spcAft>
              <a:buClr>
                <a:srgbClr val="595959"/>
              </a:buClr>
              <a:buSzPts val="2400"/>
              <a:buFont typeface="Arial"/>
              <a:buNone/>
              <a:defRPr b="1" i="0" sz="1800" u="none" cap="none" strike="noStrike">
                <a:solidFill>
                  <a:srgbClr val="595959"/>
                </a:solidFill>
                <a:latin typeface="Nunito Sans"/>
                <a:ea typeface="Nunito Sans"/>
                <a:cs typeface="Nunito Sans"/>
                <a:sym typeface="Nunito Sans"/>
              </a:defRPr>
            </a:lvl3pPr>
            <a:lvl4pPr indent="-228600" lvl="3" marL="1828800" marR="0" algn="l">
              <a:lnSpc>
                <a:spcPct val="100000"/>
              </a:lnSpc>
              <a:spcBef>
                <a:spcPts val="320"/>
              </a:spcBef>
              <a:spcAft>
                <a:spcPts val="0"/>
              </a:spcAft>
              <a:buClr>
                <a:srgbClr val="595959"/>
              </a:buClr>
              <a:buSzPts val="2000"/>
              <a:buFont typeface="Arial"/>
              <a:buNone/>
              <a:defRPr b="1" i="0" sz="1600" u="none" cap="none" strike="noStrike">
                <a:solidFill>
                  <a:srgbClr val="595959"/>
                </a:solidFill>
                <a:latin typeface="Nunito Sans"/>
                <a:ea typeface="Nunito Sans"/>
                <a:cs typeface="Nunito Sans"/>
                <a:sym typeface="Nunito Sans"/>
              </a:defRPr>
            </a:lvl4pPr>
            <a:lvl5pPr indent="-228600" lvl="4" marL="2286000" marR="0" algn="l">
              <a:lnSpc>
                <a:spcPct val="100000"/>
              </a:lnSpc>
              <a:spcBef>
                <a:spcPts val="320"/>
              </a:spcBef>
              <a:spcAft>
                <a:spcPts val="0"/>
              </a:spcAft>
              <a:buClr>
                <a:srgbClr val="595959"/>
              </a:buClr>
              <a:buSzPts val="1800"/>
              <a:buFont typeface="Arial"/>
              <a:buNone/>
              <a:defRPr b="1" i="0" sz="1600" u="none" cap="none" strike="noStrike">
                <a:solidFill>
                  <a:srgbClr val="595959"/>
                </a:solidFill>
                <a:latin typeface="Nunito Sans"/>
                <a:ea typeface="Nunito Sans"/>
                <a:cs typeface="Nunito Sans"/>
                <a:sym typeface="Nunito Sans"/>
              </a:defRPr>
            </a:lvl5pPr>
            <a:lvl6pPr indent="-228600" lvl="5" marL="2743200" marR="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49" name="Google Shape;49;p9"/>
          <p:cNvSpPr txBox="1"/>
          <p:nvPr>
            <p:ph idx="4" type="body"/>
          </p:nvPr>
        </p:nvSpPr>
        <p:spPr>
          <a:xfrm>
            <a:off x="4645027" y="1631156"/>
            <a:ext cx="4041775" cy="2963466"/>
          </a:xfrm>
          <a:prstGeom prst="rect">
            <a:avLst/>
          </a:prstGeom>
          <a:noFill/>
          <a:ln>
            <a:noFill/>
          </a:ln>
        </p:spPr>
        <p:txBody>
          <a:bodyPr anchorCtr="0" anchor="t" bIns="91425" lIns="91425" spcFirstLastPara="1" rIns="91425" wrap="square" tIns="91425"/>
          <a:lstStyle>
            <a:lvl1pPr indent="-381000" lvl="0" marL="457200" marR="0" algn="l">
              <a:lnSpc>
                <a:spcPct val="100000"/>
              </a:lnSpc>
              <a:spcBef>
                <a:spcPts val="480"/>
              </a:spcBef>
              <a:spcAft>
                <a:spcPts val="0"/>
              </a:spcAft>
              <a:buClr>
                <a:srgbClr val="595959"/>
              </a:buClr>
              <a:buSzPts val="2400"/>
              <a:buFont typeface="Arial"/>
              <a:buChar char="•"/>
              <a:defRPr b="0" i="0" sz="2400" u="none" cap="none" strike="noStrike">
                <a:solidFill>
                  <a:srgbClr val="595959"/>
                </a:solidFill>
                <a:latin typeface="Nunito Sans"/>
                <a:ea typeface="Nunito Sans"/>
                <a:cs typeface="Nunito Sans"/>
                <a:sym typeface="Nunito Sans"/>
              </a:defRPr>
            </a:lvl1pPr>
            <a:lvl2pPr indent="-355600" lvl="1" marL="914400" marR="0" algn="l">
              <a:lnSpc>
                <a:spcPct val="100000"/>
              </a:lnSpc>
              <a:spcBef>
                <a:spcPts val="400"/>
              </a:spcBef>
              <a:spcAft>
                <a:spcPts val="0"/>
              </a:spcAft>
              <a:buClr>
                <a:srgbClr val="595959"/>
              </a:buClr>
              <a:buSzPts val="2000"/>
              <a:buFont typeface="Arial"/>
              <a:buChar char="–"/>
              <a:defRPr b="0" i="0" sz="2000" u="none" cap="none" strike="noStrike">
                <a:solidFill>
                  <a:srgbClr val="595959"/>
                </a:solidFill>
                <a:latin typeface="Nunito Sans"/>
                <a:ea typeface="Nunito Sans"/>
                <a:cs typeface="Nunito Sans"/>
                <a:sym typeface="Nunito Sans"/>
              </a:defRPr>
            </a:lvl2pPr>
            <a:lvl3pPr indent="-342900" lvl="2" marL="1371600" marR="0" algn="l">
              <a:lnSpc>
                <a:spcPct val="100000"/>
              </a:lnSpc>
              <a:spcBef>
                <a:spcPts val="360"/>
              </a:spcBef>
              <a:spcAft>
                <a:spcPts val="0"/>
              </a:spcAft>
              <a:buClr>
                <a:srgbClr val="595959"/>
              </a:buClr>
              <a:buSzPts val="1800"/>
              <a:buFont typeface="Arial"/>
              <a:buChar char="•"/>
              <a:defRPr b="0" i="0" sz="1800" u="none" cap="none" strike="noStrike">
                <a:solidFill>
                  <a:srgbClr val="595959"/>
                </a:solidFill>
                <a:latin typeface="Nunito Sans"/>
                <a:ea typeface="Nunito Sans"/>
                <a:cs typeface="Nunito Sans"/>
                <a:sym typeface="Nunito Sans"/>
              </a:defRPr>
            </a:lvl3pPr>
            <a:lvl4pPr indent="-330200" lvl="3" marL="1828800" marR="0" algn="l">
              <a:lnSpc>
                <a:spcPct val="100000"/>
              </a:lnSpc>
              <a:spcBef>
                <a:spcPts val="320"/>
              </a:spcBef>
              <a:spcAft>
                <a:spcPts val="0"/>
              </a:spcAft>
              <a:buClr>
                <a:srgbClr val="595959"/>
              </a:buClr>
              <a:buSzPts val="1600"/>
              <a:buFont typeface="Arial"/>
              <a:buChar char="–"/>
              <a:defRPr b="0" i="0" sz="1600" u="none" cap="none" strike="noStrike">
                <a:solidFill>
                  <a:srgbClr val="595959"/>
                </a:solidFill>
                <a:latin typeface="Nunito Sans"/>
                <a:ea typeface="Nunito Sans"/>
                <a:cs typeface="Nunito Sans"/>
                <a:sym typeface="Nunito Sans"/>
              </a:defRPr>
            </a:lvl4pPr>
            <a:lvl5pPr indent="-330200" lvl="4" marL="2286000" marR="0" algn="l">
              <a:lnSpc>
                <a:spcPct val="100000"/>
              </a:lnSpc>
              <a:spcBef>
                <a:spcPts val="320"/>
              </a:spcBef>
              <a:spcAft>
                <a:spcPts val="0"/>
              </a:spcAft>
              <a:buClr>
                <a:srgbClr val="595959"/>
              </a:buClr>
              <a:buSzPts val="1600"/>
              <a:buFont typeface="Arial"/>
              <a:buChar char="»"/>
              <a:defRPr b="0" i="0" sz="1600" u="none" cap="none" strike="noStrike">
                <a:solidFill>
                  <a:srgbClr val="595959"/>
                </a:solidFill>
                <a:latin typeface="Nunito Sans"/>
                <a:ea typeface="Nunito Sans"/>
                <a:cs typeface="Nunito Sans"/>
                <a:sym typeface="Nunito Sans"/>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50" name="Google Shape;50;p9"/>
          <p:cNvSpPr txBox="1"/>
          <p:nvPr>
            <p:ph idx="12" type="sldNum"/>
          </p:nvPr>
        </p:nvSpPr>
        <p:spPr>
          <a:xfrm>
            <a:off x="6943606" y="4694053"/>
            <a:ext cx="2132964"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51" name="Shape 51"/>
        <p:cNvGrpSpPr/>
        <p:nvPr/>
      </p:nvGrpSpPr>
      <p:grpSpPr>
        <a:xfrm>
          <a:off x="0" y="0"/>
          <a:ext cx="0" cy="0"/>
          <a:chOff x="0" y="0"/>
          <a:chExt cx="0" cy="0"/>
        </a:xfrm>
      </p:grpSpPr>
      <p:sp>
        <p:nvSpPr>
          <p:cNvPr id="52" name="Google Shape;52;p10"/>
          <p:cNvSpPr txBox="1"/>
          <p:nvPr>
            <p:ph type="title"/>
          </p:nvPr>
        </p:nvSpPr>
        <p:spPr>
          <a:xfrm>
            <a:off x="457319" y="205979"/>
            <a:ext cx="8229362" cy="857250"/>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SzPts val="1400"/>
              <a:buNone/>
              <a:defRPr b="1" i="0" sz="3400" u="none" cap="none" strike="noStrike">
                <a:solidFill>
                  <a:srgbClr val="FF5000"/>
                </a:solidFill>
                <a:latin typeface="Nunito Sans"/>
                <a:ea typeface="Nunito Sans"/>
                <a:cs typeface="Nunito Sans"/>
                <a:sym typeface="Nunito Sans"/>
              </a:defRPr>
            </a:lvl1pPr>
            <a:lvl2pPr lvl="1" marR="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53" name="Google Shape;53;p10"/>
          <p:cNvSpPr txBox="1"/>
          <p:nvPr>
            <p:ph idx="12" type="sldNum"/>
          </p:nvPr>
        </p:nvSpPr>
        <p:spPr>
          <a:xfrm>
            <a:off x="6943606" y="4694053"/>
            <a:ext cx="2132964"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319" y="205979"/>
            <a:ext cx="8229362" cy="85725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1" i="0" sz="3400" u="none" cap="none" strike="noStrike">
                <a:solidFill>
                  <a:srgbClr val="FF5000"/>
                </a:solidFill>
                <a:latin typeface="Nunito Sans"/>
                <a:ea typeface="Nunito Sans"/>
                <a:cs typeface="Nunito Sans"/>
                <a:sym typeface="Nunito Sans"/>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9pPr>
          </a:lstStyle>
          <a:p/>
        </p:txBody>
      </p:sp>
      <p:sp>
        <p:nvSpPr>
          <p:cNvPr id="7" name="Google Shape;7;p1"/>
          <p:cNvSpPr txBox="1"/>
          <p:nvPr>
            <p:ph idx="1" type="body"/>
          </p:nvPr>
        </p:nvSpPr>
        <p:spPr>
          <a:xfrm>
            <a:off x="457319" y="1200151"/>
            <a:ext cx="8229362" cy="3394472"/>
          </a:xfrm>
          <a:prstGeom prst="rect">
            <a:avLst/>
          </a:prstGeom>
          <a:noFill/>
          <a:ln>
            <a:noFill/>
          </a:ln>
        </p:spPr>
        <p:txBody>
          <a:bodyPr anchorCtr="0" anchor="t" bIns="91425" lIns="91425" spcFirstLastPara="1" rIns="91425" wrap="square" tIns="91425"/>
          <a:lstStyle>
            <a:lvl1pPr indent="-406400" lvl="0" marL="457200" marR="0" rtl="0" algn="l">
              <a:lnSpc>
                <a:spcPct val="100000"/>
              </a:lnSpc>
              <a:spcBef>
                <a:spcPts val="560"/>
              </a:spcBef>
              <a:spcAft>
                <a:spcPts val="0"/>
              </a:spcAft>
              <a:buClr>
                <a:srgbClr val="595959"/>
              </a:buClr>
              <a:buSzPts val="2800"/>
              <a:buFont typeface="Arial"/>
              <a:buChar char="•"/>
              <a:defRPr b="0" i="0" sz="2800" u="none" cap="none" strike="noStrike">
                <a:solidFill>
                  <a:srgbClr val="595959"/>
                </a:solidFill>
                <a:latin typeface="Nunito Sans"/>
                <a:ea typeface="Nunito Sans"/>
                <a:cs typeface="Nunito Sans"/>
                <a:sym typeface="Nunito Sans"/>
              </a:defRPr>
            </a:lvl1pPr>
            <a:lvl2pPr indent="-393700" lvl="1" marL="914400" marR="0" rtl="0" algn="l">
              <a:lnSpc>
                <a:spcPct val="100000"/>
              </a:lnSpc>
              <a:spcBef>
                <a:spcPts val="520"/>
              </a:spcBef>
              <a:spcAft>
                <a:spcPts val="0"/>
              </a:spcAft>
              <a:buClr>
                <a:srgbClr val="595959"/>
              </a:buClr>
              <a:buSzPts val="2600"/>
              <a:buFont typeface="Arial"/>
              <a:buChar char="–"/>
              <a:defRPr b="0" i="0" sz="2600" u="none" cap="none" strike="noStrike">
                <a:solidFill>
                  <a:srgbClr val="595959"/>
                </a:solidFill>
                <a:latin typeface="Nunito Sans"/>
                <a:ea typeface="Nunito Sans"/>
                <a:cs typeface="Nunito Sans"/>
                <a:sym typeface="Nunito Sans"/>
              </a:defRPr>
            </a:lvl2pPr>
            <a:lvl3pPr indent="-381000" lvl="2" marL="1371600" marR="0" rtl="0" algn="l">
              <a:lnSpc>
                <a:spcPct val="100000"/>
              </a:lnSpc>
              <a:spcBef>
                <a:spcPts val="480"/>
              </a:spcBef>
              <a:spcAft>
                <a:spcPts val="0"/>
              </a:spcAft>
              <a:buClr>
                <a:srgbClr val="595959"/>
              </a:buClr>
              <a:buSzPts val="2400"/>
              <a:buFont typeface="Arial"/>
              <a:buChar char="•"/>
              <a:defRPr b="0" i="0" sz="2400" u="none" cap="none" strike="noStrike">
                <a:solidFill>
                  <a:srgbClr val="595959"/>
                </a:solidFill>
                <a:latin typeface="Nunito Sans"/>
                <a:ea typeface="Nunito Sans"/>
                <a:cs typeface="Nunito Sans"/>
                <a:sym typeface="Nunito Sans"/>
              </a:defRPr>
            </a:lvl3pPr>
            <a:lvl4pPr indent="-355600" lvl="3" marL="1828800" marR="0" rtl="0" algn="l">
              <a:lnSpc>
                <a:spcPct val="100000"/>
              </a:lnSpc>
              <a:spcBef>
                <a:spcPts val="400"/>
              </a:spcBef>
              <a:spcAft>
                <a:spcPts val="0"/>
              </a:spcAft>
              <a:buClr>
                <a:srgbClr val="595959"/>
              </a:buClr>
              <a:buSzPts val="2000"/>
              <a:buFont typeface="Arial"/>
              <a:buChar char="–"/>
              <a:defRPr b="0" i="0" sz="2000" u="none" cap="none" strike="noStrike">
                <a:solidFill>
                  <a:srgbClr val="595959"/>
                </a:solidFill>
                <a:latin typeface="Nunito Sans"/>
                <a:ea typeface="Nunito Sans"/>
                <a:cs typeface="Nunito Sans"/>
                <a:sym typeface="Nunito Sans"/>
              </a:defRPr>
            </a:lvl4pPr>
            <a:lvl5pPr indent="-342900" lvl="4" marL="2286000" marR="0" rtl="0" algn="l">
              <a:lnSpc>
                <a:spcPct val="100000"/>
              </a:lnSpc>
              <a:spcBef>
                <a:spcPts val="360"/>
              </a:spcBef>
              <a:spcAft>
                <a:spcPts val="0"/>
              </a:spcAft>
              <a:buClr>
                <a:srgbClr val="595959"/>
              </a:buClr>
              <a:buSzPts val="1800"/>
              <a:buFont typeface="Arial"/>
              <a:buChar char="»"/>
              <a:defRPr b="0" i="0" sz="1800" u="none" cap="none" strike="noStrike">
                <a:solidFill>
                  <a:srgbClr val="595959"/>
                </a:solidFill>
                <a:latin typeface="Nunito Sans"/>
                <a:ea typeface="Nunito Sans"/>
                <a:cs typeface="Nunito Sans"/>
                <a:sym typeface="Nunito Sans"/>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2" type="sldNum"/>
          </p:nvPr>
        </p:nvSpPr>
        <p:spPr>
          <a:xfrm>
            <a:off x="6943606" y="4694053"/>
            <a:ext cx="2132964"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localhost:8080/app/product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localhost:9443/oauth2/token" TargetMode="Externa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github.com/anupamgogoi-wso2/wso2-summi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start.spring.io/" TargetMode="External"/><Relationship Id="rId4" Type="http://schemas.openxmlformats.org/officeDocument/2006/relationships/hyperlink" Target="https://github.com/anupamgogoi-wso2/wso2-summi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pic>
        <p:nvPicPr>
          <p:cNvPr id="71" name="Google Shape;71;p14"/>
          <p:cNvPicPr preferRelativeResize="0"/>
          <p:nvPr/>
        </p:nvPicPr>
        <p:blipFill rotWithShape="1">
          <a:blip r:embed="rId3">
            <a:alphaModFix/>
          </a:blip>
          <a:srcRect b="0" l="0" r="0" t="0"/>
          <a:stretch/>
        </p:blipFill>
        <p:spPr>
          <a:xfrm>
            <a:off x="4060" y="0"/>
            <a:ext cx="9135880" cy="5143500"/>
          </a:xfrm>
          <a:prstGeom prst="rect">
            <a:avLst/>
          </a:prstGeom>
          <a:noFill/>
          <a:ln>
            <a:noFill/>
          </a:ln>
        </p:spPr>
      </p:pic>
      <p:cxnSp>
        <p:nvCxnSpPr>
          <p:cNvPr id="72" name="Google Shape;72;p14"/>
          <p:cNvCxnSpPr/>
          <p:nvPr/>
        </p:nvCxnSpPr>
        <p:spPr>
          <a:xfrm>
            <a:off x="800100" y="3315602"/>
            <a:ext cx="7305675" cy="0"/>
          </a:xfrm>
          <a:prstGeom prst="straightConnector1">
            <a:avLst/>
          </a:prstGeom>
          <a:noFill/>
          <a:ln cap="flat" cmpd="sng" w="9525">
            <a:solidFill>
              <a:srgbClr val="FF5000"/>
            </a:solidFill>
            <a:prstDash val="dash"/>
            <a:round/>
            <a:headEnd len="sm" w="sm" type="none"/>
            <a:tailEnd len="sm" w="sm" type="none"/>
          </a:ln>
        </p:spPr>
      </p:cxnSp>
      <p:sp>
        <p:nvSpPr>
          <p:cNvPr id="73" name="Google Shape;73;p14"/>
          <p:cNvSpPr txBox="1"/>
          <p:nvPr>
            <p:ph type="ctrTitle"/>
          </p:nvPr>
        </p:nvSpPr>
        <p:spPr>
          <a:xfrm>
            <a:off x="771526" y="1997870"/>
            <a:ext cx="7772400" cy="110251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lang="en"/>
              <a:t>Securing Microservices </a:t>
            </a:r>
            <a:endParaRPr b="1" i="0" sz="3400" u="none" cap="none" strike="noStrike">
              <a:solidFill>
                <a:schemeClr val="lt1"/>
              </a:solidFill>
              <a:latin typeface="Nunito Sans"/>
              <a:ea typeface="Nunito Sans"/>
              <a:cs typeface="Nunito Sans"/>
              <a:sym typeface="Nunito Sans"/>
            </a:endParaRPr>
          </a:p>
        </p:txBody>
      </p:sp>
      <p:sp>
        <p:nvSpPr>
          <p:cNvPr id="74" name="Google Shape;74;p14"/>
          <p:cNvSpPr txBox="1"/>
          <p:nvPr>
            <p:ph idx="1" type="subTitle"/>
          </p:nvPr>
        </p:nvSpPr>
        <p:spPr>
          <a:xfrm>
            <a:off x="771526" y="3400425"/>
            <a:ext cx="6400800" cy="5143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2800"/>
              <a:buFont typeface="Arial"/>
              <a:buNone/>
            </a:pPr>
            <a:r>
              <a:rPr lang="en"/>
              <a:t>WSO2 Identity Server</a:t>
            </a:r>
            <a:endParaRPr b="0" i="0" sz="2800" u="none" cap="none" strike="noStrike">
              <a:solidFill>
                <a:schemeClr val="lt1"/>
              </a:solidFill>
              <a:latin typeface="Nunito Sans"/>
              <a:ea typeface="Nunito Sans"/>
              <a:cs typeface="Nunito Sans"/>
              <a:sym typeface="Nunito Sans"/>
            </a:endParaRPr>
          </a:p>
        </p:txBody>
      </p:sp>
      <p:sp>
        <p:nvSpPr>
          <p:cNvPr id="75" name="Google Shape;75;p14"/>
          <p:cNvSpPr txBox="1"/>
          <p:nvPr>
            <p:ph idx="2" type="body"/>
          </p:nvPr>
        </p:nvSpPr>
        <p:spPr>
          <a:xfrm>
            <a:off x="771525" y="3924300"/>
            <a:ext cx="64008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2800"/>
              <a:buFont typeface="Arial"/>
              <a:buNone/>
            </a:pPr>
            <a:r>
              <a:rPr lang="en"/>
              <a:t>Anupam Gogoi - Associate Technical Lead</a:t>
            </a:r>
            <a:endParaRPr b="0" i="0" sz="2000" u="none" cap="none" strike="noStrike">
              <a:solidFill>
                <a:schemeClr val="lt1"/>
              </a:solidFill>
              <a:latin typeface="Nunito Sans"/>
              <a:ea typeface="Nunito Sans"/>
              <a:cs typeface="Nunito Sans"/>
              <a:sym typeface="Nunito Sans"/>
            </a:endParaRPr>
          </a:p>
        </p:txBody>
      </p:sp>
      <p:pic>
        <p:nvPicPr>
          <p:cNvPr descr="summit-presentation-logo-L-01.png" id="76" name="Google Shape;76;p14"/>
          <p:cNvPicPr preferRelativeResize="0"/>
          <p:nvPr/>
        </p:nvPicPr>
        <p:blipFill rotWithShape="1">
          <a:blip r:embed="rId4">
            <a:alphaModFix/>
          </a:blip>
          <a:srcRect b="0" l="0" r="0" t="0"/>
          <a:stretch/>
        </p:blipFill>
        <p:spPr>
          <a:xfrm>
            <a:off x="6822700" y="490875"/>
            <a:ext cx="1721225" cy="857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457325" y="205975"/>
            <a:ext cx="8229300" cy="60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1100"/>
              <a:buNone/>
            </a:pPr>
            <a:r>
              <a:rPr lang="en"/>
              <a:t>High Level Overview</a:t>
            </a:r>
            <a:endParaRPr/>
          </a:p>
        </p:txBody>
      </p:sp>
      <p:sp>
        <p:nvSpPr>
          <p:cNvPr id="130" name="Google Shape;130;p23"/>
          <p:cNvSpPr txBox="1"/>
          <p:nvPr>
            <p:ph idx="1" type="body"/>
          </p:nvPr>
        </p:nvSpPr>
        <p:spPr>
          <a:xfrm>
            <a:off x="96725" y="819325"/>
            <a:ext cx="3951600" cy="37752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Font typeface="Georgia"/>
              <a:buChar char="•"/>
            </a:pPr>
            <a:r>
              <a:rPr lang="en" sz="1600">
                <a:solidFill>
                  <a:schemeClr val="dk1"/>
                </a:solidFill>
                <a:highlight>
                  <a:srgbClr val="FFFFFF"/>
                </a:highlight>
                <a:latin typeface="Georgia"/>
                <a:ea typeface="Georgia"/>
                <a:cs typeface="Georgia"/>
                <a:sym typeface="Georgia"/>
              </a:rPr>
              <a:t>We will use a simple 3 entity example 1) User, 2) Application server, and 3) Authentication server. </a:t>
            </a:r>
            <a:endParaRPr sz="1600">
              <a:solidFill>
                <a:schemeClr val="dk1"/>
              </a:solidFill>
              <a:highlight>
                <a:srgbClr val="FFFFFF"/>
              </a:highlight>
              <a:latin typeface="Georgia"/>
              <a:ea typeface="Georgia"/>
              <a:cs typeface="Georgia"/>
              <a:sym typeface="Georgia"/>
            </a:endParaRPr>
          </a:p>
          <a:p>
            <a:pPr indent="0" lvl="0" marL="0" rtl="0" algn="l">
              <a:lnSpc>
                <a:spcPct val="115000"/>
              </a:lnSpc>
              <a:spcBef>
                <a:spcPts val="0"/>
              </a:spcBef>
              <a:spcAft>
                <a:spcPts val="0"/>
              </a:spcAft>
              <a:buNone/>
            </a:pPr>
            <a:r>
              <a:t/>
            </a:r>
            <a:endParaRPr sz="1600">
              <a:solidFill>
                <a:schemeClr val="dk1"/>
              </a:solidFill>
              <a:highlight>
                <a:srgbClr val="FFFFFF"/>
              </a:highlight>
              <a:latin typeface="Georgia"/>
              <a:ea typeface="Georgia"/>
              <a:cs typeface="Georgia"/>
              <a:sym typeface="Georgia"/>
            </a:endParaRPr>
          </a:p>
          <a:p>
            <a:pPr indent="-330200" lvl="0" marL="457200" rtl="0" algn="l">
              <a:lnSpc>
                <a:spcPct val="115000"/>
              </a:lnSpc>
              <a:spcBef>
                <a:spcPts val="0"/>
              </a:spcBef>
              <a:spcAft>
                <a:spcPts val="0"/>
              </a:spcAft>
              <a:buClr>
                <a:schemeClr val="dk1"/>
              </a:buClr>
              <a:buSzPts val="1600"/>
              <a:buFont typeface="Georgia"/>
              <a:buChar char="•"/>
            </a:pPr>
            <a:r>
              <a:rPr lang="en" sz="1600">
                <a:solidFill>
                  <a:schemeClr val="dk1"/>
                </a:solidFill>
                <a:highlight>
                  <a:srgbClr val="FFFFFF"/>
                </a:highlight>
                <a:latin typeface="Georgia"/>
                <a:ea typeface="Georgia"/>
                <a:cs typeface="Georgia"/>
                <a:sym typeface="Georgia"/>
              </a:rPr>
              <a:t>The authentication server will provide the JWT to the user. With the JWT, the user can then safely communicate with the application.</a:t>
            </a:r>
            <a:endParaRPr b="1" sz="1400">
              <a:solidFill>
                <a:srgbClr val="000000"/>
              </a:solidFill>
            </a:endParaRPr>
          </a:p>
        </p:txBody>
      </p:sp>
      <p:pic>
        <p:nvPicPr>
          <p:cNvPr id="131" name="Google Shape;131;p23"/>
          <p:cNvPicPr preferRelativeResize="0"/>
          <p:nvPr/>
        </p:nvPicPr>
        <p:blipFill>
          <a:blip r:embed="rId3">
            <a:alphaModFix/>
          </a:blip>
          <a:stretch>
            <a:fillRect/>
          </a:stretch>
        </p:blipFill>
        <p:spPr>
          <a:xfrm>
            <a:off x="4136170" y="819154"/>
            <a:ext cx="4955967" cy="377532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48000" y="44901"/>
            <a:ext cx="8229300" cy="702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1100"/>
              <a:buNone/>
            </a:pPr>
            <a:r>
              <a:rPr lang="en"/>
              <a:t>Configure WSO2 Identity Server</a:t>
            </a:r>
            <a:r>
              <a:rPr lang="en"/>
              <a:t> </a:t>
            </a:r>
            <a:endParaRPr/>
          </a:p>
        </p:txBody>
      </p:sp>
      <p:sp>
        <p:nvSpPr>
          <p:cNvPr id="137" name="Google Shape;137;p24"/>
          <p:cNvSpPr txBox="1"/>
          <p:nvPr>
            <p:ph idx="1" type="body"/>
          </p:nvPr>
        </p:nvSpPr>
        <p:spPr>
          <a:xfrm>
            <a:off x="105000" y="747200"/>
            <a:ext cx="2976900" cy="40803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Char char="•"/>
            </a:pPr>
            <a:r>
              <a:rPr lang="en" sz="1400">
                <a:solidFill>
                  <a:srgbClr val="000000"/>
                </a:solidFill>
              </a:rPr>
              <a:t>Log into the IS (admin/admin)</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 sz="1400">
                <a:solidFill>
                  <a:srgbClr val="000000"/>
                </a:solidFill>
              </a:rPr>
              <a:t>Navigate to </a:t>
            </a:r>
            <a:r>
              <a:rPr b="1" lang="en" sz="1400">
                <a:solidFill>
                  <a:srgbClr val="000000"/>
                </a:solidFill>
              </a:rPr>
              <a:t>Service Providers </a:t>
            </a:r>
            <a:r>
              <a:rPr lang="en" sz="1400">
                <a:solidFill>
                  <a:srgbClr val="000000"/>
                </a:solidFill>
              </a:rPr>
              <a:t>menu and click add.</a:t>
            </a:r>
            <a:endParaRPr sz="1400">
              <a:solidFill>
                <a:srgbClr val="000000"/>
              </a:solidFill>
            </a:endParaRPr>
          </a:p>
        </p:txBody>
      </p:sp>
      <p:pic>
        <p:nvPicPr>
          <p:cNvPr id="138" name="Google Shape;138;p24"/>
          <p:cNvPicPr preferRelativeResize="0"/>
          <p:nvPr/>
        </p:nvPicPr>
        <p:blipFill>
          <a:blip r:embed="rId3">
            <a:alphaModFix/>
          </a:blip>
          <a:stretch>
            <a:fillRect/>
          </a:stretch>
        </p:blipFill>
        <p:spPr>
          <a:xfrm>
            <a:off x="3081900" y="747200"/>
            <a:ext cx="5895149" cy="30066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48000" y="44900"/>
            <a:ext cx="8229300" cy="64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1100"/>
              <a:buNone/>
            </a:pPr>
            <a:r>
              <a:rPr lang="en"/>
              <a:t>Add Service Provider - IS</a:t>
            </a:r>
            <a:endParaRPr/>
          </a:p>
        </p:txBody>
      </p:sp>
      <p:sp>
        <p:nvSpPr>
          <p:cNvPr id="144" name="Google Shape;144;p25"/>
          <p:cNvSpPr txBox="1"/>
          <p:nvPr>
            <p:ph idx="1" type="body"/>
          </p:nvPr>
        </p:nvSpPr>
        <p:spPr>
          <a:xfrm>
            <a:off x="105000" y="736475"/>
            <a:ext cx="2966100" cy="411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rgbClr val="000000"/>
                </a:solidFill>
              </a:rPr>
              <a:t>Provide Basic </a:t>
            </a:r>
            <a:r>
              <a:rPr lang="en" sz="1400">
                <a:solidFill>
                  <a:srgbClr val="000000"/>
                </a:solidFill>
              </a:rPr>
              <a:t>Information</a:t>
            </a:r>
            <a:r>
              <a:rPr lang="en" sz="1400">
                <a:solidFill>
                  <a:srgbClr val="000000"/>
                </a:solidFill>
              </a:rPr>
              <a:t> for the</a:t>
            </a:r>
            <a:endParaRPr sz="1400">
              <a:solidFill>
                <a:srgbClr val="000000"/>
              </a:solidFill>
            </a:endParaRPr>
          </a:p>
          <a:p>
            <a:pPr indent="0" lvl="0" marL="0" rtl="0" algn="l">
              <a:lnSpc>
                <a:spcPct val="115000"/>
              </a:lnSpc>
              <a:spcBef>
                <a:spcPts val="0"/>
              </a:spcBef>
              <a:spcAft>
                <a:spcPts val="0"/>
              </a:spcAft>
              <a:buNone/>
            </a:pPr>
            <a:r>
              <a:rPr lang="en" sz="1400">
                <a:solidFill>
                  <a:srgbClr val="000000"/>
                </a:solidFill>
              </a:rPr>
              <a:t>Service Provider.</a:t>
            </a:r>
            <a:endParaRPr sz="1400">
              <a:solidFill>
                <a:srgbClr val="000000"/>
              </a:solidFill>
            </a:endParaRPr>
          </a:p>
          <a:p>
            <a:pPr indent="0" lvl="0" marL="0" rtl="0" algn="l">
              <a:lnSpc>
                <a:spcPct val="115000"/>
              </a:lnSpc>
              <a:spcBef>
                <a:spcPts val="0"/>
              </a:spcBef>
              <a:spcAft>
                <a:spcPts val="0"/>
              </a:spcAft>
              <a:buNone/>
            </a:pPr>
            <a:r>
              <a:rPr lang="en" sz="1400">
                <a:solidFill>
                  <a:srgbClr val="000000"/>
                </a:solidFill>
              </a:rPr>
              <a:t>Eg. </a:t>
            </a:r>
            <a:endParaRPr sz="1400">
              <a:solidFill>
                <a:srgbClr val="000000"/>
              </a:solidFill>
            </a:endParaRPr>
          </a:p>
          <a:p>
            <a:pPr indent="0" lvl="0" marL="0" rtl="0" algn="l">
              <a:lnSpc>
                <a:spcPct val="115000"/>
              </a:lnSpc>
              <a:spcBef>
                <a:spcPts val="0"/>
              </a:spcBef>
              <a:spcAft>
                <a:spcPts val="0"/>
              </a:spcAft>
              <a:buNone/>
            </a:pPr>
            <a:r>
              <a:rPr lang="en" sz="1400">
                <a:solidFill>
                  <a:srgbClr val="000000"/>
                </a:solidFill>
              </a:rPr>
              <a:t>Service Provider Name: OAUTH2</a:t>
            </a:r>
            <a:endParaRPr sz="1400">
              <a:solidFill>
                <a:srgbClr val="000000"/>
              </a:solidFill>
            </a:endParaRPr>
          </a:p>
          <a:p>
            <a:pPr indent="0" lvl="0" marL="457200" rtl="0" algn="l">
              <a:lnSpc>
                <a:spcPct val="115000"/>
              </a:lnSpc>
              <a:spcBef>
                <a:spcPts val="0"/>
              </a:spcBef>
              <a:spcAft>
                <a:spcPts val="0"/>
              </a:spcAft>
              <a:buNone/>
            </a:pPr>
            <a:r>
              <a:t/>
            </a:r>
            <a:endParaRPr sz="1400">
              <a:solidFill>
                <a:srgbClr val="000000"/>
              </a:solidFill>
            </a:endParaRPr>
          </a:p>
        </p:txBody>
      </p:sp>
      <p:pic>
        <p:nvPicPr>
          <p:cNvPr id="145" name="Google Shape;145;p25"/>
          <p:cNvPicPr preferRelativeResize="0"/>
          <p:nvPr/>
        </p:nvPicPr>
        <p:blipFill>
          <a:blip r:embed="rId3">
            <a:alphaModFix/>
          </a:blip>
          <a:stretch>
            <a:fillRect/>
          </a:stretch>
        </p:blipFill>
        <p:spPr>
          <a:xfrm>
            <a:off x="3178550" y="736475"/>
            <a:ext cx="5965450" cy="4058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48000" y="44900"/>
            <a:ext cx="8229300" cy="64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1100"/>
              <a:buNone/>
            </a:pPr>
            <a:r>
              <a:rPr lang="en"/>
              <a:t>Inbound Authentication Configuration</a:t>
            </a:r>
            <a:endParaRPr/>
          </a:p>
        </p:txBody>
      </p:sp>
      <p:sp>
        <p:nvSpPr>
          <p:cNvPr id="151" name="Google Shape;151;p26"/>
          <p:cNvSpPr txBox="1"/>
          <p:nvPr>
            <p:ph idx="1" type="body"/>
          </p:nvPr>
        </p:nvSpPr>
        <p:spPr>
          <a:xfrm>
            <a:off x="105000" y="736475"/>
            <a:ext cx="2461500" cy="411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rgbClr val="000000"/>
                </a:solidFill>
              </a:rPr>
              <a:t>Click </a:t>
            </a:r>
            <a:r>
              <a:rPr b="1" lang="en" sz="1400">
                <a:solidFill>
                  <a:srgbClr val="000000"/>
                </a:solidFill>
              </a:rPr>
              <a:t>Inbound Authentication Configuration </a:t>
            </a:r>
            <a:r>
              <a:rPr lang="en" sz="1400">
                <a:solidFill>
                  <a:srgbClr val="000000"/>
                </a:solidFill>
              </a:rPr>
              <a:t>and expand </a:t>
            </a:r>
            <a:r>
              <a:rPr b="1" lang="en" sz="1400">
                <a:solidFill>
                  <a:srgbClr val="000000"/>
                </a:solidFill>
              </a:rPr>
              <a:t>OAuth/OpenID Connect Configuration.</a:t>
            </a:r>
            <a:endParaRPr b="1" sz="1400">
              <a:solidFill>
                <a:srgbClr val="000000"/>
              </a:solidFill>
            </a:endParaRPr>
          </a:p>
        </p:txBody>
      </p:sp>
      <p:pic>
        <p:nvPicPr>
          <p:cNvPr id="152" name="Google Shape;152;p26"/>
          <p:cNvPicPr preferRelativeResize="0"/>
          <p:nvPr/>
        </p:nvPicPr>
        <p:blipFill>
          <a:blip r:embed="rId3">
            <a:alphaModFix/>
          </a:blip>
          <a:stretch>
            <a:fillRect/>
          </a:stretch>
        </p:blipFill>
        <p:spPr>
          <a:xfrm>
            <a:off x="2566500" y="736475"/>
            <a:ext cx="6453502" cy="4112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348000" y="44900"/>
            <a:ext cx="8229300" cy="64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1100"/>
              <a:buNone/>
            </a:pPr>
            <a:r>
              <a:rPr lang="en"/>
              <a:t>OAuth/OpenID Connect Configuration</a:t>
            </a:r>
            <a:endParaRPr/>
          </a:p>
        </p:txBody>
      </p:sp>
      <p:sp>
        <p:nvSpPr>
          <p:cNvPr id="158" name="Google Shape;158;p27"/>
          <p:cNvSpPr txBox="1"/>
          <p:nvPr>
            <p:ph idx="1" type="body"/>
          </p:nvPr>
        </p:nvSpPr>
        <p:spPr>
          <a:xfrm>
            <a:off x="105000" y="736475"/>
            <a:ext cx="2966100" cy="411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rgbClr val="000000"/>
                </a:solidFill>
              </a:rPr>
              <a:t>Configure OAuth2. Choose Token Issuer as Default (OAuth2).</a:t>
            </a:r>
            <a:endParaRPr sz="1400">
              <a:solidFill>
                <a:srgbClr val="000000"/>
              </a:solidFill>
            </a:endParaRPr>
          </a:p>
          <a:p>
            <a:pPr indent="0" lvl="0" marL="0" rtl="0" algn="l">
              <a:lnSpc>
                <a:spcPct val="115000"/>
              </a:lnSpc>
              <a:spcBef>
                <a:spcPts val="0"/>
              </a:spcBef>
              <a:spcAft>
                <a:spcPts val="0"/>
              </a:spcAft>
              <a:buNone/>
            </a:pPr>
            <a:r>
              <a:t/>
            </a:r>
            <a:endParaRPr sz="1400">
              <a:solidFill>
                <a:srgbClr val="000000"/>
              </a:solidFill>
            </a:endParaRPr>
          </a:p>
          <a:p>
            <a:pPr indent="0" lvl="0" marL="0" rtl="0" algn="l">
              <a:lnSpc>
                <a:spcPct val="115000"/>
              </a:lnSpc>
              <a:spcBef>
                <a:spcPts val="0"/>
              </a:spcBef>
              <a:spcAft>
                <a:spcPts val="0"/>
              </a:spcAft>
              <a:buNone/>
            </a:pPr>
            <a:r>
              <a:rPr lang="en" sz="1400">
                <a:solidFill>
                  <a:srgbClr val="000000"/>
                </a:solidFill>
              </a:rPr>
              <a:t>Note that we can choose JWT also. (Next lab)</a:t>
            </a:r>
            <a:endParaRPr sz="1400">
              <a:solidFill>
                <a:srgbClr val="000000"/>
              </a:solidFill>
            </a:endParaRPr>
          </a:p>
        </p:txBody>
      </p:sp>
      <p:pic>
        <p:nvPicPr>
          <p:cNvPr id="159" name="Google Shape;159;p27"/>
          <p:cNvPicPr preferRelativeResize="0"/>
          <p:nvPr/>
        </p:nvPicPr>
        <p:blipFill>
          <a:blip r:embed="rId3">
            <a:alphaModFix/>
          </a:blip>
          <a:stretch>
            <a:fillRect/>
          </a:stretch>
        </p:blipFill>
        <p:spPr>
          <a:xfrm>
            <a:off x="3071100" y="736475"/>
            <a:ext cx="5981126" cy="3715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348000" y="44900"/>
            <a:ext cx="8229300" cy="64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1100"/>
              <a:buNone/>
            </a:pPr>
            <a:r>
              <a:rPr lang="en"/>
              <a:t>OAuth/OpenID Connect Configuration</a:t>
            </a:r>
            <a:endParaRPr/>
          </a:p>
        </p:txBody>
      </p:sp>
      <p:sp>
        <p:nvSpPr>
          <p:cNvPr id="165" name="Google Shape;165;p28"/>
          <p:cNvSpPr txBox="1"/>
          <p:nvPr>
            <p:ph idx="1" type="body"/>
          </p:nvPr>
        </p:nvSpPr>
        <p:spPr>
          <a:xfrm>
            <a:off x="105000" y="736475"/>
            <a:ext cx="2751300" cy="411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rgbClr val="000000"/>
                </a:solidFill>
              </a:rPr>
              <a:t>Once </a:t>
            </a:r>
            <a:r>
              <a:rPr lang="en" sz="1400">
                <a:solidFill>
                  <a:srgbClr val="000000"/>
                </a:solidFill>
              </a:rPr>
              <a:t>configuration</a:t>
            </a:r>
            <a:r>
              <a:rPr lang="en" sz="1400">
                <a:solidFill>
                  <a:srgbClr val="000000"/>
                </a:solidFill>
              </a:rPr>
              <a:t> is saved you will be provided with the </a:t>
            </a:r>
            <a:r>
              <a:rPr b="1" lang="en" sz="1400">
                <a:solidFill>
                  <a:srgbClr val="000000"/>
                </a:solidFill>
              </a:rPr>
              <a:t>Client Key</a:t>
            </a:r>
            <a:r>
              <a:rPr lang="en" sz="1400">
                <a:solidFill>
                  <a:srgbClr val="000000"/>
                </a:solidFill>
              </a:rPr>
              <a:t> and </a:t>
            </a:r>
            <a:r>
              <a:rPr b="1" lang="en" sz="1400">
                <a:solidFill>
                  <a:srgbClr val="000000"/>
                </a:solidFill>
              </a:rPr>
              <a:t>Client Secret</a:t>
            </a:r>
            <a:r>
              <a:rPr lang="en" sz="1400">
                <a:solidFill>
                  <a:srgbClr val="000000"/>
                </a:solidFill>
              </a:rPr>
              <a:t>.</a:t>
            </a:r>
            <a:endParaRPr sz="1400">
              <a:solidFill>
                <a:srgbClr val="000000"/>
              </a:solidFill>
            </a:endParaRPr>
          </a:p>
        </p:txBody>
      </p:sp>
      <p:pic>
        <p:nvPicPr>
          <p:cNvPr id="166" name="Google Shape;166;p28"/>
          <p:cNvPicPr preferRelativeResize="0"/>
          <p:nvPr/>
        </p:nvPicPr>
        <p:blipFill>
          <a:blip r:embed="rId3">
            <a:alphaModFix/>
          </a:blip>
          <a:stretch>
            <a:fillRect/>
          </a:stretch>
        </p:blipFill>
        <p:spPr>
          <a:xfrm>
            <a:off x="2953050" y="845900"/>
            <a:ext cx="6038551" cy="2575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348000" y="44900"/>
            <a:ext cx="8229300" cy="64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1100"/>
              <a:buNone/>
            </a:pPr>
            <a:r>
              <a:rPr lang="en"/>
              <a:t>Microservice  Resource</a:t>
            </a:r>
            <a:endParaRPr/>
          </a:p>
        </p:txBody>
      </p:sp>
      <p:sp>
        <p:nvSpPr>
          <p:cNvPr id="172" name="Google Shape;172;p29"/>
          <p:cNvSpPr txBox="1"/>
          <p:nvPr>
            <p:ph idx="1" type="body"/>
          </p:nvPr>
        </p:nvSpPr>
        <p:spPr>
          <a:xfrm>
            <a:off x="105000" y="908275"/>
            <a:ext cx="8893500" cy="394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400">
                <a:solidFill>
                  <a:srgbClr val="000000"/>
                </a:solidFill>
              </a:rPr>
              <a:t>The Spring Boot microservice contains a resource protected by OAuth2.</a:t>
            </a:r>
            <a:endParaRPr sz="2400">
              <a:solidFill>
                <a:srgbClr val="000000"/>
              </a:solidFill>
            </a:endParaRPr>
          </a:p>
          <a:p>
            <a:pPr indent="0" lvl="0" marL="0" rtl="0" algn="l">
              <a:lnSpc>
                <a:spcPct val="115000"/>
              </a:lnSpc>
              <a:spcBef>
                <a:spcPts val="0"/>
              </a:spcBef>
              <a:spcAft>
                <a:spcPts val="0"/>
              </a:spcAft>
              <a:buNone/>
            </a:pPr>
            <a:r>
              <a:rPr lang="en" sz="2400">
                <a:solidFill>
                  <a:srgbClr val="000000"/>
                </a:solidFill>
              </a:rPr>
              <a:t>GET </a:t>
            </a:r>
            <a:r>
              <a:rPr lang="en" sz="2400" u="sng">
                <a:solidFill>
                  <a:schemeClr val="hlink"/>
                </a:solidFill>
                <a:hlinkClick r:id="rId3"/>
              </a:rPr>
              <a:t>http://localhost:8080/app/products</a:t>
            </a:r>
            <a:endParaRPr sz="2400">
              <a:solidFill>
                <a:srgbClr val="000000"/>
              </a:solidFill>
            </a:endParaRPr>
          </a:p>
          <a:p>
            <a:pPr indent="0" lvl="0" marL="0" rtl="0" algn="l">
              <a:lnSpc>
                <a:spcPct val="115000"/>
              </a:lnSpc>
              <a:spcBef>
                <a:spcPts val="0"/>
              </a:spcBef>
              <a:spcAft>
                <a:spcPts val="0"/>
              </a:spcAft>
              <a:buNone/>
            </a:pPr>
            <a:r>
              <a:t/>
            </a:r>
            <a:endParaRPr sz="2400">
              <a:solidFill>
                <a:srgbClr val="000000"/>
              </a:solidFill>
            </a:endParaRPr>
          </a:p>
          <a:p>
            <a:pPr indent="0" lvl="0" marL="0" rtl="0" algn="l">
              <a:lnSpc>
                <a:spcPct val="115000"/>
              </a:lnSpc>
              <a:spcBef>
                <a:spcPts val="0"/>
              </a:spcBef>
              <a:spcAft>
                <a:spcPts val="0"/>
              </a:spcAft>
              <a:buNone/>
            </a:pPr>
            <a:r>
              <a:rPr lang="en" sz="2400">
                <a:solidFill>
                  <a:srgbClr val="000000"/>
                </a:solidFill>
              </a:rPr>
              <a:t>To access this resource, an Access Token must be provided in the Authorization header.</a:t>
            </a:r>
            <a:endParaRPr sz="2400">
              <a:solidFill>
                <a:srgbClr val="000000"/>
              </a:solidFill>
            </a:endParaRPr>
          </a:p>
          <a:p>
            <a:pPr indent="0" lvl="0" marL="0" rtl="0" algn="l">
              <a:lnSpc>
                <a:spcPct val="115000"/>
              </a:lnSpc>
              <a:spcBef>
                <a:spcPts val="0"/>
              </a:spcBef>
              <a:spcAft>
                <a:spcPts val="0"/>
              </a:spcAft>
              <a:buNone/>
            </a:pPr>
            <a:r>
              <a:t/>
            </a:r>
            <a:endParaRPr sz="2400">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30"/>
          <p:cNvSpPr txBox="1"/>
          <p:nvPr>
            <p:ph type="title"/>
          </p:nvPr>
        </p:nvSpPr>
        <p:spPr>
          <a:xfrm>
            <a:off x="348000" y="44900"/>
            <a:ext cx="8229300" cy="64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1100"/>
              <a:buNone/>
            </a:pPr>
            <a:r>
              <a:rPr lang="en"/>
              <a:t>Generating Access Token - Postman</a:t>
            </a:r>
            <a:endParaRPr/>
          </a:p>
        </p:txBody>
      </p:sp>
      <p:sp>
        <p:nvSpPr>
          <p:cNvPr id="178" name="Google Shape;178;p30"/>
          <p:cNvSpPr txBox="1"/>
          <p:nvPr>
            <p:ph idx="1" type="body"/>
          </p:nvPr>
        </p:nvSpPr>
        <p:spPr>
          <a:xfrm>
            <a:off x="105000" y="908275"/>
            <a:ext cx="4737900" cy="3940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Char char="•"/>
            </a:pPr>
            <a:r>
              <a:rPr lang="en" sz="1400">
                <a:solidFill>
                  <a:srgbClr val="000000"/>
                </a:solidFill>
              </a:rPr>
              <a:t>Token URI of the Identity Server,</a:t>
            </a:r>
            <a:endParaRPr sz="1400">
              <a:solidFill>
                <a:srgbClr val="000000"/>
              </a:solidFill>
            </a:endParaRPr>
          </a:p>
          <a:p>
            <a:pPr indent="457200" lvl="0" marL="0" rtl="0" algn="l">
              <a:lnSpc>
                <a:spcPct val="115000"/>
              </a:lnSpc>
              <a:spcBef>
                <a:spcPts val="0"/>
              </a:spcBef>
              <a:spcAft>
                <a:spcPts val="0"/>
              </a:spcAft>
              <a:buNone/>
            </a:pPr>
            <a:r>
              <a:rPr lang="en" sz="1400" u="sng">
                <a:solidFill>
                  <a:schemeClr val="hlink"/>
                </a:solidFill>
                <a:hlinkClick r:id="rId3"/>
              </a:rPr>
              <a:t>https://localhost:9443/oauth2/token</a:t>
            </a:r>
            <a:endParaRPr sz="1400">
              <a:solidFill>
                <a:srgbClr val="000000"/>
              </a:solidFill>
            </a:endParaRPr>
          </a:p>
          <a:p>
            <a:pPr indent="457200" lvl="0" marL="0" rtl="0" algn="l">
              <a:lnSpc>
                <a:spcPct val="115000"/>
              </a:lnSpc>
              <a:spcBef>
                <a:spcPts val="0"/>
              </a:spcBef>
              <a:spcAft>
                <a:spcPts val="0"/>
              </a:spcAft>
              <a:buNone/>
            </a:pPr>
            <a:r>
              <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 sz="1400">
                <a:solidFill>
                  <a:srgbClr val="000000"/>
                </a:solidFill>
              </a:rPr>
              <a:t>Use password grant_type and provide necessary details. Note that the client_id &amp; client_secret are generated while adding the Service Provider in the IS.</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 sz="1400">
                <a:solidFill>
                  <a:srgbClr val="000000"/>
                </a:solidFill>
              </a:rPr>
              <a:t>Make sure to send the following header,</a:t>
            </a:r>
            <a:endParaRPr sz="1400">
              <a:solidFill>
                <a:srgbClr val="000000"/>
              </a:solidFill>
            </a:endParaRPr>
          </a:p>
          <a:p>
            <a:pPr indent="0" lvl="0" marL="457200" rtl="0" algn="l">
              <a:lnSpc>
                <a:spcPct val="115000"/>
              </a:lnSpc>
              <a:spcBef>
                <a:spcPts val="0"/>
              </a:spcBef>
              <a:spcAft>
                <a:spcPts val="0"/>
              </a:spcAft>
              <a:buNone/>
            </a:pPr>
            <a:r>
              <a:rPr lang="en" sz="1400">
                <a:solidFill>
                  <a:srgbClr val="000000"/>
                </a:solidFill>
              </a:rPr>
              <a:t>Content-Type: application/x-www-form-urlencoded</a:t>
            </a:r>
            <a:endParaRPr sz="1400">
              <a:solidFill>
                <a:srgbClr val="000000"/>
              </a:solidFill>
            </a:endParaRPr>
          </a:p>
          <a:p>
            <a:pPr indent="0" lvl="0" marL="0" rtl="0" algn="l">
              <a:lnSpc>
                <a:spcPct val="115000"/>
              </a:lnSpc>
              <a:spcBef>
                <a:spcPts val="0"/>
              </a:spcBef>
              <a:spcAft>
                <a:spcPts val="0"/>
              </a:spcAft>
              <a:buNone/>
            </a:pPr>
            <a:r>
              <a:t/>
            </a:r>
            <a:endParaRPr sz="1400">
              <a:solidFill>
                <a:srgbClr val="000000"/>
              </a:solidFill>
            </a:endParaRPr>
          </a:p>
        </p:txBody>
      </p:sp>
      <p:pic>
        <p:nvPicPr>
          <p:cNvPr id="179" name="Google Shape;179;p30"/>
          <p:cNvPicPr preferRelativeResize="0"/>
          <p:nvPr/>
        </p:nvPicPr>
        <p:blipFill>
          <a:blip r:embed="rId4">
            <a:alphaModFix/>
          </a:blip>
          <a:stretch>
            <a:fillRect/>
          </a:stretch>
        </p:blipFill>
        <p:spPr>
          <a:xfrm>
            <a:off x="5145675" y="760000"/>
            <a:ext cx="3925630" cy="41451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1"/>
          <p:cNvSpPr txBox="1"/>
          <p:nvPr>
            <p:ph type="title"/>
          </p:nvPr>
        </p:nvSpPr>
        <p:spPr>
          <a:xfrm>
            <a:off x="152400" y="44900"/>
            <a:ext cx="8424900" cy="64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1100"/>
              <a:buNone/>
            </a:pPr>
            <a:r>
              <a:rPr lang="en"/>
              <a:t>Generating Access Token - CURL</a:t>
            </a:r>
            <a:endParaRPr/>
          </a:p>
        </p:txBody>
      </p:sp>
      <p:sp>
        <p:nvSpPr>
          <p:cNvPr id="185" name="Google Shape;185;p31"/>
          <p:cNvSpPr txBox="1"/>
          <p:nvPr>
            <p:ph idx="1" type="body"/>
          </p:nvPr>
        </p:nvSpPr>
        <p:spPr>
          <a:xfrm>
            <a:off x="105000" y="908275"/>
            <a:ext cx="8925600" cy="73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000000"/>
                </a:solidFill>
              </a:rPr>
              <a:t>curl -u &lt;CLINET_ID&gt;:&lt;CLIENT_SECRET&gt; -k \</a:t>
            </a:r>
            <a:endParaRPr sz="1200">
              <a:solidFill>
                <a:srgbClr val="000000"/>
              </a:solidFill>
            </a:endParaRPr>
          </a:p>
          <a:p>
            <a:pPr indent="0" lvl="0" marL="0" rtl="0" algn="l">
              <a:lnSpc>
                <a:spcPct val="115000"/>
              </a:lnSpc>
              <a:spcBef>
                <a:spcPts val="0"/>
              </a:spcBef>
              <a:spcAft>
                <a:spcPts val="0"/>
              </a:spcAft>
              <a:buClr>
                <a:schemeClr val="dk1"/>
              </a:buClr>
              <a:buSzPts val="1100"/>
              <a:buFont typeface="Arial"/>
              <a:buNone/>
            </a:pPr>
            <a:r>
              <a:rPr lang="en" sz="1200">
                <a:solidFill>
                  <a:srgbClr val="000000"/>
                </a:solidFill>
              </a:rPr>
              <a:t>-d "grant_type=password&amp;username=admin&amp;password=admin" -H "Content-Type:application/x-www-form-urlencoded" \</a:t>
            </a:r>
            <a:endParaRPr sz="1200">
              <a:solidFill>
                <a:srgbClr val="000000"/>
              </a:solidFill>
            </a:endParaRPr>
          </a:p>
          <a:p>
            <a:pPr indent="0" lvl="0" marL="0" rtl="0" algn="l">
              <a:lnSpc>
                <a:spcPct val="115000"/>
              </a:lnSpc>
              <a:spcBef>
                <a:spcPts val="0"/>
              </a:spcBef>
              <a:spcAft>
                <a:spcPts val="0"/>
              </a:spcAft>
              <a:buClr>
                <a:schemeClr val="dk1"/>
              </a:buClr>
              <a:buSzPts val="1100"/>
              <a:buFont typeface="Arial"/>
              <a:buNone/>
            </a:pPr>
            <a:r>
              <a:rPr lang="en" sz="1200">
                <a:solidFill>
                  <a:srgbClr val="000000"/>
                </a:solidFill>
              </a:rPr>
              <a:t>https://localhost:9443/oauth2/token</a:t>
            </a:r>
            <a:endParaRPr sz="1200">
              <a:solidFill>
                <a:srgbClr val="000000"/>
              </a:solidFill>
            </a:endParaRPr>
          </a:p>
          <a:p>
            <a:pPr indent="0" lvl="0" marL="0" rtl="0" algn="l">
              <a:lnSpc>
                <a:spcPct val="115000"/>
              </a:lnSpc>
              <a:spcBef>
                <a:spcPts val="0"/>
              </a:spcBef>
              <a:spcAft>
                <a:spcPts val="0"/>
              </a:spcAft>
              <a:buNone/>
            </a:pPr>
            <a:r>
              <a:t/>
            </a:r>
            <a:endParaRPr sz="1200">
              <a:solidFill>
                <a:srgbClr val="000000"/>
              </a:solidFill>
            </a:endParaRPr>
          </a:p>
        </p:txBody>
      </p:sp>
      <p:pic>
        <p:nvPicPr>
          <p:cNvPr id="186" name="Google Shape;186;p31"/>
          <p:cNvPicPr preferRelativeResize="0"/>
          <p:nvPr/>
        </p:nvPicPr>
        <p:blipFill>
          <a:blip r:embed="rId3">
            <a:alphaModFix/>
          </a:blip>
          <a:stretch>
            <a:fillRect/>
          </a:stretch>
        </p:blipFill>
        <p:spPr>
          <a:xfrm>
            <a:off x="152400" y="1790875"/>
            <a:ext cx="8839199" cy="685017"/>
          </a:xfrm>
          <a:prstGeom prst="rect">
            <a:avLst/>
          </a:prstGeom>
          <a:noFill/>
          <a:ln>
            <a:noFill/>
          </a:ln>
        </p:spPr>
      </p:pic>
      <p:sp>
        <p:nvSpPr>
          <p:cNvPr id="187" name="Google Shape;187;p31"/>
          <p:cNvSpPr txBox="1"/>
          <p:nvPr/>
        </p:nvSpPr>
        <p:spPr>
          <a:xfrm>
            <a:off x="152400" y="2628300"/>
            <a:ext cx="8781600" cy="20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400">
                <a:solidFill>
                  <a:srgbClr val="FF5000"/>
                </a:solidFill>
                <a:latin typeface="Nunito Sans"/>
                <a:ea typeface="Nunito Sans"/>
                <a:cs typeface="Nunito Sans"/>
                <a:sym typeface="Nunito Sans"/>
              </a:rPr>
              <a:t>Invoke Microservice</a:t>
            </a:r>
            <a:endParaRPr sz="1200">
              <a:latin typeface="Nunito Sans"/>
              <a:ea typeface="Nunito Sans"/>
              <a:cs typeface="Nunito Sans"/>
              <a:sym typeface="Nunito Sans"/>
            </a:endParaRPr>
          </a:p>
          <a:p>
            <a:pPr indent="0" lvl="0" marL="0" rtl="0" algn="l">
              <a:spcBef>
                <a:spcPts val="0"/>
              </a:spcBef>
              <a:spcAft>
                <a:spcPts val="0"/>
              </a:spcAft>
              <a:buNone/>
            </a:pPr>
            <a:r>
              <a:t/>
            </a:r>
            <a:endParaRPr sz="1200">
              <a:latin typeface="Nunito Sans"/>
              <a:ea typeface="Nunito Sans"/>
              <a:cs typeface="Nunito Sans"/>
              <a:sym typeface="Nunito Sans"/>
            </a:endParaRPr>
          </a:p>
          <a:p>
            <a:pPr indent="0" lvl="0" marL="0" rtl="0" algn="l">
              <a:spcBef>
                <a:spcPts val="0"/>
              </a:spcBef>
              <a:spcAft>
                <a:spcPts val="0"/>
              </a:spcAft>
              <a:buClr>
                <a:schemeClr val="dk1"/>
              </a:buClr>
              <a:buSzPts val="1100"/>
              <a:buFont typeface="Arial"/>
              <a:buNone/>
            </a:pPr>
            <a:r>
              <a:rPr lang="en" sz="1200">
                <a:latin typeface="Nunito Sans"/>
                <a:ea typeface="Nunito Sans"/>
                <a:cs typeface="Nunito Sans"/>
                <a:sym typeface="Nunito Sans"/>
              </a:rPr>
              <a:t>curl -k http://localhost:8080/app/products -H "Authorization: Bearer &lt;&lt;ACCESS_TOKEN&gt;&gt;</a:t>
            </a:r>
            <a:endParaRPr sz="1200">
              <a:latin typeface="Nunito Sans"/>
              <a:ea typeface="Nunito Sans"/>
              <a:cs typeface="Nunito Sans"/>
              <a:sym typeface="Nunito Sans"/>
            </a:endParaRPr>
          </a:p>
          <a:p>
            <a:pPr indent="0" lvl="0" marL="0" rtl="0" algn="l">
              <a:spcBef>
                <a:spcPts val="0"/>
              </a:spcBef>
              <a:spcAft>
                <a:spcPts val="0"/>
              </a:spcAft>
              <a:buNone/>
            </a:pPr>
            <a:r>
              <a:t/>
            </a:r>
            <a:endParaRPr sz="1200">
              <a:latin typeface="Nunito Sans"/>
              <a:ea typeface="Nunito Sans"/>
              <a:cs typeface="Nunito Sans"/>
              <a:sym typeface="Nunito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2"/>
          <p:cNvSpPr txBox="1"/>
          <p:nvPr>
            <p:ph type="title"/>
          </p:nvPr>
        </p:nvSpPr>
        <p:spPr>
          <a:xfrm>
            <a:off x="457319" y="205979"/>
            <a:ext cx="82293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a:t>Lab Exercise 2 </a:t>
            </a:r>
            <a:endParaRPr/>
          </a:p>
        </p:txBody>
      </p:sp>
      <p:sp>
        <p:nvSpPr>
          <p:cNvPr id="193" name="Google Shape;193;p32"/>
          <p:cNvSpPr txBox="1"/>
          <p:nvPr>
            <p:ph idx="1" type="body"/>
          </p:nvPr>
        </p:nvSpPr>
        <p:spPr>
          <a:xfrm>
            <a:off x="457319" y="1200151"/>
            <a:ext cx="8229300" cy="339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560"/>
              </a:spcBef>
              <a:spcAft>
                <a:spcPts val="0"/>
              </a:spcAft>
              <a:buNone/>
            </a:pPr>
            <a:r>
              <a:rPr lang="en" sz="2400"/>
              <a:t>Using JWT to access the protected resource of the microservice.</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5"/>
          <p:cNvSpPr txBox="1"/>
          <p:nvPr>
            <p:ph type="title"/>
          </p:nvPr>
        </p:nvSpPr>
        <p:spPr>
          <a:xfrm>
            <a:off x="457319" y="205979"/>
            <a:ext cx="82293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a:t>Pre-requisites </a:t>
            </a:r>
            <a:endParaRPr/>
          </a:p>
        </p:txBody>
      </p:sp>
      <p:sp>
        <p:nvSpPr>
          <p:cNvPr id="82" name="Google Shape;82;p15"/>
          <p:cNvSpPr txBox="1"/>
          <p:nvPr>
            <p:ph idx="1" type="body"/>
          </p:nvPr>
        </p:nvSpPr>
        <p:spPr>
          <a:xfrm>
            <a:off x="457319" y="1200151"/>
            <a:ext cx="8229300" cy="3394500"/>
          </a:xfrm>
          <a:prstGeom prst="rect">
            <a:avLst/>
          </a:prstGeom>
          <a:noFill/>
          <a:ln>
            <a:noFill/>
          </a:ln>
        </p:spPr>
        <p:txBody>
          <a:bodyPr anchorCtr="0" anchor="t" bIns="91425" lIns="91425" spcFirstLastPara="1" rIns="91425" wrap="square" tIns="91425">
            <a:noAutofit/>
          </a:bodyPr>
          <a:lstStyle/>
          <a:p>
            <a:pPr indent="-381000" lvl="0" marL="457200" rtl="0" algn="l">
              <a:lnSpc>
                <a:spcPct val="100000"/>
              </a:lnSpc>
              <a:spcBef>
                <a:spcPts val="560"/>
              </a:spcBef>
              <a:spcAft>
                <a:spcPts val="0"/>
              </a:spcAft>
              <a:buSzPts val="2400"/>
              <a:buChar char="•"/>
            </a:pPr>
            <a:r>
              <a:rPr lang="en" sz="2400"/>
              <a:t>JDK 8</a:t>
            </a:r>
            <a:endParaRPr sz="2400"/>
          </a:p>
          <a:p>
            <a:pPr indent="-381000" lvl="0" marL="457200" rtl="0" algn="l">
              <a:lnSpc>
                <a:spcPct val="100000"/>
              </a:lnSpc>
              <a:spcBef>
                <a:spcPts val="560"/>
              </a:spcBef>
              <a:spcAft>
                <a:spcPts val="0"/>
              </a:spcAft>
              <a:buSzPts val="2400"/>
              <a:buChar char="•"/>
            </a:pPr>
            <a:r>
              <a:rPr lang="en" sz="2400"/>
              <a:t>Maven </a:t>
            </a:r>
            <a:endParaRPr sz="2400"/>
          </a:p>
          <a:p>
            <a:pPr indent="-381000" lvl="0" marL="457200" rtl="0" algn="l">
              <a:lnSpc>
                <a:spcPct val="100000"/>
              </a:lnSpc>
              <a:spcBef>
                <a:spcPts val="560"/>
              </a:spcBef>
              <a:spcAft>
                <a:spcPts val="0"/>
              </a:spcAft>
              <a:buSzPts val="2400"/>
              <a:buChar char="•"/>
            </a:pPr>
            <a:r>
              <a:rPr lang="en" sz="2400"/>
              <a:t>Eclipse or IntelliJ </a:t>
            </a:r>
            <a:endParaRPr sz="2400"/>
          </a:p>
          <a:p>
            <a:pPr indent="-381000" lvl="0" marL="457200" rtl="0" algn="l">
              <a:lnSpc>
                <a:spcPct val="100000"/>
              </a:lnSpc>
              <a:spcBef>
                <a:spcPts val="560"/>
              </a:spcBef>
              <a:spcAft>
                <a:spcPts val="0"/>
              </a:spcAft>
              <a:buSzPts val="2400"/>
              <a:buChar char="•"/>
            </a:pPr>
            <a:r>
              <a:rPr lang="en" sz="2400"/>
              <a:t>WSO2 Identity Server 5.7.0</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3"/>
          <p:cNvSpPr txBox="1"/>
          <p:nvPr>
            <p:ph type="title"/>
          </p:nvPr>
        </p:nvSpPr>
        <p:spPr>
          <a:xfrm>
            <a:off x="457319" y="205979"/>
            <a:ext cx="82293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a:t>Solution - </a:t>
            </a:r>
            <a:r>
              <a:rPr lang="en"/>
              <a:t>Lab Exercise 2 </a:t>
            </a:r>
            <a:endParaRPr/>
          </a:p>
        </p:txBody>
      </p:sp>
      <p:sp>
        <p:nvSpPr>
          <p:cNvPr id="199" name="Google Shape;199;p33"/>
          <p:cNvSpPr txBox="1"/>
          <p:nvPr>
            <p:ph idx="1" type="body"/>
          </p:nvPr>
        </p:nvSpPr>
        <p:spPr>
          <a:xfrm>
            <a:off x="457319" y="1200151"/>
            <a:ext cx="8229300" cy="339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560"/>
              </a:spcBef>
              <a:spcAft>
                <a:spcPts val="0"/>
              </a:spcAft>
              <a:buNone/>
            </a:pPr>
            <a:r>
              <a:rPr lang="en" sz="2400"/>
              <a:t>We are going to use the same Spring Boot microservice with the same resource. Only thing we will need to change is in the Identity Server to generate JWT.</a:t>
            </a:r>
            <a:endParaRPr sz="2400"/>
          </a:p>
          <a:p>
            <a:pPr indent="0" lvl="0" marL="0" rtl="0" algn="l">
              <a:lnSpc>
                <a:spcPct val="100000"/>
              </a:lnSpc>
              <a:spcBef>
                <a:spcPts val="560"/>
              </a:spcBef>
              <a:spcAft>
                <a:spcPts val="0"/>
              </a:spcAft>
              <a:buNone/>
            </a:pPr>
            <a:r>
              <a:t/>
            </a: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4"/>
          <p:cNvSpPr txBox="1"/>
          <p:nvPr>
            <p:ph type="title"/>
          </p:nvPr>
        </p:nvSpPr>
        <p:spPr>
          <a:xfrm>
            <a:off x="457319" y="205979"/>
            <a:ext cx="82293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a:t>Configure identity.xml - IS</a:t>
            </a:r>
            <a:r>
              <a:rPr lang="en"/>
              <a:t> </a:t>
            </a:r>
            <a:endParaRPr/>
          </a:p>
        </p:txBody>
      </p:sp>
      <p:sp>
        <p:nvSpPr>
          <p:cNvPr id="205" name="Google Shape;205;p34"/>
          <p:cNvSpPr txBox="1"/>
          <p:nvPr>
            <p:ph idx="1" type="body"/>
          </p:nvPr>
        </p:nvSpPr>
        <p:spPr>
          <a:xfrm>
            <a:off x="457319" y="1200151"/>
            <a:ext cx="8229300" cy="3394500"/>
          </a:xfrm>
          <a:prstGeom prst="rect">
            <a:avLst/>
          </a:prstGeom>
          <a:noFill/>
          <a:ln>
            <a:noFill/>
          </a:ln>
        </p:spPr>
        <p:txBody>
          <a:bodyPr anchorCtr="0" anchor="t" bIns="91425" lIns="91425" spcFirstLastPara="1" rIns="91425" wrap="square" tIns="91425">
            <a:noAutofit/>
          </a:bodyPr>
          <a:lstStyle/>
          <a:p>
            <a:pPr indent="-317500" lvl="0" marL="457200" rtl="0" algn="l">
              <a:lnSpc>
                <a:spcPct val="158000"/>
              </a:lnSpc>
              <a:spcBef>
                <a:spcPts val="220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Open the &lt;IS_HOME&gt;/repository/conf/identity/identity.xml file and set the &lt;Enabled&gt; element (found under the &lt;OAuth&gt;,&lt;AuthorizationContextTokenGeneration&gt; elements) to true as shown in the code block below.</a:t>
            </a:r>
            <a:endParaRPr sz="1400">
              <a:solidFill>
                <a:schemeClr val="dk1"/>
              </a:solidFill>
              <a:latin typeface="Georgia"/>
              <a:ea typeface="Georgia"/>
              <a:cs typeface="Georgia"/>
              <a:sym typeface="Georgia"/>
            </a:endParaRPr>
          </a:p>
          <a:p>
            <a:pPr indent="-317500" lvl="0" marL="457200" rtl="0" algn="l">
              <a:lnSpc>
                <a:spcPct val="100000"/>
              </a:lnSpc>
              <a:spcBef>
                <a:spcPts val="0"/>
              </a:spcBef>
              <a:spcAft>
                <a:spcPts val="0"/>
              </a:spcAft>
              <a:buClr>
                <a:schemeClr val="dk1"/>
              </a:buClr>
              <a:buSzPts val="1400"/>
              <a:buFont typeface="Georgia"/>
              <a:buChar char="●"/>
            </a:pPr>
            <a:r>
              <a:rPr lang="en" sz="1400">
                <a:solidFill>
                  <a:schemeClr val="dk1"/>
                </a:solidFill>
                <a:highlight>
                  <a:srgbClr val="FFFFFF"/>
                </a:highlight>
                <a:latin typeface="Georgia"/>
                <a:ea typeface="Georgia"/>
                <a:cs typeface="Georgia"/>
                <a:sym typeface="Georgia"/>
              </a:rPr>
              <a:t>Add the following property under &lt;OAUTH&gt; section to use the JWT Token Builder instead of the default Token Builder.</a:t>
            </a:r>
            <a:endParaRPr sz="1400">
              <a:solidFill>
                <a:schemeClr val="dk1"/>
              </a:solidFill>
              <a:highlight>
                <a:srgbClr val="FFFFFF"/>
              </a:highlight>
              <a:latin typeface="Georgia"/>
              <a:ea typeface="Georgia"/>
              <a:cs typeface="Georgia"/>
              <a:sym typeface="Georgia"/>
            </a:endParaRPr>
          </a:p>
          <a:p>
            <a:pPr indent="0" lvl="0" marL="190500" marR="190500" rtl="0" algn="l">
              <a:lnSpc>
                <a:spcPct val="115000"/>
              </a:lnSpc>
              <a:spcBef>
                <a:spcPts val="3200"/>
              </a:spcBef>
              <a:spcAft>
                <a:spcPts val="0"/>
              </a:spcAft>
              <a:buClr>
                <a:srgbClr val="000000"/>
              </a:buClr>
              <a:buSzPts val="1100"/>
              <a:buFont typeface="Arial"/>
              <a:buNone/>
            </a:pPr>
            <a:r>
              <a:rPr b="1" i="1" lang="en" sz="900">
                <a:solidFill>
                  <a:schemeClr val="dk1"/>
                </a:solidFill>
                <a:latin typeface="Courier New"/>
                <a:ea typeface="Courier New"/>
                <a:cs typeface="Courier New"/>
                <a:sym typeface="Courier New"/>
              </a:rPr>
              <a:t>&lt;IdentityOAuthTokenGenerator&gt;org.wso2.carbon.identity.oauth2.token.JWTTokenIssuer&lt;/IdentityOAuthTokenGenerator&gt;</a:t>
            </a:r>
            <a:endParaRPr b="1" i="1" sz="900">
              <a:solidFill>
                <a:schemeClr val="dk1"/>
              </a:solidFill>
              <a:latin typeface="Courier New"/>
              <a:ea typeface="Courier New"/>
              <a:cs typeface="Courier New"/>
              <a:sym typeface="Courier New"/>
            </a:endParaRPr>
          </a:p>
          <a:p>
            <a:pPr indent="0" lvl="0" marL="457200" rtl="0" algn="l">
              <a:lnSpc>
                <a:spcPct val="100000"/>
              </a:lnSpc>
              <a:spcBef>
                <a:spcPts val="560"/>
              </a:spcBef>
              <a:spcAft>
                <a:spcPts val="0"/>
              </a:spcAft>
              <a:buNone/>
            </a:pPr>
            <a:r>
              <a:t/>
            </a:r>
            <a:endParaRPr sz="1400">
              <a:solidFill>
                <a:schemeClr val="dk1"/>
              </a:solidFill>
              <a:highlight>
                <a:srgbClr val="FFFFFF"/>
              </a:highlight>
              <a:latin typeface="Georgia"/>
              <a:ea typeface="Georgia"/>
              <a:cs typeface="Georgia"/>
              <a:sym typeface="Georgi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5"/>
          <p:cNvSpPr txBox="1"/>
          <p:nvPr>
            <p:ph type="title"/>
          </p:nvPr>
        </p:nvSpPr>
        <p:spPr>
          <a:xfrm>
            <a:off x="457325" y="205976"/>
            <a:ext cx="8229300" cy="60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1400"/>
              <a:buNone/>
            </a:pPr>
            <a:r>
              <a:rPr lang="en"/>
              <a:t>Configure identity.xml - IS </a:t>
            </a:r>
            <a:endParaRPr/>
          </a:p>
        </p:txBody>
      </p:sp>
      <p:sp>
        <p:nvSpPr>
          <p:cNvPr id="211" name="Google Shape;211;p35"/>
          <p:cNvSpPr txBox="1"/>
          <p:nvPr>
            <p:ph idx="1" type="body"/>
          </p:nvPr>
        </p:nvSpPr>
        <p:spPr>
          <a:xfrm>
            <a:off x="457325" y="811675"/>
            <a:ext cx="8229300" cy="3783000"/>
          </a:xfrm>
          <a:prstGeom prst="rect">
            <a:avLst/>
          </a:prstGeom>
          <a:noFill/>
          <a:ln>
            <a:noFill/>
          </a:ln>
        </p:spPr>
        <p:txBody>
          <a:bodyPr anchorCtr="0" anchor="t" bIns="91425" lIns="91425" spcFirstLastPara="1" rIns="91425" wrap="square" tIns="91425">
            <a:noAutofit/>
          </a:bodyPr>
          <a:lstStyle/>
          <a:p>
            <a:pPr indent="-304800" lvl="0" marL="457200" rtl="0" algn="l">
              <a:lnSpc>
                <a:spcPct val="158000"/>
              </a:lnSpc>
              <a:spcBef>
                <a:spcPts val="2900"/>
              </a:spcBef>
              <a:spcAft>
                <a:spcPts val="0"/>
              </a:spcAft>
              <a:buClr>
                <a:schemeClr val="dk1"/>
              </a:buClr>
              <a:buSzPts val="1200"/>
              <a:buFont typeface="Georgia"/>
              <a:buChar char="•"/>
            </a:pPr>
            <a:r>
              <a:rPr lang="en" sz="1400">
                <a:solidFill>
                  <a:schemeClr val="dk1"/>
                </a:solidFill>
                <a:latin typeface="Georgia"/>
                <a:ea typeface="Georgia"/>
                <a:cs typeface="Georgia"/>
                <a:sym typeface="Georgia"/>
              </a:rPr>
              <a:t>Configure the “audiences” parameter as mentioned below so that the token includes information about the intended audiences who can use the generated token for authenticating the user.</a:t>
            </a:r>
            <a:endParaRPr sz="1200">
              <a:solidFill>
                <a:schemeClr val="dk1"/>
              </a:solidFill>
              <a:latin typeface="Georgia"/>
              <a:ea typeface="Georgia"/>
              <a:cs typeface="Georgia"/>
              <a:sym typeface="Georgia"/>
            </a:endParaRPr>
          </a:p>
          <a:p>
            <a:pPr indent="0" lvl="0" marL="0" rtl="0" algn="l">
              <a:lnSpc>
                <a:spcPct val="158000"/>
              </a:lnSpc>
              <a:spcBef>
                <a:spcPts val="2900"/>
              </a:spcBef>
              <a:spcAft>
                <a:spcPts val="0"/>
              </a:spcAft>
              <a:buNone/>
            </a:pPr>
            <a:r>
              <a:rPr lang="en" sz="1000">
                <a:solidFill>
                  <a:schemeClr val="dk1"/>
                </a:solidFill>
                <a:latin typeface="Georgia"/>
                <a:ea typeface="Georgia"/>
                <a:cs typeface="Georgia"/>
                <a:sym typeface="Georgia"/>
              </a:rPr>
              <a:t>           &lt;EnableAudiences&gt;true&lt;/EnableAudiences&gt;</a:t>
            </a:r>
            <a:endParaRPr sz="1000">
              <a:solidFill>
                <a:schemeClr val="dk1"/>
              </a:solidFill>
              <a:latin typeface="Georgia"/>
              <a:ea typeface="Georgia"/>
              <a:cs typeface="Georgia"/>
              <a:sym typeface="Georgia"/>
            </a:endParaRPr>
          </a:p>
          <a:p>
            <a:pPr indent="0" lvl="0" marL="190500" marR="190500" rtl="0" algn="l">
              <a:lnSpc>
                <a:spcPct val="115000"/>
              </a:lnSpc>
              <a:spcBef>
                <a:spcPts val="0"/>
              </a:spcBef>
              <a:spcAft>
                <a:spcPts val="0"/>
              </a:spcAft>
              <a:buNone/>
            </a:pPr>
            <a:r>
              <a:rPr lang="en" sz="1000">
                <a:solidFill>
                  <a:schemeClr val="dk1"/>
                </a:solidFill>
                <a:latin typeface="Georgia"/>
                <a:ea typeface="Georgia"/>
                <a:cs typeface="Georgia"/>
                <a:sym typeface="Georgia"/>
              </a:rPr>
              <a:t>     </a:t>
            </a:r>
            <a:r>
              <a:rPr lang="en" sz="1000">
                <a:solidFill>
                  <a:schemeClr val="dk1"/>
                </a:solidFill>
                <a:latin typeface="Georgia"/>
                <a:ea typeface="Georgia"/>
                <a:cs typeface="Georgia"/>
                <a:sym typeface="Georgia"/>
              </a:rPr>
              <a:t>&lt;Audiences&gt; </a:t>
            </a:r>
            <a:endParaRPr sz="1000">
              <a:solidFill>
                <a:schemeClr val="dk1"/>
              </a:solidFill>
              <a:latin typeface="Georgia"/>
              <a:ea typeface="Georgia"/>
              <a:cs typeface="Georgia"/>
              <a:sym typeface="Georgia"/>
            </a:endParaRPr>
          </a:p>
          <a:p>
            <a:pPr indent="0" lvl="0" marL="190500" marR="190500" rtl="0" algn="l">
              <a:lnSpc>
                <a:spcPct val="115000"/>
              </a:lnSpc>
              <a:spcBef>
                <a:spcPts val="0"/>
              </a:spcBef>
              <a:spcAft>
                <a:spcPts val="0"/>
              </a:spcAft>
              <a:buNone/>
            </a:pPr>
            <a:r>
              <a:rPr lang="en" sz="1000">
                <a:solidFill>
                  <a:schemeClr val="dk1"/>
                </a:solidFill>
                <a:latin typeface="Georgia"/>
                <a:ea typeface="Georgia"/>
                <a:cs typeface="Georgia"/>
                <a:sym typeface="Georgia"/>
              </a:rPr>
              <a:t>            &lt;Audience&gt;${carbon.protocol}://${carbon.host}:${carbon.management.port}/oauth2/token&lt;/Audience&gt;</a:t>
            </a:r>
            <a:endParaRPr sz="1000">
              <a:solidFill>
                <a:schemeClr val="dk1"/>
              </a:solidFill>
              <a:latin typeface="Georgia"/>
              <a:ea typeface="Georgia"/>
              <a:cs typeface="Georgia"/>
              <a:sym typeface="Georgia"/>
            </a:endParaRPr>
          </a:p>
          <a:p>
            <a:pPr indent="0" lvl="0" marL="190500" marR="190500" rtl="0" algn="l">
              <a:lnSpc>
                <a:spcPct val="115000"/>
              </a:lnSpc>
              <a:spcBef>
                <a:spcPts val="0"/>
              </a:spcBef>
              <a:spcAft>
                <a:spcPts val="0"/>
              </a:spcAft>
              <a:buNone/>
            </a:pPr>
            <a:r>
              <a:rPr lang="en" sz="1000">
                <a:solidFill>
                  <a:schemeClr val="dk1"/>
                </a:solidFill>
                <a:latin typeface="Georgia"/>
                <a:ea typeface="Georgia"/>
                <a:cs typeface="Georgia"/>
                <a:sym typeface="Georgia"/>
              </a:rPr>
              <a:t>     &lt;/Audiences&gt;</a:t>
            </a:r>
            <a:endParaRPr sz="1000">
              <a:solidFill>
                <a:schemeClr val="dk1"/>
              </a:solidFill>
              <a:latin typeface="Georgia"/>
              <a:ea typeface="Georgia"/>
              <a:cs typeface="Georgia"/>
              <a:sym typeface="Georgia"/>
            </a:endParaRPr>
          </a:p>
          <a:p>
            <a:pPr indent="0" lvl="0" marL="190500" marR="190500" rtl="0" algn="l">
              <a:lnSpc>
                <a:spcPct val="115000"/>
              </a:lnSpc>
              <a:spcBef>
                <a:spcPts val="0"/>
              </a:spcBef>
              <a:spcAft>
                <a:spcPts val="0"/>
              </a:spcAft>
              <a:buNone/>
            </a:pPr>
            <a:r>
              <a:t/>
            </a:r>
            <a:endParaRPr sz="1000">
              <a:solidFill>
                <a:schemeClr val="dk1"/>
              </a:solidFill>
              <a:latin typeface="Georgia"/>
              <a:ea typeface="Georgia"/>
              <a:cs typeface="Georgia"/>
              <a:sym typeface="Georgia"/>
            </a:endParaRPr>
          </a:p>
          <a:p>
            <a:pPr indent="-317500" lvl="0" marL="457200" marR="190500" rtl="0" algn="l">
              <a:lnSpc>
                <a:spcPct val="115000"/>
              </a:lnSpc>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Configure a meaningful value to the &lt;IDTokenIssuerID&gt; parameter in the identity.xml file</a:t>
            </a:r>
            <a:endParaRPr sz="1400">
              <a:solidFill>
                <a:schemeClr val="dk1"/>
              </a:solidFill>
              <a:latin typeface="Georgia"/>
              <a:ea typeface="Georgia"/>
              <a:cs typeface="Georgia"/>
              <a:sym typeface="Georgia"/>
            </a:endParaRPr>
          </a:p>
          <a:p>
            <a:pPr indent="457200" lvl="0" marL="0" marR="190500" rtl="0" algn="l">
              <a:lnSpc>
                <a:spcPct val="115000"/>
              </a:lnSpc>
              <a:spcBef>
                <a:spcPts val="0"/>
              </a:spcBef>
              <a:spcAft>
                <a:spcPts val="0"/>
              </a:spcAft>
              <a:buNone/>
            </a:pPr>
            <a:r>
              <a:rPr lang="en" sz="1000">
                <a:solidFill>
                  <a:schemeClr val="dk1"/>
                </a:solidFill>
                <a:latin typeface="Georgia"/>
                <a:ea typeface="Georgia"/>
                <a:cs typeface="Georgia"/>
                <a:sym typeface="Georgia"/>
              </a:rPr>
              <a:t>&lt;IDTokenIssuerID&gt;</a:t>
            </a:r>
            <a:r>
              <a:rPr lang="en" sz="900">
                <a:solidFill>
                  <a:srgbClr val="111111"/>
                </a:solidFill>
                <a:highlight>
                  <a:srgbClr val="FFFFFF"/>
                </a:highlight>
                <a:latin typeface="Verdana"/>
                <a:ea typeface="Verdana"/>
                <a:cs typeface="Verdana"/>
                <a:sym typeface="Verdana"/>
              </a:rPr>
              <a:t>my-jwt-token</a:t>
            </a:r>
            <a:r>
              <a:rPr lang="en" sz="1000">
                <a:solidFill>
                  <a:schemeClr val="dk1"/>
                </a:solidFill>
                <a:latin typeface="Georgia"/>
                <a:ea typeface="Georgia"/>
                <a:cs typeface="Georgia"/>
                <a:sym typeface="Georgia"/>
              </a:rPr>
              <a:t>&lt;/IDTokenIssuerID&gt;</a:t>
            </a:r>
            <a:endParaRPr sz="1000">
              <a:solidFill>
                <a:schemeClr val="dk1"/>
              </a:solidFill>
              <a:latin typeface="Georgia"/>
              <a:ea typeface="Georgia"/>
              <a:cs typeface="Georgia"/>
              <a:sym typeface="Georgia"/>
            </a:endParaRPr>
          </a:p>
          <a:p>
            <a:pPr indent="0" lvl="0" marL="0" marR="190500" rtl="0" algn="l">
              <a:lnSpc>
                <a:spcPct val="115000"/>
              </a:lnSpc>
              <a:spcBef>
                <a:spcPts val="0"/>
              </a:spcBef>
              <a:spcAft>
                <a:spcPts val="0"/>
              </a:spcAft>
              <a:buNone/>
            </a:pPr>
            <a:r>
              <a:t/>
            </a:r>
            <a:endParaRPr sz="1000">
              <a:solidFill>
                <a:schemeClr val="dk1"/>
              </a:solidFill>
              <a:latin typeface="Georgia"/>
              <a:ea typeface="Georgia"/>
              <a:cs typeface="Georgia"/>
              <a:sym typeface="Georgia"/>
            </a:endParaRPr>
          </a:p>
          <a:p>
            <a:pPr indent="-317500" lvl="0" marL="457200" rtl="0" algn="l">
              <a:lnSpc>
                <a:spcPct val="100000"/>
              </a:lnSpc>
              <a:spcBef>
                <a:spcPts val="56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Start the IS </a:t>
            </a:r>
            <a:endParaRPr sz="1400">
              <a:solidFill>
                <a:schemeClr val="dk1"/>
              </a:solidFill>
              <a:latin typeface="Georgia"/>
              <a:ea typeface="Georgia"/>
              <a:cs typeface="Georgia"/>
              <a:sym typeface="Georgia"/>
            </a:endParaRPr>
          </a:p>
          <a:p>
            <a:pPr indent="0" lvl="0" marL="457200" rtl="0" algn="l">
              <a:lnSpc>
                <a:spcPct val="100000"/>
              </a:lnSpc>
              <a:spcBef>
                <a:spcPts val="560"/>
              </a:spcBef>
              <a:spcAft>
                <a:spcPts val="0"/>
              </a:spcAft>
              <a:buNone/>
            </a:pPr>
            <a:r>
              <a:rPr lang="en" sz="1400">
                <a:solidFill>
                  <a:schemeClr val="dk1"/>
                </a:solidFill>
                <a:latin typeface="Georgia"/>
                <a:ea typeface="Georgia"/>
                <a:cs typeface="Georgia"/>
                <a:sym typeface="Georgia"/>
              </a:rPr>
              <a:t> sh wso2server.sh</a:t>
            </a:r>
            <a:endParaRPr sz="1400">
              <a:solidFill>
                <a:schemeClr val="dk1"/>
              </a:solidFill>
              <a:latin typeface="Georgia"/>
              <a:ea typeface="Georgia"/>
              <a:cs typeface="Georgia"/>
              <a:sym typeface="Georgi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6"/>
          <p:cNvSpPr txBox="1"/>
          <p:nvPr>
            <p:ph type="title"/>
          </p:nvPr>
        </p:nvSpPr>
        <p:spPr>
          <a:xfrm>
            <a:off x="457325" y="205976"/>
            <a:ext cx="8229300" cy="605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a:t>Configure Identity Provider - IS </a:t>
            </a:r>
            <a:endParaRPr/>
          </a:p>
        </p:txBody>
      </p:sp>
      <p:pic>
        <p:nvPicPr>
          <p:cNvPr id="217" name="Google Shape;217;p36"/>
          <p:cNvPicPr preferRelativeResize="0"/>
          <p:nvPr/>
        </p:nvPicPr>
        <p:blipFill>
          <a:blip r:embed="rId3">
            <a:alphaModFix/>
          </a:blip>
          <a:stretch>
            <a:fillRect/>
          </a:stretch>
        </p:blipFill>
        <p:spPr>
          <a:xfrm>
            <a:off x="1353700" y="1606250"/>
            <a:ext cx="6436551" cy="2942201"/>
          </a:xfrm>
          <a:prstGeom prst="rect">
            <a:avLst/>
          </a:prstGeom>
          <a:noFill/>
          <a:ln>
            <a:noFill/>
          </a:ln>
        </p:spPr>
      </p:pic>
      <p:sp>
        <p:nvSpPr>
          <p:cNvPr id="218" name="Google Shape;218;p36"/>
          <p:cNvSpPr txBox="1"/>
          <p:nvPr/>
        </p:nvSpPr>
        <p:spPr>
          <a:xfrm>
            <a:off x="676575" y="811675"/>
            <a:ext cx="6185100" cy="450900"/>
          </a:xfrm>
          <a:prstGeom prst="rect">
            <a:avLst/>
          </a:prstGeom>
          <a:noFill/>
          <a:ln>
            <a:noFill/>
          </a:ln>
        </p:spPr>
        <p:txBody>
          <a:bodyPr anchorCtr="0" anchor="t" bIns="91425" lIns="91425" spcFirstLastPara="1" rIns="91425" wrap="square" tIns="91425">
            <a:noAutofit/>
          </a:bodyPr>
          <a:lstStyle/>
          <a:p>
            <a:pPr indent="0" lvl="0" marL="0" rtl="0" algn="l">
              <a:spcBef>
                <a:spcPts val="560"/>
              </a:spcBef>
              <a:spcAft>
                <a:spcPts val="0"/>
              </a:spcAft>
              <a:buClr>
                <a:schemeClr val="dk1"/>
              </a:buClr>
              <a:buSzPts val="1100"/>
              <a:buFont typeface="Arial"/>
              <a:buNone/>
            </a:pPr>
            <a:r>
              <a:rPr lang="en" sz="1200">
                <a:solidFill>
                  <a:schemeClr val="dk1"/>
                </a:solidFill>
                <a:highlight>
                  <a:srgbClr val="FFFFFF"/>
                </a:highlight>
                <a:latin typeface="Georgia"/>
                <a:ea typeface="Georgia"/>
                <a:cs typeface="Georgia"/>
                <a:sym typeface="Georgia"/>
              </a:rPr>
              <a:t>Go into Identity-&gt; Identity Providers and click on “Add”.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7"/>
          <p:cNvSpPr txBox="1"/>
          <p:nvPr>
            <p:ph type="title"/>
          </p:nvPr>
        </p:nvSpPr>
        <p:spPr>
          <a:xfrm>
            <a:off x="457325" y="205976"/>
            <a:ext cx="8229300" cy="605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a:t>Configure Identity Provider - IS </a:t>
            </a:r>
            <a:endParaRPr/>
          </a:p>
        </p:txBody>
      </p:sp>
      <p:sp>
        <p:nvSpPr>
          <p:cNvPr id="224" name="Google Shape;224;p37"/>
          <p:cNvSpPr txBox="1"/>
          <p:nvPr>
            <p:ph idx="1" type="body"/>
          </p:nvPr>
        </p:nvSpPr>
        <p:spPr>
          <a:xfrm>
            <a:off x="128950" y="811675"/>
            <a:ext cx="8912400" cy="408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560"/>
              </a:spcBef>
              <a:spcAft>
                <a:spcPts val="0"/>
              </a:spcAft>
              <a:buNone/>
            </a:pPr>
            <a:r>
              <a:t/>
            </a:r>
            <a:endParaRPr sz="1200">
              <a:solidFill>
                <a:schemeClr val="dk1"/>
              </a:solidFill>
              <a:highlight>
                <a:srgbClr val="FFFFFF"/>
              </a:highlight>
              <a:latin typeface="Georgia"/>
              <a:ea typeface="Georgia"/>
              <a:cs typeface="Georgia"/>
              <a:sym typeface="Georgia"/>
            </a:endParaRPr>
          </a:p>
          <a:p>
            <a:pPr indent="0" lvl="0" marL="0" rtl="0" algn="l">
              <a:lnSpc>
                <a:spcPct val="115000"/>
              </a:lnSpc>
              <a:spcBef>
                <a:spcPts val="2200"/>
              </a:spcBef>
              <a:spcAft>
                <a:spcPts val="0"/>
              </a:spcAft>
              <a:buNone/>
            </a:pPr>
            <a:r>
              <a:rPr b="1" lang="en" sz="1200">
                <a:solidFill>
                  <a:schemeClr val="dk1"/>
                </a:solidFill>
                <a:highlight>
                  <a:srgbClr val="FFFFFF"/>
                </a:highlight>
                <a:latin typeface="Georgia"/>
                <a:ea typeface="Georgia"/>
                <a:cs typeface="Georgia"/>
                <a:sym typeface="Georgia"/>
              </a:rPr>
              <a:t>Identity Provider Name </a:t>
            </a:r>
            <a:r>
              <a:rPr lang="en" sz="1200">
                <a:solidFill>
                  <a:schemeClr val="dk1"/>
                </a:solidFill>
                <a:highlight>
                  <a:srgbClr val="FFFFFF"/>
                </a:highlight>
                <a:latin typeface="Georgia"/>
                <a:ea typeface="Georgia"/>
                <a:cs typeface="Georgia"/>
                <a:sym typeface="Georgia"/>
              </a:rPr>
              <a:t>— This needs to be the same value as the &lt;IDTokenIssuerID&gt; value you configure at the identity.xml file since this value will be the issuer ID of the JWT token. Here the value is given as “apim-idp” to match the above mentioned parameter.</a:t>
            </a:r>
            <a:endParaRPr sz="1200">
              <a:solidFill>
                <a:schemeClr val="dk1"/>
              </a:solidFill>
              <a:highlight>
                <a:srgbClr val="FFFFFF"/>
              </a:highlight>
              <a:latin typeface="Georgia"/>
              <a:ea typeface="Georgia"/>
              <a:cs typeface="Georgia"/>
              <a:sym typeface="Georgia"/>
            </a:endParaRPr>
          </a:p>
          <a:p>
            <a:pPr indent="0" lvl="0" marL="0" rtl="0" algn="l">
              <a:lnSpc>
                <a:spcPct val="158000"/>
              </a:lnSpc>
              <a:spcBef>
                <a:spcPts val="2200"/>
              </a:spcBef>
              <a:spcAft>
                <a:spcPts val="0"/>
              </a:spcAft>
              <a:buNone/>
            </a:pPr>
            <a:r>
              <a:rPr b="1" lang="en" sz="1200">
                <a:solidFill>
                  <a:schemeClr val="dk1"/>
                </a:solidFill>
                <a:highlight>
                  <a:srgbClr val="FFFFFF"/>
                </a:highlight>
                <a:latin typeface="Georgia"/>
                <a:ea typeface="Georgia"/>
                <a:cs typeface="Georgia"/>
                <a:sym typeface="Georgia"/>
              </a:rPr>
              <a:t>Identity Provider Public Certificate </a:t>
            </a:r>
            <a:r>
              <a:rPr lang="en" sz="1200">
                <a:solidFill>
                  <a:schemeClr val="dk1"/>
                </a:solidFill>
                <a:highlight>
                  <a:srgbClr val="FFFFFF"/>
                </a:highlight>
                <a:latin typeface="Georgia"/>
                <a:ea typeface="Georgia"/>
                <a:cs typeface="Georgia"/>
                <a:sym typeface="Georgia"/>
              </a:rPr>
              <a:t>— Here you need to upload the public certificate of the WSO2 Identity Server in a pem file format. The Identity Provider Public Certificate is the public certificate belonging to the identity provider. Uploading this is necessary to authenticate the response from the identity provider. This can be any certificate. Since we are using WSO2 Identity Server as the IDP we can generate the certificate using the below mentioned commands.</a:t>
            </a:r>
            <a:endParaRPr sz="600">
              <a:solidFill>
                <a:schemeClr val="dk1"/>
              </a:solidFill>
              <a:latin typeface="Georgia"/>
              <a:ea typeface="Georgia"/>
              <a:cs typeface="Georgia"/>
              <a:sym typeface="Georgia"/>
            </a:endParaRPr>
          </a:p>
          <a:p>
            <a:pPr indent="0" lvl="0" marL="0" rtl="0" algn="l">
              <a:lnSpc>
                <a:spcPct val="115000"/>
              </a:lnSpc>
              <a:spcBef>
                <a:spcPts val="2200"/>
              </a:spcBef>
              <a:spcAft>
                <a:spcPts val="0"/>
              </a:spcAft>
              <a:buNone/>
            </a:pPr>
            <a:r>
              <a:t/>
            </a:r>
            <a:endParaRPr sz="1200">
              <a:solidFill>
                <a:schemeClr val="dk1"/>
              </a:solidFill>
              <a:highlight>
                <a:srgbClr val="FFFFFF"/>
              </a:highlight>
              <a:latin typeface="Georgia"/>
              <a:ea typeface="Georgia"/>
              <a:cs typeface="Georgia"/>
              <a:sym typeface="Georgia"/>
            </a:endParaRPr>
          </a:p>
          <a:p>
            <a:pPr indent="0" lvl="0" marL="0" rtl="0" algn="l">
              <a:lnSpc>
                <a:spcPct val="100000"/>
              </a:lnSpc>
              <a:spcBef>
                <a:spcPts val="1100"/>
              </a:spcBef>
              <a:spcAft>
                <a:spcPts val="0"/>
              </a:spcAft>
              <a:buNone/>
            </a:pPr>
            <a:r>
              <a:t/>
            </a:r>
            <a:endParaRPr sz="1200">
              <a:solidFill>
                <a:schemeClr val="dk1"/>
              </a:solidFill>
              <a:highlight>
                <a:srgbClr val="FFFFFF"/>
              </a:highlight>
              <a:latin typeface="Georgia"/>
              <a:ea typeface="Georgia"/>
              <a:cs typeface="Georgia"/>
              <a:sym typeface="Georgi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8"/>
          <p:cNvSpPr txBox="1"/>
          <p:nvPr>
            <p:ph type="title"/>
          </p:nvPr>
        </p:nvSpPr>
        <p:spPr>
          <a:xfrm>
            <a:off x="457325" y="205976"/>
            <a:ext cx="8229300" cy="605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a:t>Create/Import Certificate</a:t>
            </a:r>
            <a:endParaRPr/>
          </a:p>
        </p:txBody>
      </p:sp>
      <p:sp>
        <p:nvSpPr>
          <p:cNvPr id="230" name="Google Shape;230;p38"/>
          <p:cNvSpPr txBox="1"/>
          <p:nvPr>
            <p:ph idx="1" type="body"/>
          </p:nvPr>
        </p:nvSpPr>
        <p:spPr>
          <a:xfrm>
            <a:off x="128950" y="811675"/>
            <a:ext cx="8912400" cy="40827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560"/>
              </a:spcBef>
              <a:spcAft>
                <a:spcPts val="0"/>
              </a:spcAft>
              <a:buClr>
                <a:schemeClr val="dk1"/>
              </a:buClr>
              <a:buSzPts val="1600"/>
              <a:buFont typeface="Georgia"/>
              <a:buChar char="•"/>
            </a:pPr>
            <a:r>
              <a:rPr lang="en" sz="1600">
                <a:solidFill>
                  <a:schemeClr val="dk1"/>
                </a:solidFill>
                <a:highlight>
                  <a:srgbClr val="FFFFFF"/>
                </a:highlight>
                <a:latin typeface="Georgia"/>
                <a:ea typeface="Georgia"/>
                <a:cs typeface="Georgia"/>
                <a:sym typeface="Georgia"/>
              </a:rPr>
              <a:t>Open your Command Line interface, go to the &lt;IS_HOME&gt;/repository/resources/security/directory. Run the following command.</a:t>
            </a:r>
            <a:endParaRPr sz="1600">
              <a:solidFill>
                <a:schemeClr val="dk1"/>
              </a:solidFill>
              <a:highlight>
                <a:srgbClr val="FFFFFF"/>
              </a:highlight>
              <a:latin typeface="Georgia"/>
              <a:ea typeface="Georgia"/>
              <a:cs typeface="Georgia"/>
              <a:sym typeface="Georgia"/>
            </a:endParaRPr>
          </a:p>
          <a:p>
            <a:pPr indent="0" lvl="0" marL="457200" rtl="0" algn="l">
              <a:lnSpc>
                <a:spcPct val="100000"/>
              </a:lnSpc>
              <a:spcBef>
                <a:spcPts val="560"/>
              </a:spcBef>
              <a:spcAft>
                <a:spcPts val="0"/>
              </a:spcAft>
              <a:buNone/>
            </a:pPr>
            <a:r>
              <a:rPr i="1" lang="en" sz="1200">
                <a:solidFill>
                  <a:schemeClr val="dk1"/>
                </a:solidFill>
                <a:latin typeface="Courier New"/>
                <a:ea typeface="Courier New"/>
                <a:cs typeface="Courier New"/>
                <a:sym typeface="Courier New"/>
              </a:rPr>
              <a:t>keytool -export -alias wso2carbon -file wso2.crt -keystore wso2carbon.jks -storepass wso2carbon</a:t>
            </a:r>
            <a:endParaRPr i="1" sz="1200">
              <a:solidFill>
                <a:schemeClr val="dk1"/>
              </a:solidFill>
              <a:latin typeface="Courier New"/>
              <a:ea typeface="Courier New"/>
              <a:cs typeface="Courier New"/>
              <a:sym typeface="Courier New"/>
            </a:endParaRPr>
          </a:p>
          <a:p>
            <a:pPr indent="0" lvl="0" marL="457200" rtl="0" algn="l">
              <a:lnSpc>
                <a:spcPct val="100000"/>
              </a:lnSpc>
              <a:spcBef>
                <a:spcPts val="560"/>
              </a:spcBef>
              <a:spcAft>
                <a:spcPts val="0"/>
              </a:spcAft>
              <a:buNone/>
            </a:pPr>
            <a:r>
              <a:rPr lang="en" sz="1600">
                <a:solidFill>
                  <a:schemeClr val="dk1"/>
                </a:solidFill>
                <a:highlight>
                  <a:srgbClr val="FFFFFF"/>
                </a:highlight>
                <a:latin typeface="Georgia"/>
                <a:ea typeface="Georgia"/>
                <a:cs typeface="Georgia"/>
                <a:sym typeface="Georgia"/>
              </a:rPr>
              <a:t>Click Choose File and navigate to this location in order to select and upload this file.</a:t>
            </a:r>
            <a:endParaRPr sz="1600">
              <a:solidFill>
                <a:schemeClr val="dk1"/>
              </a:solidFill>
              <a:highlight>
                <a:srgbClr val="FFFFFF"/>
              </a:highlight>
              <a:latin typeface="Georgia"/>
              <a:ea typeface="Georgia"/>
              <a:cs typeface="Georgia"/>
              <a:sym typeface="Georgia"/>
            </a:endParaRPr>
          </a:p>
          <a:p>
            <a:pPr indent="-330200" lvl="0" marL="457200" rtl="0" algn="l">
              <a:lnSpc>
                <a:spcPct val="115000"/>
              </a:lnSpc>
              <a:spcBef>
                <a:spcPts val="2200"/>
              </a:spcBef>
              <a:spcAft>
                <a:spcPts val="0"/>
              </a:spcAft>
              <a:buClr>
                <a:schemeClr val="dk1"/>
              </a:buClr>
              <a:buSzPts val="1600"/>
              <a:buFont typeface="Georgia"/>
              <a:buChar char="•"/>
            </a:pPr>
            <a:r>
              <a:rPr lang="en" sz="1600">
                <a:solidFill>
                  <a:schemeClr val="dk1"/>
                </a:solidFill>
                <a:latin typeface="Georgia"/>
                <a:ea typeface="Georgia"/>
                <a:cs typeface="Georgia"/>
                <a:sym typeface="Georgia"/>
              </a:rPr>
              <a:t>Alias — You need to give the clientID (client key) of the service provider which you will configure in the WSO2 Identity Server here. This will be checked when verifying the JWT token.</a:t>
            </a:r>
            <a:endParaRPr sz="1600">
              <a:solidFill>
                <a:schemeClr val="dk1"/>
              </a:solidFill>
              <a:latin typeface="Georgia"/>
              <a:ea typeface="Georgia"/>
              <a:cs typeface="Georgia"/>
              <a:sym typeface="Georgia"/>
            </a:endParaRPr>
          </a:p>
          <a:p>
            <a:pPr indent="0" lvl="0" marL="457200" rtl="0" algn="l">
              <a:lnSpc>
                <a:spcPct val="100000"/>
              </a:lnSpc>
              <a:spcBef>
                <a:spcPts val="560"/>
              </a:spcBef>
              <a:spcAft>
                <a:spcPts val="0"/>
              </a:spcAft>
              <a:buNone/>
            </a:pPr>
            <a:r>
              <a:t/>
            </a:r>
            <a:endParaRPr sz="1600">
              <a:solidFill>
                <a:schemeClr val="dk1"/>
              </a:solidFill>
              <a:highlight>
                <a:srgbClr val="FFFFFF"/>
              </a:highlight>
              <a:latin typeface="Georgia"/>
              <a:ea typeface="Georgia"/>
              <a:cs typeface="Georgia"/>
              <a:sym typeface="Georgia"/>
            </a:endParaRPr>
          </a:p>
          <a:p>
            <a:pPr indent="0" lvl="0" marL="457200" rtl="0" algn="l">
              <a:lnSpc>
                <a:spcPct val="100000"/>
              </a:lnSpc>
              <a:spcBef>
                <a:spcPts val="560"/>
              </a:spcBef>
              <a:spcAft>
                <a:spcPts val="0"/>
              </a:spcAft>
              <a:buNone/>
            </a:pPr>
            <a:r>
              <a:t/>
            </a:r>
            <a:endParaRPr sz="1600">
              <a:solidFill>
                <a:schemeClr val="dk1"/>
              </a:solidFill>
              <a:highlight>
                <a:srgbClr val="FFFFFF"/>
              </a:highlight>
              <a:latin typeface="Georgia"/>
              <a:ea typeface="Georgia"/>
              <a:cs typeface="Georgia"/>
              <a:sym typeface="Georgi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9"/>
          <p:cNvSpPr txBox="1"/>
          <p:nvPr>
            <p:ph type="title"/>
          </p:nvPr>
        </p:nvSpPr>
        <p:spPr>
          <a:xfrm>
            <a:off x="348000" y="44900"/>
            <a:ext cx="8229300" cy="64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1100"/>
              <a:buNone/>
            </a:pPr>
            <a:r>
              <a:rPr lang="en"/>
              <a:t>OAuth/OpenID Connect Configuration</a:t>
            </a:r>
            <a:endParaRPr/>
          </a:p>
        </p:txBody>
      </p:sp>
      <p:sp>
        <p:nvSpPr>
          <p:cNvPr id="236" name="Google Shape;236;p39"/>
          <p:cNvSpPr txBox="1"/>
          <p:nvPr>
            <p:ph idx="1" type="body"/>
          </p:nvPr>
        </p:nvSpPr>
        <p:spPr>
          <a:xfrm>
            <a:off x="105000" y="736475"/>
            <a:ext cx="3954000" cy="41127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Char char="•"/>
            </a:pPr>
            <a:r>
              <a:rPr lang="en" sz="1400">
                <a:solidFill>
                  <a:srgbClr val="000000"/>
                </a:solidFill>
              </a:rPr>
              <a:t>Create a new Service Provider e.g JWT</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 sz="1400">
                <a:solidFill>
                  <a:srgbClr val="000000"/>
                </a:solidFill>
              </a:rPr>
              <a:t>Choose any valid Url in the </a:t>
            </a:r>
            <a:r>
              <a:rPr b="1" lang="en" sz="1400">
                <a:solidFill>
                  <a:srgbClr val="000000"/>
                </a:solidFill>
              </a:rPr>
              <a:t>Callback Url</a:t>
            </a:r>
            <a:r>
              <a:rPr lang="en" sz="1400">
                <a:solidFill>
                  <a:srgbClr val="000000"/>
                </a:solidFill>
              </a:rPr>
              <a:t> field.</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 sz="1400">
                <a:solidFill>
                  <a:srgbClr val="000000"/>
                </a:solidFill>
              </a:rPr>
              <a:t>Choose Token Issuer as JWT.</a:t>
            </a:r>
            <a:endParaRPr sz="1400">
              <a:solidFill>
                <a:srgbClr val="000000"/>
              </a:solidFill>
            </a:endParaRPr>
          </a:p>
        </p:txBody>
      </p:sp>
      <p:pic>
        <p:nvPicPr>
          <p:cNvPr id="237" name="Google Shape;237;p39"/>
          <p:cNvPicPr preferRelativeResize="0"/>
          <p:nvPr/>
        </p:nvPicPr>
        <p:blipFill>
          <a:blip r:embed="rId3">
            <a:alphaModFix/>
          </a:blip>
          <a:stretch>
            <a:fillRect/>
          </a:stretch>
        </p:blipFill>
        <p:spPr>
          <a:xfrm>
            <a:off x="4059000" y="845900"/>
            <a:ext cx="4932599" cy="400327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40"/>
          <p:cNvSpPr txBox="1"/>
          <p:nvPr>
            <p:ph type="title"/>
          </p:nvPr>
        </p:nvSpPr>
        <p:spPr>
          <a:xfrm>
            <a:off x="348000" y="44900"/>
            <a:ext cx="8229300" cy="64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1100"/>
              <a:buNone/>
            </a:pPr>
            <a:r>
              <a:rPr lang="en"/>
              <a:t>Get JWT &amp; Invoke Service</a:t>
            </a:r>
            <a:endParaRPr/>
          </a:p>
        </p:txBody>
      </p:sp>
      <p:sp>
        <p:nvSpPr>
          <p:cNvPr id="243" name="Google Shape;243;p40"/>
          <p:cNvSpPr txBox="1"/>
          <p:nvPr>
            <p:ph idx="1" type="body"/>
          </p:nvPr>
        </p:nvSpPr>
        <p:spPr>
          <a:xfrm>
            <a:off x="105000" y="736475"/>
            <a:ext cx="8936400" cy="389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2200"/>
              </a:spcBef>
              <a:spcAft>
                <a:spcPts val="0"/>
              </a:spcAft>
              <a:buNone/>
            </a:pPr>
            <a:r>
              <a:rPr lang="en" sz="1600">
                <a:solidFill>
                  <a:schemeClr val="dk1"/>
                </a:solidFill>
                <a:latin typeface="Georgia"/>
                <a:ea typeface="Georgia"/>
                <a:cs typeface="Georgia"/>
                <a:sym typeface="Georgia"/>
              </a:rPr>
              <a:t>You need to first get a JWT token from the WSO2 identity server by using the token endpoint with the password grant type. You can use the below mentioned curl command to get a JWT token,</a:t>
            </a:r>
            <a:endParaRPr sz="1600">
              <a:solidFill>
                <a:schemeClr val="dk1"/>
              </a:solidFill>
              <a:latin typeface="Georgia"/>
              <a:ea typeface="Georgia"/>
              <a:cs typeface="Georgia"/>
              <a:sym typeface="Georgia"/>
            </a:endParaRPr>
          </a:p>
          <a:p>
            <a:pPr indent="0" lvl="0" marL="0" rtl="0" algn="l">
              <a:lnSpc>
                <a:spcPct val="115000"/>
              </a:lnSpc>
              <a:spcBef>
                <a:spcPts val="0"/>
              </a:spcBef>
              <a:spcAft>
                <a:spcPts val="0"/>
              </a:spcAft>
              <a:buNone/>
            </a:pPr>
            <a:r>
              <a:rPr lang="en" sz="1400">
                <a:solidFill>
                  <a:srgbClr val="000000"/>
                </a:solidFill>
              </a:rPr>
              <a:t>  </a:t>
            </a:r>
            <a:endParaRPr sz="1400">
              <a:solidFill>
                <a:srgbClr val="000000"/>
              </a:solidFill>
            </a:endParaRPr>
          </a:p>
          <a:p>
            <a:pPr indent="0" lvl="0" marL="0" rtl="0" algn="l">
              <a:lnSpc>
                <a:spcPct val="115000"/>
              </a:lnSpc>
              <a:spcBef>
                <a:spcPts val="0"/>
              </a:spcBef>
              <a:spcAft>
                <a:spcPts val="0"/>
              </a:spcAft>
              <a:buClr>
                <a:schemeClr val="dk1"/>
              </a:buClr>
              <a:buSzPts val="1100"/>
              <a:buFont typeface="Arial"/>
              <a:buNone/>
            </a:pPr>
            <a:r>
              <a:rPr lang="en" sz="1200">
                <a:solidFill>
                  <a:srgbClr val="000000"/>
                </a:solidFill>
              </a:rPr>
              <a:t>curl -u &lt;CLIENT_ID&gt;:&lt;CLIENT_SECRET&gt; -k \</a:t>
            </a:r>
            <a:endParaRPr sz="1200">
              <a:solidFill>
                <a:srgbClr val="000000"/>
              </a:solidFill>
            </a:endParaRPr>
          </a:p>
          <a:p>
            <a:pPr indent="0" lvl="0" marL="0" rtl="0" algn="l">
              <a:lnSpc>
                <a:spcPct val="115000"/>
              </a:lnSpc>
              <a:spcBef>
                <a:spcPts val="0"/>
              </a:spcBef>
              <a:spcAft>
                <a:spcPts val="0"/>
              </a:spcAft>
              <a:buClr>
                <a:schemeClr val="dk1"/>
              </a:buClr>
              <a:buSzPts val="1100"/>
              <a:buFont typeface="Arial"/>
              <a:buNone/>
            </a:pPr>
            <a:r>
              <a:rPr lang="en" sz="1200">
                <a:solidFill>
                  <a:srgbClr val="000000"/>
                </a:solidFill>
              </a:rPr>
              <a:t>-d "grant_type=password&amp;username=admin&amp;password=admin" -H "Content-Type:application/x-www-form-urlencoded" \</a:t>
            </a:r>
            <a:endParaRPr sz="1200">
              <a:solidFill>
                <a:srgbClr val="000000"/>
              </a:solidFill>
            </a:endParaRPr>
          </a:p>
          <a:p>
            <a:pPr indent="0" lvl="0" marL="0" rtl="0" algn="l">
              <a:lnSpc>
                <a:spcPct val="115000"/>
              </a:lnSpc>
              <a:spcBef>
                <a:spcPts val="0"/>
              </a:spcBef>
              <a:spcAft>
                <a:spcPts val="0"/>
              </a:spcAft>
              <a:buClr>
                <a:schemeClr val="dk1"/>
              </a:buClr>
              <a:buSzPts val="1100"/>
              <a:buFont typeface="Arial"/>
              <a:buNone/>
            </a:pPr>
            <a:r>
              <a:rPr lang="en" sz="1200">
                <a:solidFill>
                  <a:srgbClr val="000000"/>
                </a:solidFill>
              </a:rPr>
              <a:t>https://localhost:9443/oauth2/token</a:t>
            </a:r>
            <a:endParaRPr sz="1200">
              <a:solidFill>
                <a:srgbClr val="000000"/>
              </a:solidFill>
            </a:endParaRPr>
          </a:p>
          <a:p>
            <a:pPr indent="0" lvl="0" marL="0" rtl="0" algn="l">
              <a:lnSpc>
                <a:spcPct val="115000"/>
              </a:lnSpc>
              <a:spcBef>
                <a:spcPts val="0"/>
              </a:spcBef>
              <a:spcAft>
                <a:spcPts val="0"/>
              </a:spcAft>
              <a:buNone/>
            </a:pPr>
            <a:r>
              <a:t/>
            </a:r>
            <a:endParaRPr sz="1400">
              <a:solidFill>
                <a:srgbClr val="000000"/>
              </a:solidFill>
            </a:endParaRPr>
          </a:p>
          <a:p>
            <a:pPr indent="0" lvl="0" marL="0" rtl="0" algn="l">
              <a:lnSpc>
                <a:spcPct val="115000"/>
              </a:lnSpc>
              <a:spcBef>
                <a:spcPts val="0"/>
              </a:spcBef>
              <a:spcAft>
                <a:spcPts val="0"/>
              </a:spcAft>
              <a:buNone/>
            </a:pPr>
            <a:r>
              <a:rPr lang="en" sz="1600">
                <a:solidFill>
                  <a:schemeClr val="dk1"/>
                </a:solidFill>
                <a:latin typeface="Georgia"/>
                <a:ea typeface="Georgia"/>
                <a:cs typeface="Georgia"/>
                <a:sym typeface="Georgia"/>
              </a:rPr>
              <a:t>Use the token in Authorization header in the request to access the protected resource of the microservice,</a:t>
            </a:r>
            <a:endParaRPr sz="1400">
              <a:solidFill>
                <a:srgbClr val="000000"/>
              </a:solidFill>
            </a:endParaRPr>
          </a:p>
          <a:p>
            <a:pPr indent="0" lvl="0" marL="0" rtl="0" algn="l">
              <a:lnSpc>
                <a:spcPct val="115000"/>
              </a:lnSpc>
              <a:spcBef>
                <a:spcPts val="0"/>
              </a:spcBef>
              <a:spcAft>
                <a:spcPts val="0"/>
              </a:spcAft>
              <a:buNone/>
            </a:pPr>
            <a:r>
              <a:rPr lang="en" sz="1200">
                <a:solidFill>
                  <a:srgbClr val="000000"/>
                </a:solidFill>
              </a:rPr>
              <a:t>curl -k http://localhost:8080/app/products -H "Authorization: Bearer &lt;&lt;JWT_TOKEN&gt;&gt;"</a:t>
            </a:r>
            <a:endParaRPr sz="1400">
              <a:solidFill>
                <a:srgbClr val="00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41"/>
          <p:cNvSpPr txBox="1"/>
          <p:nvPr>
            <p:ph type="title"/>
          </p:nvPr>
        </p:nvSpPr>
        <p:spPr>
          <a:xfrm>
            <a:off x="752475" y="1840706"/>
            <a:ext cx="7677150" cy="1394221"/>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t/>
            </a:r>
            <a:endParaRPr b="1" i="0" sz="4200" u="none" cap="none" strike="noStrike">
              <a:solidFill>
                <a:schemeClr val="lt1"/>
              </a:solidFill>
              <a:latin typeface="Nunito Sans"/>
              <a:ea typeface="Nunito Sans"/>
              <a:cs typeface="Nunito Sans"/>
              <a:sym typeface="Nunito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6"/>
          <p:cNvSpPr txBox="1"/>
          <p:nvPr>
            <p:ph type="title"/>
          </p:nvPr>
        </p:nvSpPr>
        <p:spPr>
          <a:xfrm>
            <a:off x="457319" y="205979"/>
            <a:ext cx="82293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a:t>Lab Exercise 1 -  Create Microservice</a:t>
            </a:r>
            <a:endParaRPr/>
          </a:p>
        </p:txBody>
      </p:sp>
      <p:sp>
        <p:nvSpPr>
          <p:cNvPr id="88" name="Google Shape;88;p16"/>
          <p:cNvSpPr txBox="1"/>
          <p:nvPr>
            <p:ph idx="1" type="body"/>
          </p:nvPr>
        </p:nvSpPr>
        <p:spPr>
          <a:xfrm>
            <a:off x="457319" y="1200151"/>
            <a:ext cx="8229300" cy="339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560"/>
              </a:spcBef>
              <a:spcAft>
                <a:spcPts val="0"/>
              </a:spcAft>
              <a:buNone/>
            </a:pPr>
            <a:r>
              <a:rPr b="1" lang="en" sz="2400"/>
              <a:t>Part 1</a:t>
            </a:r>
            <a:endParaRPr b="1" sz="2400"/>
          </a:p>
          <a:p>
            <a:pPr indent="0" lvl="0" marL="0" rtl="0" algn="l">
              <a:lnSpc>
                <a:spcPct val="100000"/>
              </a:lnSpc>
              <a:spcBef>
                <a:spcPts val="560"/>
              </a:spcBef>
              <a:spcAft>
                <a:spcPts val="0"/>
              </a:spcAft>
              <a:buNone/>
            </a:pPr>
            <a:r>
              <a:rPr lang="en" sz="2400"/>
              <a:t>We are going to create a simple </a:t>
            </a:r>
            <a:r>
              <a:rPr lang="en" sz="2400"/>
              <a:t>Microservice</a:t>
            </a:r>
            <a:r>
              <a:rPr lang="en" sz="2400"/>
              <a:t> in </a:t>
            </a:r>
            <a:r>
              <a:rPr lang="en" sz="2400"/>
              <a:t>Spring Boot</a:t>
            </a:r>
            <a:r>
              <a:rPr lang="en" sz="2400"/>
              <a:t>. The service contains a resource protected by OAuth2.</a:t>
            </a:r>
            <a:endParaRPr sz="2400"/>
          </a:p>
          <a:p>
            <a:pPr indent="0" lvl="0" marL="0" rtl="0" algn="l">
              <a:lnSpc>
                <a:spcPct val="100000"/>
              </a:lnSpc>
              <a:spcBef>
                <a:spcPts val="560"/>
              </a:spcBef>
              <a:spcAft>
                <a:spcPts val="0"/>
              </a:spcAft>
              <a:buNone/>
            </a:pPr>
            <a:r>
              <a:rPr b="1" lang="en" sz="2400"/>
              <a:t>Part 2</a:t>
            </a:r>
            <a:endParaRPr b="1" sz="2400"/>
          </a:p>
          <a:p>
            <a:pPr indent="0" lvl="0" marL="0" rtl="0" algn="l">
              <a:lnSpc>
                <a:spcPct val="100000"/>
              </a:lnSpc>
              <a:spcBef>
                <a:spcPts val="560"/>
              </a:spcBef>
              <a:spcAft>
                <a:spcPts val="0"/>
              </a:spcAft>
              <a:buNone/>
            </a:pPr>
            <a:r>
              <a:rPr lang="en" sz="2400"/>
              <a:t>Configure WSO2 Identity Server as OAuth2/OpenID authorization server.</a:t>
            </a:r>
            <a:endParaRPr b="1"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7"/>
          <p:cNvSpPr txBox="1"/>
          <p:nvPr>
            <p:ph type="title"/>
          </p:nvPr>
        </p:nvSpPr>
        <p:spPr>
          <a:xfrm>
            <a:off x="457319" y="205979"/>
            <a:ext cx="8229300" cy="85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1100"/>
              <a:buNone/>
            </a:pPr>
            <a:r>
              <a:rPr lang="en"/>
              <a:t>Solution Lab Exercise 1 </a:t>
            </a:r>
            <a:endParaRPr/>
          </a:p>
        </p:txBody>
      </p:sp>
      <p:sp>
        <p:nvSpPr>
          <p:cNvPr id="94" name="Google Shape;94;p17"/>
          <p:cNvSpPr txBox="1"/>
          <p:nvPr>
            <p:ph idx="1" type="body"/>
          </p:nvPr>
        </p:nvSpPr>
        <p:spPr>
          <a:xfrm>
            <a:off x="457319" y="1200151"/>
            <a:ext cx="8229300" cy="339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400">
                <a:solidFill>
                  <a:srgbClr val="000000"/>
                </a:solidFill>
              </a:rPr>
              <a:t>Part 1</a:t>
            </a:r>
            <a:endParaRPr b="1" sz="2400">
              <a:solidFill>
                <a:srgbClr val="000000"/>
              </a:solidFill>
            </a:endParaRPr>
          </a:p>
          <a:p>
            <a:pPr indent="0" lvl="0" marL="0" rtl="0" algn="ctr">
              <a:lnSpc>
                <a:spcPct val="115000"/>
              </a:lnSpc>
              <a:spcBef>
                <a:spcPts val="0"/>
              </a:spcBef>
              <a:spcAft>
                <a:spcPts val="0"/>
              </a:spcAft>
              <a:buNone/>
            </a:pPr>
            <a:r>
              <a:rPr b="1" lang="en" sz="2400">
                <a:solidFill>
                  <a:srgbClr val="000000"/>
                </a:solidFill>
              </a:rPr>
              <a:t>Creating a Spring Boot microservice.</a:t>
            </a:r>
            <a:endParaRPr b="1" sz="2400">
              <a:solidFill>
                <a:srgbClr val="000000"/>
              </a:solidFill>
            </a:endParaRPr>
          </a:p>
          <a:p>
            <a:pPr indent="0" lvl="0" marL="0" rtl="0" algn="ctr">
              <a:lnSpc>
                <a:spcPct val="115000"/>
              </a:lnSpc>
              <a:spcBef>
                <a:spcPts val="0"/>
              </a:spcBef>
              <a:spcAft>
                <a:spcPts val="0"/>
              </a:spcAft>
              <a:buNone/>
            </a:pPr>
            <a:r>
              <a:rPr b="1" lang="en" sz="2400">
                <a:solidFill>
                  <a:srgbClr val="000000"/>
                </a:solidFill>
              </a:rPr>
              <a:t>Code repository</a:t>
            </a:r>
            <a:endParaRPr b="1" sz="2400">
              <a:solidFill>
                <a:srgbClr val="000000"/>
              </a:solidFill>
            </a:endParaRPr>
          </a:p>
          <a:p>
            <a:pPr indent="0" lvl="0" marL="0" rtl="0" algn="ctr">
              <a:lnSpc>
                <a:spcPct val="115000"/>
              </a:lnSpc>
              <a:spcBef>
                <a:spcPts val="0"/>
              </a:spcBef>
              <a:spcAft>
                <a:spcPts val="0"/>
              </a:spcAft>
              <a:buNone/>
            </a:pPr>
            <a:r>
              <a:rPr b="1" lang="en" sz="1400" u="sng">
                <a:solidFill>
                  <a:schemeClr val="hlink"/>
                </a:solidFill>
                <a:hlinkClick r:id="rId3"/>
              </a:rPr>
              <a:t>https://github.com/anupamgogoi-wso2/wso2-summit</a:t>
            </a:r>
            <a:endParaRPr b="1" sz="14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8"/>
          <p:cNvSpPr txBox="1"/>
          <p:nvPr>
            <p:ph type="title"/>
          </p:nvPr>
        </p:nvSpPr>
        <p:spPr>
          <a:xfrm>
            <a:off x="457319" y="205979"/>
            <a:ext cx="8229300" cy="85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1100"/>
              <a:buNone/>
            </a:pPr>
            <a:r>
              <a:rPr lang="en"/>
              <a:t>High Level Overview</a:t>
            </a:r>
            <a:endParaRPr/>
          </a:p>
        </p:txBody>
      </p:sp>
      <p:pic>
        <p:nvPicPr>
          <p:cNvPr id="100" name="Google Shape;100;p18"/>
          <p:cNvPicPr preferRelativeResize="0"/>
          <p:nvPr/>
        </p:nvPicPr>
        <p:blipFill>
          <a:blip r:embed="rId3">
            <a:alphaModFix/>
          </a:blip>
          <a:stretch>
            <a:fillRect/>
          </a:stretch>
        </p:blipFill>
        <p:spPr>
          <a:xfrm>
            <a:off x="932520" y="1215779"/>
            <a:ext cx="6992281" cy="357297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457319" y="205979"/>
            <a:ext cx="82293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a:t>Spring Boot Microservice</a:t>
            </a:r>
            <a:endParaRPr/>
          </a:p>
        </p:txBody>
      </p:sp>
      <p:sp>
        <p:nvSpPr>
          <p:cNvPr id="106" name="Google Shape;106;p19"/>
          <p:cNvSpPr txBox="1"/>
          <p:nvPr>
            <p:ph idx="1" type="body"/>
          </p:nvPr>
        </p:nvSpPr>
        <p:spPr>
          <a:xfrm>
            <a:off x="457319" y="1200151"/>
            <a:ext cx="8229300" cy="33945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560"/>
              </a:spcBef>
              <a:spcAft>
                <a:spcPts val="0"/>
              </a:spcAft>
              <a:buSzPts val="1500"/>
              <a:buChar char="•"/>
            </a:pPr>
            <a:r>
              <a:rPr lang="en" sz="1500"/>
              <a:t>Visit the site </a:t>
            </a:r>
            <a:r>
              <a:rPr lang="en" sz="1500" u="sng">
                <a:solidFill>
                  <a:schemeClr val="hlink"/>
                </a:solidFill>
                <a:hlinkClick r:id="rId3"/>
              </a:rPr>
              <a:t>https://start.spring.io/</a:t>
            </a:r>
            <a:r>
              <a:rPr lang="en" sz="1500"/>
              <a:t> and create a project with dependencies Web and Security.</a:t>
            </a:r>
            <a:endParaRPr sz="1500"/>
          </a:p>
          <a:p>
            <a:pPr indent="-323850" lvl="0" marL="457200" rtl="0" algn="l">
              <a:lnSpc>
                <a:spcPct val="100000"/>
              </a:lnSpc>
              <a:spcBef>
                <a:spcPts val="560"/>
              </a:spcBef>
              <a:spcAft>
                <a:spcPts val="0"/>
              </a:spcAft>
              <a:buSzPts val="1500"/>
              <a:buChar char="•"/>
            </a:pPr>
            <a:r>
              <a:rPr lang="en" sz="1500"/>
              <a:t>Import the project in Eclipse/IntelliJ and add one more dependency by hand in the pom.xml</a:t>
            </a:r>
            <a:endParaRPr sz="1500"/>
          </a:p>
          <a:p>
            <a:pPr indent="0" lvl="0" marL="457200" rtl="0" algn="l">
              <a:lnSpc>
                <a:spcPct val="100000"/>
              </a:lnSpc>
              <a:spcBef>
                <a:spcPts val="560"/>
              </a:spcBef>
              <a:spcAft>
                <a:spcPts val="0"/>
              </a:spcAft>
              <a:buClr>
                <a:srgbClr val="000000"/>
              </a:buClr>
              <a:buSzPts val="1100"/>
              <a:buFont typeface="Arial"/>
              <a:buNone/>
            </a:pPr>
            <a:r>
              <a:rPr lang="en" sz="1500">
                <a:solidFill>
                  <a:schemeClr val="dk1"/>
                </a:solidFill>
                <a:highlight>
                  <a:srgbClr val="EFEFEF"/>
                </a:highlight>
                <a:latin typeface="Arial"/>
                <a:ea typeface="Arial"/>
                <a:cs typeface="Arial"/>
                <a:sym typeface="Arial"/>
              </a:rPr>
              <a:t>&lt;</a:t>
            </a:r>
            <a:r>
              <a:rPr b="1" lang="en" sz="1500">
                <a:solidFill>
                  <a:srgbClr val="000080"/>
                </a:solidFill>
                <a:highlight>
                  <a:srgbClr val="EFEFEF"/>
                </a:highlight>
                <a:latin typeface="Arial"/>
                <a:ea typeface="Arial"/>
                <a:cs typeface="Arial"/>
                <a:sym typeface="Arial"/>
              </a:rPr>
              <a:t>dependency</a:t>
            </a:r>
            <a:r>
              <a:rPr lang="en" sz="1500">
                <a:solidFill>
                  <a:schemeClr val="dk1"/>
                </a:solidFill>
                <a:highlight>
                  <a:srgbClr val="EFEFEF"/>
                </a:highlight>
                <a:latin typeface="Arial"/>
                <a:ea typeface="Arial"/>
                <a:cs typeface="Arial"/>
                <a:sym typeface="Arial"/>
              </a:rPr>
              <a:t>&gt;</a:t>
            </a:r>
            <a:endParaRPr sz="1500">
              <a:solidFill>
                <a:schemeClr val="dk1"/>
              </a:solidFill>
              <a:highlight>
                <a:srgbClr val="EFEFEF"/>
              </a:highlight>
              <a:latin typeface="Arial"/>
              <a:ea typeface="Arial"/>
              <a:cs typeface="Arial"/>
              <a:sym typeface="Arial"/>
            </a:endParaRPr>
          </a:p>
          <a:p>
            <a:pPr indent="0" lvl="0" marL="457200" rtl="0" algn="l">
              <a:lnSpc>
                <a:spcPct val="100000"/>
              </a:lnSpc>
              <a:spcBef>
                <a:spcPts val="560"/>
              </a:spcBef>
              <a:spcAft>
                <a:spcPts val="0"/>
              </a:spcAft>
              <a:buClr>
                <a:srgbClr val="000000"/>
              </a:buClr>
              <a:buSzPts val="1100"/>
              <a:buFont typeface="Arial"/>
              <a:buNone/>
            </a:pPr>
            <a:r>
              <a:rPr lang="en" sz="1500">
                <a:solidFill>
                  <a:schemeClr val="dk1"/>
                </a:solidFill>
                <a:highlight>
                  <a:srgbClr val="FFFFFF"/>
                </a:highlight>
                <a:latin typeface="Arial"/>
                <a:ea typeface="Arial"/>
                <a:cs typeface="Arial"/>
                <a:sym typeface="Arial"/>
              </a:rPr>
              <a:t>  </a:t>
            </a:r>
            <a:r>
              <a:rPr lang="en" sz="1500">
                <a:solidFill>
                  <a:schemeClr val="dk1"/>
                </a:solidFill>
                <a:highlight>
                  <a:srgbClr val="EFEFEF"/>
                </a:highlight>
                <a:latin typeface="Arial"/>
                <a:ea typeface="Arial"/>
                <a:cs typeface="Arial"/>
                <a:sym typeface="Arial"/>
              </a:rPr>
              <a:t>&lt;</a:t>
            </a:r>
            <a:r>
              <a:rPr b="1" lang="en" sz="1500">
                <a:solidFill>
                  <a:srgbClr val="000080"/>
                </a:solidFill>
                <a:highlight>
                  <a:srgbClr val="EFEFEF"/>
                </a:highlight>
                <a:latin typeface="Arial"/>
                <a:ea typeface="Arial"/>
                <a:cs typeface="Arial"/>
                <a:sym typeface="Arial"/>
              </a:rPr>
              <a:t>groupId</a:t>
            </a:r>
            <a:r>
              <a:rPr lang="en" sz="1500">
                <a:solidFill>
                  <a:schemeClr val="dk1"/>
                </a:solidFill>
                <a:highlight>
                  <a:srgbClr val="EFEFEF"/>
                </a:highlight>
                <a:latin typeface="Arial"/>
                <a:ea typeface="Arial"/>
                <a:cs typeface="Arial"/>
                <a:sym typeface="Arial"/>
              </a:rPr>
              <a:t>&gt;</a:t>
            </a:r>
            <a:r>
              <a:rPr lang="en" sz="1500">
                <a:solidFill>
                  <a:schemeClr val="dk1"/>
                </a:solidFill>
                <a:highlight>
                  <a:srgbClr val="FFFFFF"/>
                </a:highlight>
                <a:latin typeface="Arial"/>
                <a:ea typeface="Arial"/>
                <a:cs typeface="Arial"/>
                <a:sym typeface="Arial"/>
              </a:rPr>
              <a:t>org.springframework.security.oauth.boot</a:t>
            </a:r>
            <a:r>
              <a:rPr lang="en" sz="1500">
                <a:solidFill>
                  <a:schemeClr val="dk1"/>
                </a:solidFill>
                <a:highlight>
                  <a:srgbClr val="EFEFEF"/>
                </a:highlight>
                <a:latin typeface="Arial"/>
                <a:ea typeface="Arial"/>
                <a:cs typeface="Arial"/>
                <a:sym typeface="Arial"/>
              </a:rPr>
              <a:t>&lt;/</a:t>
            </a:r>
            <a:r>
              <a:rPr b="1" lang="en" sz="1500">
                <a:solidFill>
                  <a:srgbClr val="000080"/>
                </a:solidFill>
                <a:highlight>
                  <a:srgbClr val="EFEFEF"/>
                </a:highlight>
                <a:latin typeface="Arial"/>
                <a:ea typeface="Arial"/>
                <a:cs typeface="Arial"/>
                <a:sym typeface="Arial"/>
              </a:rPr>
              <a:t>groupId</a:t>
            </a:r>
            <a:r>
              <a:rPr lang="en" sz="1500">
                <a:solidFill>
                  <a:schemeClr val="dk1"/>
                </a:solidFill>
                <a:highlight>
                  <a:srgbClr val="EFEFEF"/>
                </a:highlight>
                <a:latin typeface="Arial"/>
                <a:ea typeface="Arial"/>
                <a:cs typeface="Arial"/>
                <a:sym typeface="Arial"/>
              </a:rPr>
              <a:t>&gt;</a:t>
            </a:r>
            <a:endParaRPr sz="1500">
              <a:solidFill>
                <a:schemeClr val="dk1"/>
              </a:solidFill>
              <a:highlight>
                <a:srgbClr val="EFEFEF"/>
              </a:highlight>
              <a:latin typeface="Arial"/>
              <a:ea typeface="Arial"/>
              <a:cs typeface="Arial"/>
              <a:sym typeface="Arial"/>
            </a:endParaRPr>
          </a:p>
          <a:p>
            <a:pPr indent="0" lvl="0" marL="457200" rtl="0" algn="l">
              <a:lnSpc>
                <a:spcPct val="100000"/>
              </a:lnSpc>
              <a:spcBef>
                <a:spcPts val="560"/>
              </a:spcBef>
              <a:spcAft>
                <a:spcPts val="0"/>
              </a:spcAft>
              <a:buClr>
                <a:srgbClr val="000000"/>
              </a:buClr>
              <a:buSzPts val="1100"/>
              <a:buFont typeface="Arial"/>
              <a:buNone/>
            </a:pPr>
            <a:r>
              <a:rPr lang="en" sz="1500">
                <a:solidFill>
                  <a:schemeClr val="dk1"/>
                </a:solidFill>
                <a:highlight>
                  <a:srgbClr val="FFFFFF"/>
                </a:highlight>
                <a:latin typeface="Arial"/>
                <a:ea typeface="Arial"/>
                <a:cs typeface="Arial"/>
                <a:sym typeface="Arial"/>
              </a:rPr>
              <a:t>  </a:t>
            </a:r>
            <a:r>
              <a:rPr lang="en" sz="1500">
                <a:solidFill>
                  <a:schemeClr val="dk1"/>
                </a:solidFill>
                <a:highlight>
                  <a:srgbClr val="EFEFEF"/>
                </a:highlight>
                <a:latin typeface="Arial"/>
                <a:ea typeface="Arial"/>
                <a:cs typeface="Arial"/>
                <a:sym typeface="Arial"/>
              </a:rPr>
              <a:t>&lt;</a:t>
            </a:r>
            <a:r>
              <a:rPr b="1" lang="en" sz="1500">
                <a:solidFill>
                  <a:srgbClr val="000080"/>
                </a:solidFill>
                <a:highlight>
                  <a:srgbClr val="EFEFEF"/>
                </a:highlight>
                <a:latin typeface="Arial"/>
                <a:ea typeface="Arial"/>
                <a:cs typeface="Arial"/>
                <a:sym typeface="Arial"/>
              </a:rPr>
              <a:t>artifactId</a:t>
            </a:r>
            <a:r>
              <a:rPr lang="en" sz="1500">
                <a:solidFill>
                  <a:schemeClr val="dk1"/>
                </a:solidFill>
                <a:highlight>
                  <a:srgbClr val="EFEFEF"/>
                </a:highlight>
                <a:latin typeface="Arial"/>
                <a:ea typeface="Arial"/>
                <a:cs typeface="Arial"/>
                <a:sym typeface="Arial"/>
              </a:rPr>
              <a:t>&gt;</a:t>
            </a:r>
            <a:r>
              <a:rPr lang="en" sz="1500">
                <a:solidFill>
                  <a:schemeClr val="dk1"/>
                </a:solidFill>
                <a:highlight>
                  <a:srgbClr val="FFFFFF"/>
                </a:highlight>
                <a:latin typeface="Arial"/>
                <a:ea typeface="Arial"/>
                <a:cs typeface="Arial"/>
                <a:sym typeface="Arial"/>
              </a:rPr>
              <a:t>spring-security-oauth2-autoconfigure</a:t>
            </a:r>
            <a:r>
              <a:rPr lang="en" sz="1500">
                <a:solidFill>
                  <a:schemeClr val="dk1"/>
                </a:solidFill>
                <a:highlight>
                  <a:srgbClr val="EFEFEF"/>
                </a:highlight>
                <a:latin typeface="Arial"/>
                <a:ea typeface="Arial"/>
                <a:cs typeface="Arial"/>
                <a:sym typeface="Arial"/>
              </a:rPr>
              <a:t>&lt;/</a:t>
            </a:r>
            <a:r>
              <a:rPr b="1" lang="en" sz="1500">
                <a:solidFill>
                  <a:srgbClr val="000080"/>
                </a:solidFill>
                <a:highlight>
                  <a:srgbClr val="EFEFEF"/>
                </a:highlight>
                <a:latin typeface="Arial"/>
                <a:ea typeface="Arial"/>
                <a:cs typeface="Arial"/>
                <a:sym typeface="Arial"/>
              </a:rPr>
              <a:t>artifactId</a:t>
            </a:r>
            <a:r>
              <a:rPr lang="en" sz="1500">
                <a:solidFill>
                  <a:schemeClr val="dk1"/>
                </a:solidFill>
                <a:highlight>
                  <a:srgbClr val="EFEFEF"/>
                </a:highlight>
                <a:latin typeface="Arial"/>
                <a:ea typeface="Arial"/>
                <a:cs typeface="Arial"/>
                <a:sym typeface="Arial"/>
              </a:rPr>
              <a:t>&gt;</a:t>
            </a:r>
            <a:endParaRPr sz="1500">
              <a:solidFill>
                <a:schemeClr val="dk1"/>
              </a:solidFill>
              <a:highlight>
                <a:srgbClr val="EFEFEF"/>
              </a:highlight>
              <a:latin typeface="Arial"/>
              <a:ea typeface="Arial"/>
              <a:cs typeface="Arial"/>
              <a:sym typeface="Arial"/>
            </a:endParaRPr>
          </a:p>
          <a:p>
            <a:pPr indent="0" lvl="0" marL="457200" rtl="0" algn="l">
              <a:lnSpc>
                <a:spcPct val="100000"/>
              </a:lnSpc>
              <a:spcBef>
                <a:spcPts val="560"/>
              </a:spcBef>
              <a:spcAft>
                <a:spcPts val="0"/>
              </a:spcAft>
              <a:buClr>
                <a:srgbClr val="000000"/>
              </a:buClr>
              <a:buSzPts val="1100"/>
              <a:buFont typeface="Arial"/>
              <a:buNone/>
            </a:pPr>
            <a:r>
              <a:rPr lang="en" sz="1500">
                <a:solidFill>
                  <a:schemeClr val="dk1"/>
                </a:solidFill>
                <a:highlight>
                  <a:srgbClr val="FFFFFF"/>
                </a:highlight>
                <a:latin typeface="Arial"/>
                <a:ea typeface="Arial"/>
                <a:cs typeface="Arial"/>
                <a:sym typeface="Arial"/>
              </a:rPr>
              <a:t>  </a:t>
            </a:r>
            <a:r>
              <a:rPr lang="en" sz="1500">
                <a:solidFill>
                  <a:schemeClr val="dk1"/>
                </a:solidFill>
                <a:highlight>
                  <a:srgbClr val="EFEFEF"/>
                </a:highlight>
                <a:latin typeface="Arial"/>
                <a:ea typeface="Arial"/>
                <a:cs typeface="Arial"/>
                <a:sym typeface="Arial"/>
              </a:rPr>
              <a:t>&lt;</a:t>
            </a:r>
            <a:r>
              <a:rPr b="1" lang="en" sz="1500">
                <a:solidFill>
                  <a:srgbClr val="000080"/>
                </a:solidFill>
                <a:highlight>
                  <a:srgbClr val="EFEFEF"/>
                </a:highlight>
                <a:latin typeface="Arial"/>
                <a:ea typeface="Arial"/>
                <a:cs typeface="Arial"/>
                <a:sym typeface="Arial"/>
              </a:rPr>
              <a:t>version</a:t>
            </a:r>
            <a:r>
              <a:rPr lang="en" sz="1500">
                <a:solidFill>
                  <a:schemeClr val="dk1"/>
                </a:solidFill>
                <a:highlight>
                  <a:srgbClr val="EFEFEF"/>
                </a:highlight>
                <a:latin typeface="Arial"/>
                <a:ea typeface="Arial"/>
                <a:cs typeface="Arial"/>
                <a:sym typeface="Arial"/>
              </a:rPr>
              <a:t>&gt;</a:t>
            </a:r>
            <a:r>
              <a:rPr lang="en" sz="1500">
                <a:solidFill>
                  <a:schemeClr val="dk1"/>
                </a:solidFill>
                <a:highlight>
                  <a:srgbClr val="FFFFFF"/>
                </a:highlight>
                <a:latin typeface="Arial"/>
                <a:ea typeface="Arial"/>
                <a:cs typeface="Arial"/>
                <a:sym typeface="Arial"/>
              </a:rPr>
              <a:t>2.0.6.RELEASE</a:t>
            </a:r>
            <a:r>
              <a:rPr lang="en" sz="1500">
                <a:solidFill>
                  <a:schemeClr val="dk1"/>
                </a:solidFill>
                <a:highlight>
                  <a:srgbClr val="EFEFEF"/>
                </a:highlight>
                <a:latin typeface="Arial"/>
                <a:ea typeface="Arial"/>
                <a:cs typeface="Arial"/>
                <a:sym typeface="Arial"/>
              </a:rPr>
              <a:t>&lt;/</a:t>
            </a:r>
            <a:r>
              <a:rPr b="1" lang="en" sz="1500">
                <a:solidFill>
                  <a:srgbClr val="000080"/>
                </a:solidFill>
                <a:highlight>
                  <a:srgbClr val="EFEFEF"/>
                </a:highlight>
                <a:latin typeface="Arial"/>
                <a:ea typeface="Arial"/>
                <a:cs typeface="Arial"/>
                <a:sym typeface="Arial"/>
              </a:rPr>
              <a:t>version</a:t>
            </a:r>
            <a:r>
              <a:rPr lang="en" sz="1500">
                <a:solidFill>
                  <a:schemeClr val="dk1"/>
                </a:solidFill>
                <a:highlight>
                  <a:srgbClr val="EFEFEF"/>
                </a:highlight>
                <a:latin typeface="Arial"/>
                <a:ea typeface="Arial"/>
                <a:cs typeface="Arial"/>
                <a:sym typeface="Arial"/>
              </a:rPr>
              <a:t>&gt;</a:t>
            </a:r>
            <a:endParaRPr sz="1500">
              <a:solidFill>
                <a:schemeClr val="dk1"/>
              </a:solidFill>
              <a:highlight>
                <a:srgbClr val="EFEFEF"/>
              </a:highlight>
              <a:latin typeface="Arial"/>
              <a:ea typeface="Arial"/>
              <a:cs typeface="Arial"/>
              <a:sym typeface="Arial"/>
            </a:endParaRPr>
          </a:p>
          <a:p>
            <a:pPr indent="0" lvl="0" marL="457200" rtl="0" algn="l">
              <a:lnSpc>
                <a:spcPct val="100000"/>
              </a:lnSpc>
              <a:spcBef>
                <a:spcPts val="560"/>
              </a:spcBef>
              <a:spcAft>
                <a:spcPts val="0"/>
              </a:spcAft>
              <a:buClr>
                <a:srgbClr val="000000"/>
              </a:buClr>
              <a:buSzPts val="1100"/>
              <a:buFont typeface="Arial"/>
              <a:buNone/>
            </a:pPr>
            <a:r>
              <a:rPr lang="en" sz="1500">
                <a:solidFill>
                  <a:schemeClr val="dk1"/>
                </a:solidFill>
                <a:highlight>
                  <a:srgbClr val="EFEFEF"/>
                </a:highlight>
                <a:latin typeface="Arial"/>
                <a:ea typeface="Arial"/>
                <a:cs typeface="Arial"/>
                <a:sym typeface="Arial"/>
              </a:rPr>
              <a:t>&lt;/</a:t>
            </a:r>
            <a:r>
              <a:rPr b="1" lang="en" sz="1500">
                <a:solidFill>
                  <a:srgbClr val="000080"/>
                </a:solidFill>
                <a:highlight>
                  <a:srgbClr val="EFEFEF"/>
                </a:highlight>
                <a:latin typeface="Arial"/>
                <a:ea typeface="Arial"/>
                <a:cs typeface="Arial"/>
                <a:sym typeface="Arial"/>
              </a:rPr>
              <a:t>dependency</a:t>
            </a:r>
            <a:r>
              <a:rPr lang="en" sz="1500">
                <a:solidFill>
                  <a:schemeClr val="dk1"/>
                </a:solidFill>
                <a:highlight>
                  <a:srgbClr val="EFEFEF"/>
                </a:highlight>
                <a:latin typeface="Arial"/>
                <a:ea typeface="Arial"/>
                <a:cs typeface="Arial"/>
                <a:sym typeface="Arial"/>
              </a:rPr>
              <a:t>&gt;</a:t>
            </a:r>
            <a:endParaRPr sz="1500">
              <a:solidFill>
                <a:schemeClr val="dk1"/>
              </a:solidFill>
              <a:highlight>
                <a:srgbClr val="EFEFEF"/>
              </a:highlight>
              <a:latin typeface="Arial"/>
              <a:ea typeface="Arial"/>
              <a:cs typeface="Arial"/>
              <a:sym typeface="Arial"/>
            </a:endParaRPr>
          </a:p>
          <a:p>
            <a:pPr indent="-323850" lvl="0" marL="457200" rtl="0" algn="l">
              <a:lnSpc>
                <a:spcPct val="100000"/>
              </a:lnSpc>
              <a:spcBef>
                <a:spcPts val="560"/>
              </a:spcBef>
              <a:spcAft>
                <a:spcPts val="0"/>
              </a:spcAft>
              <a:buSzPts val="1500"/>
              <a:buChar char="•"/>
            </a:pPr>
            <a:r>
              <a:rPr lang="en" sz="1500"/>
              <a:t>Add your logic.</a:t>
            </a:r>
            <a:endParaRPr sz="1500"/>
          </a:p>
          <a:p>
            <a:pPr indent="-323850" lvl="0" marL="457200" rtl="0" algn="l">
              <a:lnSpc>
                <a:spcPct val="100000"/>
              </a:lnSpc>
              <a:spcBef>
                <a:spcPts val="0"/>
              </a:spcBef>
              <a:spcAft>
                <a:spcPts val="0"/>
              </a:spcAft>
              <a:buSzPts val="1500"/>
              <a:buChar char="•"/>
            </a:pPr>
            <a:r>
              <a:rPr lang="en" sz="1500" u="sng">
                <a:solidFill>
                  <a:schemeClr val="hlink"/>
                </a:solidFill>
                <a:hlinkClick r:id="rId4"/>
              </a:rPr>
              <a:t>https://github.com/anupamgogoi-wso2/wso2-summit</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457319" y="205979"/>
            <a:ext cx="82293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a:t>Spring Boot - Configure Auth. Server</a:t>
            </a:r>
            <a:endParaRPr/>
          </a:p>
        </p:txBody>
      </p:sp>
      <p:sp>
        <p:nvSpPr>
          <p:cNvPr id="112" name="Google Shape;112;p20"/>
          <p:cNvSpPr txBox="1"/>
          <p:nvPr>
            <p:ph idx="1" type="body"/>
          </p:nvPr>
        </p:nvSpPr>
        <p:spPr>
          <a:xfrm>
            <a:off x="457319" y="1200151"/>
            <a:ext cx="8229300" cy="339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560"/>
              </a:spcBef>
              <a:spcAft>
                <a:spcPts val="0"/>
              </a:spcAft>
              <a:buNone/>
            </a:pPr>
            <a:r>
              <a:rPr lang="en" sz="1600">
                <a:solidFill>
                  <a:schemeClr val="dk1"/>
                </a:solidFill>
                <a:highlight>
                  <a:srgbClr val="FFFFFF"/>
                </a:highlight>
                <a:latin typeface="Georgia"/>
                <a:ea typeface="Georgia"/>
                <a:cs typeface="Georgia"/>
                <a:sym typeface="Georgia"/>
              </a:rPr>
              <a:t>Note that for client id and client secret you need to use valid username password from WSO2 Identity server.Here i have used default admin username/password.According to this configuration resource server will use OAuth2 introspection API to validate the token.</a:t>
            </a:r>
            <a:endParaRPr sz="1600">
              <a:solidFill>
                <a:schemeClr val="dk1"/>
              </a:solidFill>
              <a:highlight>
                <a:srgbClr val="FFFFFF"/>
              </a:highlight>
              <a:latin typeface="Georgia"/>
              <a:ea typeface="Georgia"/>
              <a:cs typeface="Georgia"/>
              <a:sym typeface="Georgia"/>
            </a:endParaRPr>
          </a:p>
          <a:p>
            <a:pPr indent="0" lvl="0" marL="0" rtl="0" algn="l">
              <a:lnSpc>
                <a:spcPct val="100000"/>
              </a:lnSpc>
              <a:spcBef>
                <a:spcPts val="560"/>
              </a:spcBef>
              <a:spcAft>
                <a:spcPts val="0"/>
              </a:spcAft>
              <a:buNone/>
            </a:pPr>
            <a:r>
              <a:t/>
            </a:r>
            <a:endParaRPr sz="1600">
              <a:solidFill>
                <a:schemeClr val="dk1"/>
              </a:solidFill>
              <a:highlight>
                <a:srgbClr val="FFFFFF"/>
              </a:highlight>
              <a:latin typeface="Georgia"/>
              <a:ea typeface="Georgia"/>
              <a:cs typeface="Georgia"/>
              <a:sym typeface="Georgia"/>
            </a:endParaRPr>
          </a:p>
          <a:p>
            <a:pPr indent="0" lvl="0" marL="0" rtl="0" algn="l">
              <a:lnSpc>
                <a:spcPct val="100000"/>
              </a:lnSpc>
              <a:spcBef>
                <a:spcPts val="560"/>
              </a:spcBef>
              <a:spcAft>
                <a:spcPts val="0"/>
              </a:spcAft>
              <a:buClr>
                <a:schemeClr val="dk1"/>
              </a:buClr>
              <a:buSzPts val="1100"/>
              <a:buFont typeface="Arial"/>
              <a:buNone/>
            </a:pPr>
            <a:r>
              <a:rPr b="1" lang="en" sz="900">
                <a:solidFill>
                  <a:srgbClr val="000080"/>
                </a:solidFill>
                <a:highlight>
                  <a:srgbClr val="FFFFFF"/>
                </a:highlight>
                <a:latin typeface="Arial"/>
                <a:ea typeface="Arial"/>
                <a:cs typeface="Arial"/>
                <a:sym typeface="Arial"/>
              </a:rPr>
              <a:t>security.oauth2.client.client-id</a:t>
            </a:r>
            <a:r>
              <a:rPr lang="en" sz="900">
                <a:solidFill>
                  <a:schemeClr val="dk1"/>
                </a:solidFill>
                <a:highlight>
                  <a:srgbClr val="FFFFFF"/>
                </a:highlight>
                <a:latin typeface="Arial"/>
                <a:ea typeface="Arial"/>
                <a:cs typeface="Arial"/>
                <a:sym typeface="Arial"/>
              </a:rPr>
              <a:t>=</a:t>
            </a:r>
            <a:r>
              <a:rPr b="1" lang="en" sz="900">
                <a:solidFill>
                  <a:srgbClr val="008000"/>
                </a:solidFill>
                <a:highlight>
                  <a:srgbClr val="FFFFFF"/>
                </a:highlight>
                <a:latin typeface="Arial"/>
                <a:ea typeface="Arial"/>
                <a:cs typeface="Arial"/>
                <a:sym typeface="Arial"/>
              </a:rPr>
              <a:t>admin</a:t>
            </a:r>
            <a:endParaRPr b="1" sz="900">
              <a:solidFill>
                <a:srgbClr val="008000"/>
              </a:solidFill>
              <a:highlight>
                <a:srgbClr val="FFFFFF"/>
              </a:highlight>
              <a:latin typeface="Arial"/>
              <a:ea typeface="Arial"/>
              <a:cs typeface="Arial"/>
              <a:sym typeface="Arial"/>
            </a:endParaRPr>
          </a:p>
          <a:p>
            <a:pPr indent="0" lvl="0" marL="0" rtl="0" algn="l">
              <a:lnSpc>
                <a:spcPct val="100000"/>
              </a:lnSpc>
              <a:spcBef>
                <a:spcPts val="560"/>
              </a:spcBef>
              <a:spcAft>
                <a:spcPts val="0"/>
              </a:spcAft>
              <a:buClr>
                <a:schemeClr val="dk1"/>
              </a:buClr>
              <a:buSzPts val="1100"/>
              <a:buFont typeface="Arial"/>
              <a:buNone/>
            </a:pPr>
            <a:r>
              <a:rPr b="1" lang="en" sz="900">
                <a:solidFill>
                  <a:srgbClr val="000080"/>
                </a:solidFill>
                <a:highlight>
                  <a:srgbClr val="FFFFFF"/>
                </a:highlight>
                <a:latin typeface="Arial"/>
                <a:ea typeface="Arial"/>
                <a:cs typeface="Arial"/>
                <a:sym typeface="Arial"/>
              </a:rPr>
              <a:t>security.oauth2.client.client-secret</a:t>
            </a:r>
            <a:r>
              <a:rPr lang="en" sz="900">
                <a:solidFill>
                  <a:schemeClr val="dk1"/>
                </a:solidFill>
                <a:highlight>
                  <a:srgbClr val="FFFFFF"/>
                </a:highlight>
                <a:latin typeface="Arial"/>
                <a:ea typeface="Arial"/>
                <a:cs typeface="Arial"/>
                <a:sym typeface="Arial"/>
              </a:rPr>
              <a:t>=</a:t>
            </a:r>
            <a:r>
              <a:rPr b="1" lang="en" sz="900">
                <a:solidFill>
                  <a:srgbClr val="008000"/>
                </a:solidFill>
                <a:highlight>
                  <a:srgbClr val="FFFFFF"/>
                </a:highlight>
                <a:latin typeface="Arial"/>
                <a:ea typeface="Arial"/>
                <a:cs typeface="Arial"/>
                <a:sym typeface="Arial"/>
              </a:rPr>
              <a:t>admin</a:t>
            </a:r>
            <a:endParaRPr b="1" sz="900">
              <a:solidFill>
                <a:srgbClr val="008000"/>
              </a:solidFill>
              <a:highlight>
                <a:srgbClr val="FFFFFF"/>
              </a:highlight>
              <a:latin typeface="Arial"/>
              <a:ea typeface="Arial"/>
              <a:cs typeface="Arial"/>
              <a:sym typeface="Arial"/>
            </a:endParaRPr>
          </a:p>
          <a:p>
            <a:pPr indent="0" lvl="0" marL="0" rtl="0" algn="l">
              <a:lnSpc>
                <a:spcPct val="100000"/>
              </a:lnSpc>
              <a:spcBef>
                <a:spcPts val="560"/>
              </a:spcBef>
              <a:spcAft>
                <a:spcPts val="0"/>
              </a:spcAft>
              <a:buClr>
                <a:schemeClr val="dk1"/>
              </a:buClr>
              <a:buSzPts val="1100"/>
              <a:buFont typeface="Arial"/>
              <a:buNone/>
            </a:pPr>
            <a:r>
              <a:rPr b="1" lang="en" sz="900">
                <a:solidFill>
                  <a:srgbClr val="000080"/>
                </a:solidFill>
                <a:highlight>
                  <a:srgbClr val="FFFFFF"/>
                </a:highlight>
                <a:latin typeface="Arial"/>
                <a:ea typeface="Arial"/>
                <a:cs typeface="Arial"/>
                <a:sym typeface="Arial"/>
              </a:rPr>
              <a:t>security.oauth2.client.access-token-uri</a:t>
            </a:r>
            <a:r>
              <a:rPr lang="en" sz="900">
                <a:solidFill>
                  <a:schemeClr val="dk1"/>
                </a:solidFill>
                <a:highlight>
                  <a:srgbClr val="FFFFFF"/>
                </a:highlight>
                <a:latin typeface="Arial"/>
                <a:ea typeface="Arial"/>
                <a:cs typeface="Arial"/>
                <a:sym typeface="Arial"/>
              </a:rPr>
              <a:t>=</a:t>
            </a:r>
            <a:r>
              <a:rPr b="1" lang="en" sz="900">
                <a:solidFill>
                  <a:srgbClr val="008000"/>
                </a:solidFill>
                <a:highlight>
                  <a:srgbClr val="FFFFFF"/>
                </a:highlight>
                <a:latin typeface="Arial"/>
                <a:ea typeface="Arial"/>
                <a:cs typeface="Arial"/>
                <a:sym typeface="Arial"/>
              </a:rPr>
              <a:t>https://localhost:9443/oauth2/token</a:t>
            </a:r>
            <a:endParaRPr b="1" sz="900">
              <a:solidFill>
                <a:srgbClr val="008000"/>
              </a:solidFill>
              <a:highlight>
                <a:srgbClr val="FFFFFF"/>
              </a:highlight>
              <a:latin typeface="Arial"/>
              <a:ea typeface="Arial"/>
              <a:cs typeface="Arial"/>
              <a:sym typeface="Arial"/>
            </a:endParaRPr>
          </a:p>
          <a:p>
            <a:pPr indent="0" lvl="0" marL="0" rtl="0" algn="l">
              <a:lnSpc>
                <a:spcPct val="100000"/>
              </a:lnSpc>
              <a:spcBef>
                <a:spcPts val="560"/>
              </a:spcBef>
              <a:spcAft>
                <a:spcPts val="0"/>
              </a:spcAft>
              <a:buClr>
                <a:schemeClr val="dk1"/>
              </a:buClr>
              <a:buSzPts val="1100"/>
              <a:buFont typeface="Arial"/>
              <a:buNone/>
            </a:pPr>
            <a:r>
              <a:rPr b="1" lang="en" sz="900">
                <a:solidFill>
                  <a:srgbClr val="000080"/>
                </a:solidFill>
                <a:highlight>
                  <a:srgbClr val="FFFFFF"/>
                </a:highlight>
                <a:latin typeface="Arial"/>
                <a:ea typeface="Arial"/>
                <a:cs typeface="Arial"/>
                <a:sym typeface="Arial"/>
              </a:rPr>
              <a:t>security.oauth2.client.user-authorization-uri</a:t>
            </a:r>
            <a:r>
              <a:rPr lang="en" sz="900">
                <a:solidFill>
                  <a:schemeClr val="dk1"/>
                </a:solidFill>
                <a:highlight>
                  <a:srgbClr val="FFFFFF"/>
                </a:highlight>
                <a:latin typeface="Arial"/>
                <a:ea typeface="Arial"/>
                <a:cs typeface="Arial"/>
                <a:sym typeface="Arial"/>
              </a:rPr>
              <a:t>=</a:t>
            </a:r>
            <a:r>
              <a:rPr b="1" lang="en" sz="900">
                <a:solidFill>
                  <a:srgbClr val="008000"/>
                </a:solidFill>
                <a:highlight>
                  <a:srgbClr val="FFFFFF"/>
                </a:highlight>
                <a:latin typeface="Arial"/>
                <a:ea typeface="Arial"/>
                <a:cs typeface="Arial"/>
                <a:sym typeface="Arial"/>
              </a:rPr>
              <a:t>https://localhost:9443/oauth2/token/authorize</a:t>
            </a:r>
            <a:endParaRPr b="1" sz="900">
              <a:solidFill>
                <a:srgbClr val="008000"/>
              </a:solidFill>
              <a:highlight>
                <a:srgbClr val="FFFFFF"/>
              </a:highlight>
              <a:latin typeface="Arial"/>
              <a:ea typeface="Arial"/>
              <a:cs typeface="Arial"/>
              <a:sym typeface="Arial"/>
            </a:endParaRPr>
          </a:p>
          <a:p>
            <a:pPr indent="0" lvl="0" marL="0" rtl="0" algn="l">
              <a:lnSpc>
                <a:spcPct val="100000"/>
              </a:lnSpc>
              <a:spcBef>
                <a:spcPts val="560"/>
              </a:spcBef>
              <a:spcAft>
                <a:spcPts val="0"/>
              </a:spcAft>
              <a:buClr>
                <a:schemeClr val="dk1"/>
              </a:buClr>
              <a:buSzPts val="1100"/>
              <a:buFont typeface="Arial"/>
              <a:buNone/>
            </a:pPr>
            <a:r>
              <a:rPr b="1" lang="en" sz="900">
                <a:solidFill>
                  <a:srgbClr val="000080"/>
                </a:solidFill>
                <a:highlight>
                  <a:srgbClr val="FFFFFF"/>
                </a:highlight>
                <a:latin typeface="Arial"/>
                <a:ea typeface="Arial"/>
                <a:cs typeface="Arial"/>
                <a:sym typeface="Arial"/>
              </a:rPr>
              <a:t>security.oauth2.client.scope</a:t>
            </a:r>
            <a:r>
              <a:rPr lang="en" sz="900">
                <a:solidFill>
                  <a:schemeClr val="dk1"/>
                </a:solidFill>
                <a:highlight>
                  <a:srgbClr val="FFFFFF"/>
                </a:highlight>
                <a:latin typeface="Arial"/>
                <a:ea typeface="Arial"/>
                <a:cs typeface="Arial"/>
                <a:sym typeface="Arial"/>
              </a:rPr>
              <a:t>=</a:t>
            </a:r>
            <a:r>
              <a:rPr b="1" lang="en" sz="900">
                <a:solidFill>
                  <a:srgbClr val="008000"/>
                </a:solidFill>
                <a:highlight>
                  <a:srgbClr val="FFFFFF"/>
                </a:highlight>
                <a:latin typeface="Arial"/>
                <a:ea typeface="Arial"/>
                <a:cs typeface="Arial"/>
                <a:sym typeface="Arial"/>
              </a:rPr>
              <a:t>openid</a:t>
            </a:r>
            <a:endParaRPr b="1" sz="900">
              <a:solidFill>
                <a:srgbClr val="008000"/>
              </a:solidFill>
              <a:highlight>
                <a:srgbClr val="FFFFFF"/>
              </a:highlight>
              <a:latin typeface="Arial"/>
              <a:ea typeface="Arial"/>
              <a:cs typeface="Arial"/>
              <a:sym typeface="Arial"/>
            </a:endParaRPr>
          </a:p>
          <a:p>
            <a:pPr indent="0" lvl="0" marL="0" rtl="0" algn="l">
              <a:lnSpc>
                <a:spcPct val="100000"/>
              </a:lnSpc>
              <a:spcBef>
                <a:spcPts val="560"/>
              </a:spcBef>
              <a:spcAft>
                <a:spcPts val="0"/>
              </a:spcAft>
              <a:buClr>
                <a:schemeClr val="dk1"/>
              </a:buClr>
              <a:buSzPts val="1100"/>
              <a:buFont typeface="Arial"/>
              <a:buNone/>
            </a:pPr>
            <a:r>
              <a:rPr b="1" lang="en" sz="900">
                <a:solidFill>
                  <a:srgbClr val="000080"/>
                </a:solidFill>
                <a:highlight>
                  <a:srgbClr val="FFFFFF"/>
                </a:highlight>
                <a:latin typeface="Arial"/>
                <a:ea typeface="Arial"/>
                <a:cs typeface="Arial"/>
                <a:sym typeface="Arial"/>
              </a:rPr>
              <a:t>security.oauth2.resource.filter-order</a:t>
            </a:r>
            <a:r>
              <a:rPr lang="en" sz="900">
                <a:solidFill>
                  <a:schemeClr val="dk1"/>
                </a:solidFill>
                <a:highlight>
                  <a:srgbClr val="FFFFFF"/>
                </a:highlight>
                <a:latin typeface="Arial"/>
                <a:ea typeface="Arial"/>
                <a:cs typeface="Arial"/>
                <a:sym typeface="Arial"/>
              </a:rPr>
              <a:t>=</a:t>
            </a:r>
            <a:r>
              <a:rPr b="1" lang="en" sz="900">
                <a:solidFill>
                  <a:srgbClr val="008000"/>
                </a:solidFill>
                <a:highlight>
                  <a:srgbClr val="FFFFFF"/>
                </a:highlight>
                <a:latin typeface="Arial"/>
                <a:ea typeface="Arial"/>
                <a:cs typeface="Arial"/>
                <a:sym typeface="Arial"/>
              </a:rPr>
              <a:t>3</a:t>
            </a:r>
            <a:endParaRPr b="1" sz="900">
              <a:solidFill>
                <a:srgbClr val="008000"/>
              </a:solidFill>
              <a:highlight>
                <a:srgbClr val="FFFFFF"/>
              </a:highlight>
              <a:latin typeface="Arial"/>
              <a:ea typeface="Arial"/>
              <a:cs typeface="Arial"/>
              <a:sym typeface="Arial"/>
            </a:endParaRPr>
          </a:p>
          <a:p>
            <a:pPr indent="0" lvl="0" marL="0" rtl="0" algn="l">
              <a:lnSpc>
                <a:spcPct val="100000"/>
              </a:lnSpc>
              <a:spcBef>
                <a:spcPts val="560"/>
              </a:spcBef>
              <a:spcAft>
                <a:spcPts val="0"/>
              </a:spcAft>
              <a:buClr>
                <a:schemeClr val="dk1"/>
              </a:buClr>
              <a:buSzPts val="1100"/>
              <a:buFont typeface="Arial"/>
              <a:buNone/>
            </a:pPr>
            <a:r>
              <a:rPr b="1" lang="en" sz="900">
                <a:solidFill>
                  <a:srgbClr val="000080"/>
                </a:solidFill>
                <a:highlight>
                  <a:srgbClr val="FFFFFF"/>
                </a:highlight>
                <a:latin typeface="Arial"/>
                <a:ea typeface="Arial"/>
                <a:cs typeface="Arial"/>
                <a:sym typeface="Arial"/>
              </a:rPr>
              <a:t>security.oauth2.resource.user-info-uri</a:t>
            </a:r>
            <a:r>
              <a:rPr lang="en" sz="900">
                <a:solidFill>
                  <a:schemeClr val="dk1"/>
                </a:solidFill>
                <a:highlight>
                  <a:srgbClr val="FFFFFF"/>
                </a:highlight>
                <a:latin typeface="Arial"/>
                <a:ea typeface="Arial"/>
                <a:cs typeface="Arial"/>
                <a:sym typeface="Arial"/>
              </a:rPr>
              <a:t>=</a:t>
            </a:r>
            <a:r>
              <a:rPr b="1" lang="en" sz="900">
                <a:solidFill>
                  <a:srgbClr val="008000"/>
                </a:solidFill>
                <a:highlight>
                  <a:srgbClr val="FFFFFF"/>
                </a:highlight>
                <a:latin typeface="Arial"/>
                <a:ea typeface="Arial"/>
                <a:cs typeface="Arial"/>
                <a:sym typeface="Arial"/>
              </a:rPr>
              <a:t>https://localhost:9443/oauth2/userinfo</a:t>
            </a:r>
            <a:endParaRPr b="1" sz="900">
              <a:solidFill>
                <a:srgbClr val="008000"/>
              </a:solidFill>
              <a:highlight>
                <a:srgbClr val="FFFFFF"/>
              </a:highlight>
              <a:latin typeface="Arial"/>
              <a:ea typeface="Arial"/>
              <a:cs typeface="Arial"/>
              <a:sym typeface="Arial"/>
            </a:endParaRPr>
          </a:p>
          <a:p>
            <a:pPr indent="0" lvl="0" marL="0" rtl="0" algn="l">
              <a:lnSpc>
                <a:spcPct val="100000"/>
              </a:lnSpc>
              <a:spcBef>
                <a:spcPts val="560"/>
              </a:spcBef>
              <a:spcAft>
                <a:spcPts val="0"/>
              </a:spcAft>
              <a:buClr>
                <a:schemeClr val="dk1"/>
              </a:buClr>
              <a:buSzPts val="1100"/>
              <a:buFont typeface="Arial"/>
              <a:buNone/>
            </a:pPr>
            <a:r>
              <a:rPr b="1" lang="en" sz="900">
                <a:solidFill>
                  <a:srgbClr val="000080"/>
                </a:solidFill>
                <a:highlight>
                  <a:srgbClr val="FFFFFF"/>
                </a:highlight>
                <a:latin typeface="Arial"/>
                <a:ea typeface="Arial"/>
                <a:cs typeface="Arial"/>
                <a:sym typeface="Arial"/>
              </a:rPr>
              <a:t>security.oauth2.resource.token-info-uri</a:t>
            </a:r>
            <a:r>
              <a:rPr lang="en" sz="900">
                <a:solidFill>
                  <a:schemeClr val="dk1"/>
                </a:solidFill>
                <a:highlight>
                  <a:srgbClr val="FFFFFF"/>
                </a:highlight>
                <a:latin typeface="Arial"/>
                <a:ea typeface="Arial"/>
                <a:cs typeface="Arial"/>
                <a:sym typeface="Arial"/>
              </a:rPr>
              <a:t>=</a:t>
            </a:r>
            <a:r>
              <a:rPr b="1" lang="en" sz="900">
                <a:solidFill>
                  <a:srgbClr val="008000"/>
                </a:solidFill>
                <a:highlight>
                  <a:srgbClr val="FFFFFF"/>
                </a:highlight>
                <a:latin typeface="Arial"/>
                <a:ea typeface="Arial"/>
                <a:cs typeface="Arial"/>
                <a:sym typeface="Arial"/>
              </a:rPr>
              <a:t>https://localhost:9443/oauth2/introspect</a:t>
            </a:r>
            <a:endParaRPr b="1" sz="900">
              <a:solidFill>
                <a:srgbClr val="008000"/>
              </a:solidFill>
              <a:highlight>
                <a:srgbClr val="FFFFFF"/>
              </a:highlight>
              <a:latin typeface="Arial"/>
              <a:ea typeface="Arial"/>
              <a:cs typeface="Arial"/>
              <a:sym typeface="Arial"/>
            </a:endParaRPr>
          </a:p>
          <a:p>
            <a:pPr indent="0" lvl="0" marL="0" rtl="0" algn="l">
              <a:lnSpc>
                <a:spcPct val="100000"/>
              </a:lnSpc>
              <a:spcBef>
                <a:spcPts val="560"/>
              </a:spcBef>
              <a:spcAft>
                <a:spcPts val="0"/>
              </a:spcAft>
              <a:buClr>
                <a:schemeClr val="dk1"/>
              </a:buClr>
              <a:buSzPts val="1100"/>
              <a:buFont typeface="Arial"/>
              <a:buNone/>
            </a:pPr>
            <a:r>
              <a:rPr b="1" lang="en" sz="900">
                <a:solidFill>
                  <a:srgbClr val="000080"/>
                </a:solidFill>
                <a:highlight>
                  <a:srgbClr val="FFFFFF"/>
                </a:highlight>
                <a:latin typeface="Arial"/>
                <a:ea typeface="Arial"/>
                <a:cs typeface="Arial"/>
                <a:sym typeface="Arial"/>
              </a:rPr>
              <a:t>security.oauth2.resource.prefer-token-info</a:t>
            </a:r>
            <a:r>
              <a:rPr lang="en" sz="900">
                <a:solidFill>
                  <a:schemeClr val="dk1"/>
                </a:solidFill>
                <a:highlight>
                  <a:srgbClr val="FFFFFF"/>
                </a:highlight>
                <a:latin typeface="Arial"/>
                <a:ea typeface="Arial"/>
                <a:cs typeface="Arial"/>
                <a:sym typeface="Arial"/>
              </a:rPr>
              <a:t>=</a:t>
            </a:r>
            <a:r>
              <a:rPr b="1" lang="en" sz="900">
                <a:solidFill>
                  <a:srgbClr val="008000"/>
                </a:solidFill>
                <a:highlight>
                  <a:srgbClr val="FFFFFF"/>
                </a:highlight>
                <a:latin typeface="Arial"/>
                <a:ea typeface="Arial"/>
                <a:cs typeface="Arial"/>
                <a:sym typeface="Arial"/>
              </a:rPr>
              <a:t>true</a:t>
            </a:r>
            <a:endParaRPr b="1" sz="900">
              <a:solidFill>
                <a:srgbClr val="008000"/>
              </a:solidFill>
              <a:highlight>
                <a:srgbClr val="FFFFFF"/>
              </a:highlight>
              <a:latin typeface="Arial"/>
              <a:ea typeface="Arial"/>
              <a:cs typeface="Arial"/>
              <a:sym typeface="Arial"/>
            </a:endParaRPr>
          </a:p>
          <a:p>
            <a:pPr indent="0" lvl="0" marL="0" rtl="0" algn="l">
              <a:lnSpc>
                <a:spcPct val="100000"/>
              </a:lnSpc>
              <a:spcBef>
                <a:spcPts val="560"/>
              </a:spcBef>
              <a:spcAft>
                <a:spcPts val="0"/>
              </a:spcAft>
              <a:buNone/>
            </a:pPr>
            <a:r>
              <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457319" y="205979"/>
            <a:ext cx="82293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a:t>Spring Boot - Run</a:t>
            </a:r>
            <a:endParaRPr/>
          </a:p>
        </p:txBody>
      </p:sp>
      <p:sp>
        <p:nvSpPr>
          <p:cNvPr id="118" name="Google Shape;118;p21"/>
          <p:cNvSpPr txBox="1"/>
          <p:nvPr>
            <p:ph idx="1" type="body"/>
          </p:nvPr>
        </p:nvSpPr>
        <p:spPr>
          <a:xfrm>
            <a:off x="457319" y="1200151"/>
            <a:ext cx="8229300" cy="339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560"/>
              </a:spcBef>
              <a:spcAft>
                <a:spcPts val="0"/>
              </a:spcAft>
              <a:buNone/>
            </a:pPr>
            <a:r>
              <a:rPr lang="en" sz="1600">
                <a:solidFill>
                  <a:schemeClr val="dk1"/>
                </a:solidFill>
                <a:highlight>
                  <a:srgbClr val="FFFFFF"/>
                </a:highlight>
                <a:latin typeface="Georgia"/>
                <a:ea typeface="Georgia"/>
                <a:cs typeface="Georgia"/>
                <a:sym typeface="Georgia"/>
              </a:rPr>
              <a:t>The important thing is to pass client truststore details while executing the jar file.Spring security will use SSL connection to talk with Authorization server to validate the access token.The spring boot runtime should be provided with certificate store to find out the authorization server certificate authority and trust it.</a:t>
            </a:r>
            <a:endParaRPr b="1" sz="1200">
              <a:solidFill>
                <a:srgbClr val="000080"/>
              </a:solidFill>
              <a:highlight>
                <a:srgbClr val="FFFFFF"/>
              </a:highlight>
              <a:latin typeface="Arial"/>
              <a:ea typeface="Arial"/>
              <a:cs typeface="Arial"/>
              <a:sym typeface="Arial"/>
            </a:endParaRPr>
          </a:p>
          <a:p>
            <a:pPr indent="0" lvl="0" marL="0" rtl="0" algn="l">
              <a:lnSpc>
                <a:spcPct val="100000"/>
              </a:lnSpc>
              <a:spcBef>
                <a:spcPts val="560"/>
              </a:spcBef>
              <a:spcAft>
                <a:spcPts val="0"/>
              </a:spcAft>
              <a:buNone/>
            </a:pPr>
            <a:r>
              <a:t/>
            </a:r>
            <a:endParaRPr b="1" sz="1200">
              <a:solidFill>
                <a:srgbClr val="000080"/>
              </a:solidFill>
              <a:highlight>
                <a:srgbClr val="FFFFFF"/>
              </a:highlight>
              <a:latin typeface="Arial"/>
              <a:ea typeface="Arial"/>
              <a:cs typeface="Arial"/>
              <a:sym typeface="Arial"/>
            </a:endParaRPr>
          </a:p>
          <a:p>
            <a:pPr indent="0" lvl="0" marL="0" rtl="0" algn="l">
              <a:lnSpc>
                <a:spcPct val="100000"/>
              </a:lnSpc>
              <a:spcBef>
                <a:spcPts val="560"/>
              </a:spcBef>
              <a:spcAft>
                <a:spcPts val="0"/>
              </a:spcAft>
              <a:buClr>
                <a:schemeClr val="dk1"/>
              </a:buClr>
              <a:buSzPts val="1100"/>
              <a:buFont typeface="Arial"/>
              <a:buNone/>
            </a:pPr>
            <a:r>
              <a:rPr b="1" lang="en" sz="1200">
                <a:solidFill>
                  <a:srgbClr val="000080"/>
                </a:solidFill>
                <a:highlight>
                  <a:srgbClr val="FFFFFF"/>
                </a:highlight>
                <a:latin typeface="Arial"/>
                <a:ea typeface="Arial"/>
                <a:cs typeface="Arial"/>
                <a:sym typeface="Arial"/>
              </a:rPr>
              <a:t>java  -Djavax.net.ssl.trustStore=/Users/anupamgogoi/softwares/wso2/is/wso2is-5.7.0/repository/resources/security/client-truststore.jks \</a:t>
            </a:r>
            <a:endParaRPr b="1" sz="1200">
              <a:solidFill>
                <a:srgbClr val="000080"/>
              </a:solidFill>
              <a:highlight>
                <a:srgbClr val="FFFFFF"/>
              </a:highlight>
              <a:latin typeface="Arial"/>
              <a:ea typeface="Arial"/>
              <a:cs typeface="Arial"/>
              <a:sym typeface="Arial"/>
            </a:endParaRPr>
          </a:p>
          <a:p>
            <a:pPr indent="0" lvl="0" marL="0" rtl="0" algn="l">
              <a:lnSpc>
                <a:spcPct val="100000"/>
              </a:lnSpc>
              <a:spcBef>
                <a:spcPts val="560"/>
              </a:spcBef>
              <a:spcAft>
                <a:spcPts val="0"/>
              </a:spcAft>
              <a:buClr>
                <a:schemeClr val="dk1"/>
              </a:buClr>
              <a:buSzPts val="1100"/>
              <a:buFont typeface="Arial"/>
              <a:buNone/>
            </a:pPr>
            <a:r>
              <a:rPr b="1" lang="en" sz="1200">
                <a:solidFill>
                  <a:srgbClr val="000080"/>
                </a:solidFill>
                <a:highlight>
                  <a:srgbClr val="FFFFFF"/>
                </a:highlight>
                <a:latin typeface="Arial"/>
                <a:ea typeface="Arial"/>
                <a:cs typeface="Arial"/>
                <a:sym typeface="Arial"/>
              </a:rPr>
              <a:t>-Djavax.net.ssl.trustStorePassword=wso2carbon \</a:t>
            </a:r>
            <a:endParaRPr b="1" sz="1200">
              <a:solidFill>
                <a:srgbClr val="000080"/>
              </a:solidFill>
              <a:highlight>
                <a:srgbClr val="FFFFFF"/>
              </a:highlight>
              <a:latin typeface="Arial"/>
              <a:ea typeface="Arial"/>
              <a:cs typeface="Arial"/>
              <a:sym typeface="Arial"/>
            </a:endParaRPr>
          </a:p>
          <a:p>
            <a:pPr indent="0" lvl="0" marL="0" rtl="0" algn="l">
              <a:lnSpc>
                <a:spcPct val="100000"/>
              </a:lnSpc>
              <a:spcBef>
                <a:spcPts val="560"/>
              </a:spcBef>
              <a:spcAft>
                <a:spcPts val="0"/>
              </a:spcAft>
              <a:buClr>
                <a:schemeClr val="dk1"/>
              </a:buClr>
              <a:buSzPts val="1100"/>
              <a:buFont typeface="Arial"/>
              <a:buNone/>
            </a:pPr>
            <a:r>
              <a:rPr b="1" lang="en" sz="1200">
                <a:solidFill>
                  <a:srgbClr val="000080"/>
                </a:solidFill>
                <a:highlight>
                  <a:srgbClr val="FFFFFF"/>
                </a:highlight>
                <a:latin typeface="Arial"/>
                <a:ea typeface="Arial"/>
                <a:cs typeface="Arial"/>
                <a:sym typeface="Arial"/>
              </a:rPr>
              <a:t>-jar /Users/anupamgogoi/git/wso2-summit/spring-oauth2-microservice/target/spring-oauth2-microservice-1.0.0.jar</a:t>
            </a:r>
            <a:endParaRPr b="1" sz="1200">
              <a:solidFill>
                <a:srgbClr val="000080"/>
              </a:solidFill>
              <a:highlight>
                <a:srgbClr val="FFFFFF"/>
              </a:highlight>
              <a:latin typeface="Arial"/>
              <a:ea typeface="Arial"/>
              <a:cs typeface="Arial"/>
              <a:sym typeface="Arial"/>
            </a:endParaRPr>
          </a:p>
          <a:p>
            <a:pPr indent="0" lvl="0" marL="0" rtl="0" algn="l">
              <a:lnSpc>
                <a:spcPct val="100000"/>
              </a:lnSpc>
              <a:spcBef>
                <a:spcPts val="560"/>
              </a:spcBef>
              <a:spcAft>
                <a:spcPts val="0"/>
              </a:spcAft>
              <a:buNone/>
            </a:pPr>
            <a:r>
              <a:t/>
            </a:r>
            <a:endParaRPr b="1" sz="1400">
              <a:solidFill>
                <a:srgbClr val="000080"/>
              </a:solidFill>
              <a:highlight>
                <a:srgbClr val="FFFFFF"/>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457319" y="205979"/>
            <a:ext cx="8229300" cy="85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1100"/>
              <a:buNone/>
            </a:pPr>
            <a:r>
              <a:rPr lang="en"/>
              <a:t>Solution Lab Exercise 1 </a:t>
            </a:r>
            <a:endParaRPr/>
          </a:p>
        </p:txBody>
      </p:sp>
      <p:sp>
        <p:nvSpPr>
          <p:cNvPr id="124" name="Google Shape;124;p22"/>
          <p:cNvSpPr txBox="1"/>
          <p:nvPr>
            <p:ph idx="1" type="body"/>
          </p:nvPr>
        </p:nvSpPr>
        <p:spPr>
          <a:xfrm>
            <a:off x="457319" y="1200151"/>
            <a:ext cx="8229300" cy="339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400">
                <a:solidFill>
                  <a:srgbClr val="000000"/>
                </a:solidFill>
              </a:rPr>
              <a:t>Part 2</a:t>
            </a:r>
            <a:endParaRPr b="1" sz="2400">
              <a:solidFill>
                <a:srgbClr val="000000"/>
              </a:solidFill>
            </a:endParaRPr>
          </a:p>
          <a:p>
            <a:pPr indent="0" lvl="0" marL="0" rtl="0" algn="ctr">
              <a:lnSpc>
                <a:spcPct val="115000"/>
              </a:lnSpc>
              <a:spcBef>
                <a:spcPts val="0"/>
              </a:spcBef>
              <a:spcAft>
                <a:spcPts val="0"/>
              </a:spcAft>
              <a:buNone/>
            </a:pPr>
            <a:r>
              <a:rPr b="1" lang="en" sz="2400">
                <a:solidFill>
                  <a:srgbClr val="000000"/>
                </a:solidFill>
              </a:rPr>
              <a:t>Configure WSO2 Identity Server as OAuth2 Authorization Server</a:t>
            </a:r>
            <a:endParaRPr b="1" sz="24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WSO2 Power point template-2017">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