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2" r:id="rId5"/>
    <p:sldId id="258" r:id="rId6"/>
    <p:sldId id="259" r:id="rId7"/>
    <p:sldId id="260" r:id="rId8"/>
    <p:sldId id="261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3399"/>
    <a:srgbClr val="D60093"/>
    <a:srgbClr val="FF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18F-E398-404F-981C-8C6A06C2B68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666-2E1E-441A-ACFD-D9D932EF4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36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18F-E398-404F-981C-8C6A06C2B68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666-2E1E-441A-ACFD-D9D932EF4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9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18F-E398-404F-981C-8C6A06C2B68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666-2E1E-441A-ACFD-D9D932EF4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15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18F-E398-404F-981C-8C6A06C2B68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666-2E1E-441A-ACFD-D9D932EF4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843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18F-E398-404F-981C-8C6A06C2B68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666-2E1E-441A-ACFD-D9D932EF4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79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18F-E398-404F-981C-8C6A06C2B68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666-2E1E-441A-ACFD-D9D932EF4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456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18F-E398-404F-981C-8C6A06C2B68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666-2E1E-441A-ACFD-D9D932EF4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55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18F-E398-404F-981C-8C6A06C2B68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666-2E1E-441A-ACFD-D9D932EF4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10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18F-E398-404F-981C-8C6A06C2B68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666-2E1E-441A-ACFD-D9D932EF4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80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18F-E398-404F-981C-8C6A06C2B68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666-2E1E-441A-ACFD-D9D932EF4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71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18F-E398-404F-981C-8C6A06C2B68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666-2E1E-441A-ACFD-D9D932EF4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25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0A18F-E398-404F-981C-8C6A06C2B683}" type="datetimeFigureOut">
              <a:rPr lang="pt-BR" smtClean="0"/>
              <a:t>09/04/2019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D666-2E1E-441A-ACFD-D9D932EF4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79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5" Type="http://schemas.openxmlformats.org/officeDocument/2006/relationships/image" Target="../media/image4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93" Type="http://schemas.openxmlformats.org/officeDocument/2006/relationships/image" Target="../media/image92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91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.png"/><Relationship Id="rId21" Type="http://schemas.openxmlformats.org/officeDocument/2006/relationships/image" Target="../media/image29.png"/><Relationship Id="rId42" Type="http://schemas.openxmlformats.org/officeDocument/2006/relationships/image" Target="../media/image52.png"/><Relationship Id="rId47" Type="http://schemas.openxmlformats.org/officeDocument/2006/relationships/image" Target="../media/image58.png"/><Relationship Id="rId63" Type="http://schemas.openxmlformats.org/officeDocument/2006/relationships/image" Target="../media/image82.png"/><Relationship Id="rId68" Type="http://schemas.openxmlformats.org/officeDocument/2006/relationships/image" Target="../media/image89.png"/><Relationship Id="rId7" Type="http://schemas.openxmlformats.org/officeDocument/2006/relationships/image" Target="../media/image12.png"/><Relationship Id="rId71" Type="http://schemas.openxmlformats.org/officeDocument/2006/relationships/image" Target="../media/image94.png"/><Relationship Id="rId2" Type="http://schemas.openxmlformats.org/officeDocument/2006/relationships/image" Target="../media/image3.png"/><Relationship Id="rId16" Type="http://schemas.openxmlformats.org/officeDocument/2006/relationships/image" Target="../media/image24.png"/><Relationship Id="rId29" Type="http://schemas.openxmlformats.org/officeDocument/2006/relationships/image" Target="../media/image37.png"/><Relationship Id="rId11" Type="http://schemas.openxmlformats.org/officeDocument/2006/relationships/image" Target="../media/image17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53" Type="http://schemas.openxmlformats.org/officeDocument/2006/relationships/image" Target="../media/image67.png"/><Relationship Id="rId58" Type="http://schemas.openxmlformats.org/officeDocument/2006/relationships/image" Target="../media/image74.png"/><Relationship Id="rId66" Type="http://schemas.openxmlformats.org/officeDocument/2006/relationships/image" Target="../media/image87.png"/><Relationship Id="rId5" Type="http://schemas.openxmlformats.org/officeDocument/2006/relationships/image" Target="../media/image6.png"/><Relationship Id="rId61" Type="http://schemas.openxmlformats.org/officeDocument/2006/relationships/image" Target="../media/image80.png"/><Relationship Id="rId19" Type="http://schemas.openxmlformats.org/officeDocument/2006/relationships/image" Target="../media/image2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image" Target="../media/image61.png"/><Relationship Id="rId56" Type="http://schemas.openxmlformats.org/officeDocument/2006/relationships/image" Target="../media/image72.png"/><Relationship Id="rId64" Type="http://schemas.openxmlformats.org/officeDocument/2006/relationships/image" Target="../media/image84.png"/><Relationship Id="rId69" Type="http://schemas.openxmlformats.org/officeDocument/2006/relationships/image" Target="../media/image91.png"/><Relationship Id="rId8" Type="http://schemas.openxmlformats.org/officeDocument/2006/relationships/image" Target="../media/image13.png"/><Relationship Id="rId51" Type="http://schemas.openxmlformats.org/officeDocument/2006/relationships/image" Target="../media/image65.png"/><Relationship Id="rId3" Type="http://schemas.openxmlformats.org/officeDocument/2006/relationships/image" Target="../media/image4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3.png"/><Relationship Id="rId38" Type="http://schemas.openxmlformats.org/officeDocument/2006/relationships/image" Target="../media/image48.png"/><Relationship Id="rId46" Type="http://schemas.openxmlformats.org/officeDocument/2006/relationships/image" Target="../media/image56.png"/><Relationship Id="rId59" Type="http://schemas.openxmlformats.org/officeDocument/2006/relationships/image" Target="../media/image75.png"/><Relationship Id="rId67" Type="http://schemas.openxmlformats.org/officeDocument/2006/relationships/image" Target="../media/image88.png"/><Relationship Id="rId20" Type="http://schemas.openxmlformats.org/officeDocument/2006/relationships/image" Target="../media/image28.png"/><Relationship Id="rId41" Type="http://schemas.openxmlformats.org/officeDocument/2006/relationships/image" Target="../media/image51.png"/><Relationship Id="rId54" Type="http://schemas.openxmlformats.org/officeDocument/2006/relationships/image" Target="../media/image69.png"/><Relationship Id="rId62" Type="http://schemas.openxmlformats.org/officeDocument/2006/relationships/image" Target="../media/image81.png"/><Relationship Id="rId7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6.png"/><Relationship Id="rId49" Type="http://schemas.openxmlformats.org/officeDocument/2006/relationships/image" Target="../media/image62.png"/><Relationship Id="rId57" Type="http://schemas.openxmlformats.org/officeDocument/2006/relationships/image" Target="../media/image73.png"/><Relationship Id="rId10" Type="http://schemas.openxmlformats.org/officeDocument/2006/relationships/image" Target="../media/image16.png"/><Relationship Id="rId31" Type="http://schemas.openxmlformats.org/officeDocument/2006/relationships/image" Target="../media/image39.png"/><Relationship Id="rId44" Type="http://schemas.openxmlformats.org/officeDocument/2006/relationships/image" Target="../media/image54.png"/><Relationship Id="rId52" Type="http://schemas.openxmlformats.org/officeDocument/2006/relationships/image" Target="../media/image66.png"/><Relationship Id="rId60" Type="http://schemas.openxmlformats.org/officeDocument/2006/relationships/image" Target="../media/image77.png"/><Relationship Id="rId65" Type="http://schemas.openxmlformats.org/officeDocument/2006/relationships/image" Target="../media/image86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9" Type="http://schemas.openxmlformats.org/officeDocument/2006/relationships/image" Target="../media/image49.png"/><Relationship Id="rId34" Type="http://schemas.openxmlformats.org/officeDocument/2006/relationships/image" Target="../media/image44.png"/><Relationship Id="rId50" Type="http://schemas.openxmlformats.org/officeDocument/2006/relationships/image" Target="../media/image63.png"/><Relationship Id="rId55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.png"/><Relationship Id="rId21" Type="http://schemas.openxmlformats.org/officeDocument/2006/relationships/image" Target="../media/image29.png"/><Relationship Id="rId42" Type="http://schemas.openxmlformats.org/officeDocument/2006/relationships/image" Target="../media/image52.png"/><Relationship Id="rId47" Type="http://schemas.openxmlformats.org/officeDocument/2006/relationships/image" Target="../media/image58.png"/><Relationship Id="rId63" Type="http://schemas.openxmlformats.org/officeDocument/2006/relationships/image" Target="../media/image82.png"/><Relationship Id="rId68" Type="http://schemas.openxmlformats.org/officeDocument/2006/relationships/image" Target="../media/image89.png"/><Relationship Id="rId7" Type="http://schemas.openxmlformats.org/officeDocument/2006/relationships/image" Target="../media/image12.png"/><Relationship Id="rId71" Type="http://schemas.openxmlformats.org/officeDocument/2006/relationships/image" Target="../media/image94.png"/><Relationship Id="rId2" Type="http://schemas.openxmlformats.org/officeDocument/2006/relationships/image" Target="../media/image3.png"/><Relationship Id="rId16" Type="http://schemas.openxmlformats.org/officeDocument/2006/relationships/image" Target="../media/image24.png"/><Relationship Id="rId29" Type="http://schemas.openxmlformats.org/officeDocument/2006/relationships/image" Target="../media/image37.png"/><Relationship Id="rId11" Type="http://schemas.openxmlformats.org/officeDocument/2006/relationships/image" Target="../media/image17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53" Type="http://schemas.openxmlformats.org/officeDocument/2006/relationships/image" Target="../media/image67.png"/><Relationship Id="rId58" Type="http://schemas.openxmlformats.org/officeDocument/2006/relationships/image" Target="../media/image74.png"/><Relationship Id="rId66" Type="http://schemas.openxmlformats.org/officeDocument/2006/relationships/image" Target="../media/image87.png"/><Relationship Id="rId5" Type="http://schemas.openxmlformats.org/officeDocument/2006/relationships/image" Target="../media/image6.png"/><Relationship Id="rId61" Type="http://schemas.openxmlformats.org/officeDocument/2006/relationships/image" Target="../media/image80.png"/><Relationship Id="rId19" Type="http://schemas.openxmlformats.org/officeDocument/2006/relationships/image" Target="../media/image2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image" Target="../media/image61.png"/><Relationship Id="rId56" Type="http://schemas.openxmlformats.org/officeDocument/2006/relationships/image" Target="../media/image72.png"/><Relationship Id="rId64" Type="http://schemas.openxmlformats.org/officeDocument/2006/relationships/image" Target="../media/image84.png"/><Relationship Id="rId69" Type="http://schemas.openxmlformats.org/officeDocument/2006/relationships/image" Target="../media/image91.png"/><Relationship Id="rId8" Type="http://schemas.openxmlformats.org/officeDocument/2006/relationships/image" Target="../media/image13.png"/><Relationship Id="rId51" Type="http://schemas.openxmlformats.org/officeDocument/2006/relationships/image" Target="../media/image65.png"/><Relationship Id="rId3" Type="http://schemas.openxmlformats.org/officeDocument/2006/relationships/image" Target="../media/image4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3.png"/><Relationship Id="rId38" Type="http://schemas.openxmlformats.org/officeDocument/2006/relationships/image" Target="../media/image48.png"/><Relationship Id="rId46" Type="http://schemas.openxmlformats.org/officeDocument/2006/relationships/image" Target="../media/image56.png"/><Relationship Id="rId59" Type="http://schemas.openxmlformats.org/officeDocument/2006/relationships/image" Target="../media/image75.png"/><Relationship Id="rId67" Type="http://schemas.openxmlformats.org/officeDocument/2006/relationships/image" Target="../media/image88.png"/><Relationship Id="rId20" Type="http://schemas.openxmlformats.org/officeDocument/2006/relationships/image" Target="../media/image28.png"/><Relationship Id="rId41" Type="http://schemas.openxmlformats.org/officeDocument/2006/relationships/image" Target="../media/image51.png"/><Relationship Id="rId54" Type="http://schemas.openxmlformats.org/officeDocument/2006/relationships/image" Target="../media/image69.png"/><Relationship Id="rId62" Type="http://schemas.openxmlformats.org/officeDocument/2006/relationships/image" Target="../media/image81.png"/><Relationship Id="rId7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6.png"/><Relationship Id="rId49" Type="http://schemas.openxmlformats.org/officeDocument/2006/relationships/image" Target="../media/image62.png"/><Relationship Id="rId57" Type="http://schemas.openxmlformats.org/officeDocument/2006/relationships/image" Target="../media/image73.png"/><Relationship Id="rId10" Type="http://schemas.openxmlformats.org/officeDocument/2006/relationships/image" Target="../media/image16.png"/><Relationship Id="rId31" Type="http://schemas.openxmlformats.org/officeDocument/2006/relationships/image" Target="../media/image39.png"/><Relationship Id="rId44" Type="http://schemas.openxmlformats.org/officeDocument/2006/relationships/image" Target="../media/image54.png"/><Relationship Id="rId52" Type="http://schemas.openxmlformats.org/officeDocument/2006/relationships/image" Target="../media/image66.png"/><Relationship Id="rId60" Type="http://schemas.openxmlformats.org/officeDocument/2006/relationships/image" Target="../media/image77.png"/><Relationship Id="rId65" Type="http://schemas.openxmlformats.org/officeDocument/2006/relationships/image" Target="../media/image86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9" Type="http://schemas.openxmlformats.org/officeDocument/2006/relationships/image" Target="../media/image49.png"/><Relationship Id="rId34" Type="http://schemas.openxmlformats.org/officeDocument/2006/relationships/image" Target="../media/image44.png"/><Relationship Id="rId50" Type="http://schemas.openxmlformats.org/officeDocument/2006/relationships/image" Target="../media/image63.png"/><Relationship Id="rId55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4.png"/><Relationship Id="rId21" Type="http://schemas.openxmlformats.org/officeDocument/2006/relationships/image" Target="../media/image29.png"/><Relationship Id="rId42" Type="http://schemas.openxmlformats.org/officeDocument/2006/relationships/image" Target="../media/image52.png"/><Relationship Id="rId47" Type="http://schemas.openxmlformats.org/officeDocument/2006/relationships/image" Target="../media/image58.png"/><Relationship Id="rId63" Type="http://schemas.openxmlformats.org/officeDocument/2006/relationships/image" Target="../media/image82.png"/><Relationship Id="rId68" Type="http://schemas.openxmlformats.org/officeDocument/2006/relationships/image" Target="../media/image89.png"/><Relationship Id="rId7" Type="http://schemas.openxmlformats.org/officeDocument/2006/relationships/image" Target="../media/image12.png"/><Relationship Id="rId71" Type="http://schemas.openxmlformats.org/officeDocument/2006/relationships/image" Target="../media/image94.png"/><Relationship Id="rId2" Type="http://schemas.openxmlformats.org/officeDocument/2006/relationships/image" Target="../media/image3.png"/><Relationship Id="rId16" Type="http://schemas.openxmlformats.org/officeDocument/2006/relationships/image" Target="../media/image24.png"/><Relationship Id="rId29" Type="http://schemas.openxmlformats.org/officeDocument/2006/relationships/image" Target="../media/image37.png"/><Relationship Id="rId11" Type="http://schemas.openxmlformats.org/officeDocument/2006/relationships/image" Target="../media/image17.png"/><Relationship Id="rId24" Type="http://schemas.openxmlformats.org/officeDocument/2006/relationships/image" Target="../media/image32.png"/><Relationship Id="rId32" Type="http://schemas.openxmlformats.org/officeDocument/2006/relationships/image" Target="../media/image40.png"/><Relationship Id="rId37" Type="http://schemas.openxmlformats.org/officeDocument/2006/relationships/image" Target="../media/image47.png"/><Relationship Id="rId40" Type="http://schemas.openxmlformats.org/officeDocument/2006/relationships/image" Target="../media/image50.png"/><Relationship Id="rId45" Type="http://schemas.openxmlformats.org/officeDocument/2006/relationships/image" Target="../media/image55.png"/><Relationship Id="rId53" Type="http://schemas.openxmlformats.org/officeDocument/2006/relationships/image" Target="../media/image67.png"/><Relationship Id="rId58" Type="http://schemas.openxmlformats.org/officeDocument/2006/relationships/image" Target="../media/image74.png"/><Relationship Id="rId66" Type="http://schemas.openxmlformats.org/officeDocument/2006/relationships/image" Target="../media/image87.png"/><Relationship Id="rId5" Type="http://schemas.openxmlformats.org/officeDocument/2006/relationships/image" Target="../media/image6.png"/><Relationship Id="rId61" Type="http://schemas.openxmlformats.org/officeDocument/2006/relationships/image" Target="../media/image80.png"/><Relationship Id="rId19" Type="http://schemas.openxmlformats.org/officeDocument/2006/relationships/image" Target="../media/image2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image" Target="../media/image61.png"/><Relationship Id="rId56" Type="http://schemas.openxmlformats.org/officeDocument/2006/relationships/image" Target="../media/image72.png"/><Relationship Id="rId64" Type="http://schemas.openxmlformats.org/officeDocument/2006/relationships/image" Target="../media/image84.png"/><Relationship Id="rId69" Type="http://schemas.openxmlformats.org/officeDocument/2006/relationships/image" Target="../media/image91.png"/><Relationship Id="rId8" Type="http://schemas.openxmlformats.org/officeDocument/2006/relationships/image" Target="../media/image13.png"/><Relationship Id="rId51" Type="http://schemas.openxmlformats.org/officeDocument/2006/relationships/image" Target="../media/image65.png"/><Relationship Id="rId3" Type="http://schemas.openxmlformats.org/officeDocument/2006/relationships/image" Target="../media/image4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33" Type="http://schemas.openxmlformats.org/officeDocument/2006/relationships/image" Target="../media/image43.png"/><Relationship Id="rId38" Type="http://schemas.openxmlformats.org/officeDocument/2006/relationships/image" Target="../media/image48.png"/><Relationship Id="rId46" Type="http://schemas.openxmlformats.org/officeDocument/2006/relationships/image" Target="../media/image56.png"/><Relationship Id="rId59" Type="http://schemas.openxmlformats.org/officeDocument/2006/relationships/image" Target="../media/image75.png"/><Relationship Id="rId67" Type="http://schemas.openxmlformats.org/officeDocument/2006/relationships/image" Target="../media/image88.png"/><Relationship Id="rId20" Type="http://schemas.openxmlformats.org/officeDocument/2006/relationships/image" Target="../media/image28.png"/><Relationship Id="rId41" Type="http://schemas.openxmlformats.org/officeDocument/2006/relationships/image" Target="../media/image51.png"/><Relationship Id="rId54" Type="http://schemas.openxmlformats.org/officeDocument/2006/relationships/image" Target="../media/image69.png"/><Relationship Id="rId62" Type="http://schemas.openxmlformats.org/officeDocument/2006/relationships/image" Target="../media/image81.png"/><Relationship Id="rId7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36" Type="http://schemas.openxmlformats.org/officeDocument/2006/relationships/image" Target="../media/image46.png"/><Relationship Id="rId49" Type="http://schemas.openxmlformats.org/officeDocument/2006/relationships/image" Target="../media/image62.png"/><Relationship Id="rId57" Type="http://schemas.openxmlformats.org/officeDocument/2006/relationships/image" Target="../media/image73.png"/><Relationship Id="rId10" Type="http://schemas.openxmlformats.org/officeDocument/2006/relationships/image" Target="../media/image16.png"/><Relationship Id="rId31" Type="http://schemas.openxmlformats.org/officeDocument/2006/relationships/image" Target="../media/image39.png"/><Relationship Id="rId44" Type="http://schemas.openxmlformats.org/officeDocument/2006/relationships/image" Target="../media/image54.png"/><Relationship Id="rId52" Type="http://schemas.openxmlformats.org/officeDocument/2006/relationships/image" Target="../media/image66.png"/><Relationship Id="rId60" Type="http://schemas.openxmlformats.org/officeDocument/2006/relationships/image" Target="../media/image77.png"/><Relationship Id="rId65" Type="http://schemas.openxmlformats.org/officeDocument/2006/relationships/image" Target="../media/image86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9" Type="http://schemas.openxmlformats.org/officeDocument/2006/relationships/image" Target="../media/image49.png"/><Relationship Id="rId34" Type="http://schemas.openxmlformats.org/officeDocument/2006/relationships/image" Target="../media/image44.png"/><Relationship Id="rId50" Type="http://schemas.openxmlformats.org/officeDocument/2006/relationships/image" Target="../media/image63.png"/><Relationship Id="rId55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5" Type="http://schemas.openxmlformats.org/officeDocument/2006/relationships/image" Target="../media/image4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93" Type="http://schemas.openxmlformats.org/officeDocument/2006/relationships/image" Target="../media/image92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91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5" Type="http://schemas.openxmlformats.org/officeDocument/2006/relationships/image" Target="../media/image4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93" Type="http://schemas.openxmlformats.org/officeDocument/2006/relationships/image" Target="../media/image92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91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5" Type="http://schemas.openxmlformats.org/officeDocument/2006/relationships/image" Target="../media/image4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93" Type="http://schemas.openxmlformats.org/officeDocument/2006/relationships/image" Target="../media/image92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91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89" Type="http://schemas.openxmlformats.org/officeDocument/2006/relationships/image" Target="../media/image88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5" Type="http://schemas.openxmlformats.org/officeDocument/2006/relationships/image" Target="../media/image4.png"/><Relationship Id="rId90" Type="http://schemas.openxmlformats.org/officeDocument/2006/relationships/image" Target="../media/image89.png"/><Relationship Id="rId95" Type="http://schemas.openxmlformats.org/officeDocument/2006/relationships/image" Target="../media/image94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93" Type="http://schemas.openxmlformats.org/officeDocument/2006/relationships/image" Target="../media/image92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88" Type="http://schemas.openxmlformats.org/officeDocument/2006/relationships/image" Target="../media/image87.png"/><Relationship Id="rId91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94" Type="http://schemas.openxmlformats.org/officeDocument/2006/relationships/image" Target="../media/image9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92" Type="http://schemas.openxmlformats.org/officeDocument/2006/relationships/image" Target="../media/image91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56" Type="http://schemas.openxmlformats.org/officeDocument/2006/relationships/image" Target="../media/image55.png"/><Relationship Id="rId77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6" Type="http://schemas.openxmlformats.org/officeDocument/2006/relationships/image" Target="../media/image14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93" Type="http://schemas.openxmlformats.org/officeDocument/2006/relationships/image" Target="../media/image91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67" Type="http://schemas.openxmlformats.org/officeDocument/2006/relationships/image" Target="../media/image6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94" Type="http://schemas.openxmlformats.org/officeDocument/2006/relationships/image" Target="../media/image9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audio" Target="../media/audio1.wav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14817488" y="1569368"/>
            <a:ext cx="2140679" cy="1467743"/>
          </a:xfrm>
          <a:custGeom>
            <a:avLst/>
            <a:gdLst>
              <a:gd name="connsiteX0" fmla="*/ 0 w 3824799"/>
              <a:gd name="connsiteY0" fmla="*/ 0 h 2267857"/>
              <a:gd name="connsiteX1" fmla="*/ 3824799 w 3824799"/>
              <a:gd name="connsiteY1" fmla="*/ 0 h 2267857"/>
              <a:gd name="connsiteX2" fmla="*/ 3824799 w 3824799"/>
              <a:gd name="connsiteY2" fmla="*/ 2267857 h 2267857"/>
              <a:gd name="connsiteX3" fmla="*/ 0 w 3824799"/>
              <a:gd name="connsiteY3" fmla="*/ 2267857 h 2267857"/>
              <a:gd name="connsiteX4" fmla="*/ 0 w 3824799"/>
              <a:gd name="connsiteY4" fmla="*/ 0 h 2267857"/>
              <a:gd name="connsiteX0" fmla="*/ 0 w 3824799"/>
              <a:gd name="connsiteY0" fmla="*/ 14254 h 2282111"/>
              <a:gd name="connsiteX1" fmla="*/ 1342394 w 3824799"/>
              <a:gd name="connsiteY1" fmla="*/ 0 h 2282111"/>
              <a:gd name="connsiteX2" fmla="*/ 3824799 w 3824799"/>
              <a:gd name="connsiteY2" fmla="*/ 14254 h 2282111"/>
              <a:gd name="connsiteX3" fmla="*/ 3824799 w 3824799"/>
              <a:gd name="connsiteY3" fmla="*/ 2282111 h 2282111"/>
              <a:gd name="connsiteX4" fmla="*/ 0 w 3824799"/>
              <a:gd name="connsiteY4" fmla="*/ 2282111 h 2282111"/>
              <a:gd name="connsiteX5" fmla="*/ 0 w 3824799"/>
              <a:gd name="connsiteY5" fmla="*/ 14254 h 2282111"/>
              <a:gd name="connsiteX0" fmla="*/ 0 w 3824799"/>
              <a:gd name="connsiteY0" fmla="*/ 28768 h 2296625"/>
              <a:gd name="connsiteX1" fmla="*/ 1342394 w 3824799"/>
              <a:gd name="connsiteY1" fmla="*/ 14514 h 2296625"/>
              <a:gd name="connsiteX2" fmla="*/ 2561594 w 3824799"/>
              <a:gd name="connsiteY2" fmla="*/ 0 h 2296625"/>
              <a:gd name="connsiteX3" fmla="*/ 3824799 w 3824799"/>
              <a:gd name="connsiteY3" fmla="*/ 28768 h 2296625"/>
              <a:gd name="connsiteX4" fmla="*/ 3824799 w 3824799"/>
              <a:gd name="connsiteY4" fmla="*/ 2296625 h 2296625"/>
              <a:gd name="connsiteX5" fmla="*/ 0 w 3824799"/>
              <a:gd name="connsiteY5" fmla="*/ 2296625 h 2296625"/>
              <a:gd name="connsiteX6" fmla="*/ 0 w 3824799"/>
              <a:gd name="connsiteY6" fmla="*/ 28768 h 2296625"/>
              <a:gd name="connsiteX0" fmla="*/ 0 w 3824799"/>
              <a:gd name="connsiteY0" fmla="*/ 14254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14254 h 2282111"/>
              <a:gd name="connsiteX4" fmla="*/ 3824799 w 3824799"/>
              <a:gd name="connsiteY4" fmla="*/ 2282111 h 2282111"/>
              <a:gd name="connsiteX5" fmla="*/ 0 w 3824799"/>
              <a:gd name="connsiteY5" fmla="*/ 2282111 h 2282111"/>
              <a:gd name="connsiteX6" fmla="*/ 0 w 3824799"/>
              <a:gd name="connsiteY6" fmla="*/ 14254 h 2282111"/>
              <a:gd name="connsiteX0" fmla="*/ 101600 w 3824799"/>
              <a:gd name="connsiteY0" fmla="*/ 231968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14254 h 2282111"/>
              <a:gd name="connsiteX4" fmla="*/ 3824799 w 3824799"/>
              <a:gd name="connsiteY4" fmla="*/ 2282111 h 2282111"/>
              <a:gd name="connsiteX5" fmla="*/ 0 w 3824799"/>
              <a:gd name="connsiteY5" fmla="*/ 2282111 h 2282111"/>
              <a:gd name="connsiteX6" fmla="*/ 101600 w 3824799"/>
              <a:gd name="connsiteY6" fmla="*/ 231968 h 2282111"/>
              <a:gd name="connsiteX0" fmla="*/ 101600 w 3824799"/>
              <a:gd name="connsiteY0" fmla="*/ 231968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57797 h 2282111"/>
              <a:gd name="connsiteX4" fmla="*/ 3824799 w 3824799"/>
              <a:gd name="connsiteY4" fmla="*/ 2282111 h 2282111"/>
              <a:gd name="connsiteX5" fmla="*/ 0 w 3824799"/>
              <a:gd name="connsiteY5" fmla="*/ 2282111 h 2282111"/>
              <a:gd name="connsiteX6" fmla="*/ 101600 w 3824799"/>
              <a:gd name="connsiteY6" fmla="*/ 231968 h 2282111"/>
              <a:gd name="connsiteX0" fmla="*/ 101600 w 3824799"/>
              <a:gd name="connsiteY0" fmla="*/ 231968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57797 h 2282111"/>
              <a:gd name="connsiteX4" fmla="*/ 3824799 w 3824799"/>
              <a:gd name="connsiteY4" fmla="*/ 2282111 h 2282111"/>
              <a:gd name="connsiteX5" fmla="*/ 1197251 w 3824799"/>
              <a:gd name="connsiteY5" fmla="*/ 2278743 h 2282111"/>
              <a:gd name="connsiteX6" fmla="*/ 0 w 3824799"/>
              <a:gd name="connsiteY6" fmla="*/ 2282111 h 2282111"/>
              <a:gd name="connsiteX7" fmla="*/ 101600 w 3824799"/>
              <a:gd name="connsiteY7" fmla="*/ 231968 h 2282111"/>
              <a:gd name="connsiteX0" fmla="*/ 101600 w 3824799"/>
              <a:gd name="connsiteY0" fmla="*/ 231968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57797 h 2282111"/>
              <a:gd name="connsiteX4" fmla="*/ 3824799 w 3824799"/>
              <a:gd name="connsiteY4" fmla="*/ 2282111 h 2282111"/>
              <a:gd name="connsiteX5" fmla="*/ 2518051 w 3824799"/>
              <a:gd name="connsiteY5" fmla="*/ 2264229 h 2282111"/>
              <a:gd name="connsiteX6" fmla="*/ 1197251 w 3824799"/>
              <a:gd name="connsiteY6" fmla="*/ 2278743 h 2282111"/>
              <a:gd name="connsiteX7" fmla="*/ 0 w 3824799"/>
              <a:gd name="connsiteY7" fmla="*/ 2282111 h 2282111"/>
              <a:gd name="connsiteX8" fmla="*/ 101600 w 3824799"/>
              <a:gd name="connsiteY8" fmla="*/ 231968 h 2282111"/>
              <a:gd name="connsiteX0" fmla="*/ 101600 w 3824799"/>
              <a:gd name="connsiteY0" fmla="*/ 231968 h 2467429"/>
              <a:gd name="connsiteX1" fmla="*/ 1342394 w 3824799"/>
              <a:gd name="connsiteY1" fmla="*/ 0 h 2467429"/>
              <a:gd name="connsiteX2" fmla="*/ 2605137 w 3824799"/>
              <a:gd name="connsiteY2" fmla="*/ 333829 h 2467429"/>
              <a:gd name="connsiteX3" fmla="*/ 3824799 w 3824799"/>
              <a:gd name="connsiteY3" fmla="*/ 57797 h 2467429"/>
              <a:gd name="connsiteX4" fmla="*/ 3824799 w 3824799"/>
              <a:gd name="connsiteY4" fmla="*/ 2282111 h 2467429"/>
              <a:gd name="connsiteX5" fmla="*/ 2518051 w 3824799"/>
              <a:gd name="connsiteY5" fmla="*/ 2467429 h 2467429"/>
              <a:gd name="connsiteX6" fmla="*/ 1197251 w 3824799"/>
              <a:gd name="connsiteY6" fmla="*/ 2278743 h 2467429"/>
              <a:gd name="connsiteX7" fmla="*/ 0 w 3824799"/>
              <a:gd name="connsiteY7" fmla="*/ 2282111 h 2467429"/>
              <a:gd name="connsiteX8" fmla="*/ 101600 w 3824799"/>
              <a:gd name="connsiteY8" fmla="*/ 231968 h 2467429"/>
              <a:gd name="connsiteX0" fmla="*/ 101600 w 3824799"/>
              <a:gd name="connsiteY0" fmla="*/ 231968 h 2467429"/>
              <a:gd name="connsiteX1" fmla="*/ 1342394 w 3824799"/>
              <a:gd name="connsiteY1" fmla="*/ 0 h 2467429"/>
              <a:gd name="connsiteX2" fmla="*/ 2605137 w 3824799"/>
              <a:gd name="connsiteY2" fmla="*/ 333829 h 2467429"/>
              <a:gd name="connsiteX3" fmla="*/ 3824799 w 3824799"/>
              <a:gd name="connsiteY3" fmla="*/ 57797 h 2467429"/>
              <a:gd name="connsiteX4" fmla="*/ 3824799 w 3824799"/>
              <a:gd name="connsiteY4" fmla="*/ 2282111 h 2467429"/>
              <a:gd name="connsiteX5" fmla="*/ 2518051 w 3824799"/>
              <a:gd name="connsiteY5" fmla="*/ 2467429 h 2467429"/>
              <a:gd name="connsiteX6" fmla="*/ 1269823 w 3824799"/>
              <a:gd name="connsiteY6" fmla="*/ 2017486 h 2467429"/>
              <a:gd name="connsiteX7" fmla="*/ 0 w 3824799"/>
              <a:gd name="connsiteY7" fmla="*/ 2282111 h 2467429"/>
              <a:gd name="connsiteX8" fmla="*/ 101600 w 3824799"/>
              <a:gd name="connsiteY8" fmla="*/ 231968 h 2467429"/>
              <a:gd name="connsiteX0" fmla="*/ 101600 w 3824799"/>
              <a:gd name="connsiteY0" fmla="*/ 231968 h 2322286"/>
              <a:gd name="connsiteX1" fmla="*/ 1342394 w 3824799"/>
              <a:gd name="connsiteY1" fmla="*/ 0 h 2322286"/>
              <a:gd name="connsiteX2" fmla="*/ 2605137 w 3824799"/>
              <a:gd name="connsiteY2" fmla="*/ 333829 h 2322286"/>
              <a:gd name="connsiteX3" fmla="*/ 3824799 w 3824799"/>
              <a:gd name="connsiteY3" fmla="*/ 57797 h 2322286"/>
              <a:gd name="connsiteX4" fmla="*/ 3824799 w 3824799"/>
              <a:gd name="connsiteY4" fmla="*/ 2282111 h 2322286"/>
              <a:gd name="connsiteX5" fmla="*/ 2518051 w 3824799"/>
              <a:gd name="connsiteY5" fmla="*/ 2322286 h 2322286"/>
              <a:gd name="connsiteX6" fmla="*/ 1269823 w 3824799"/>
              <a:gd name="connsiteY6" fmla="*/ 2017486 h 2322286"/>
              <a:gd name="connsiteX7" fmla="*/ 0 w 3824799"/>
              <a:gd name="connsiteY7" fmla="*/ 2282111 h 2322286"/>
              <a:gd name="connsiteX8" fmla="*/ 101600 w 3824799"/>
              <a:gd name="connsiteY8" fmla="*/ 231968 h 2322286"/>
              <a:gd name="connsiteX0" fmla="*/ 101600 w 3824799"/>
              <a:gd name="connsiteY0" fmla="*/ 231968 h 2322286"/>
              <a:gd name="connsiteX1" fmla="*/ 1342394 w 3824799"/>
              <a:gd name="connsiteY1" fmla="*/ 0 h 2322286"/>
              <a:gd name="connsiteX2" fmla="*/ 2605137 w 3824799"/>
              <a:gd name="connsiteY2" fmla="*/ 333829 h 2322286"/>
              <a:gd name="connsiteX3" fmla="*/ 3824799 w 3824799"/>
              <a:gd name="connsiteY3" fmla="*/ 57797 h 2322286"/>
              <a:gd name="connsiteX4" fmla="*/ 3737713 w 3824799"/>
              <a:gd name="connsiteY4" fmla="*/ 2093426 h 2322286"/>
              <a:gd name="connsiteX5" fmla="*/ 2518051 w 3824799"/>
              <a:gd name="connsiteY5" fmla="*/ 2322286 h 2322286"/>
              <a:gd name="connsiteX6" fmla="*/ 1269823 w 3824799"/>
              <a:gd name="connsiteY6" fmla="*/ 2017486 h 2322286"/>
              <a:gd name="connsiteX7" fmla="*/ 0 w 3824799"/>
              <a:gd name="connsiteY7" fmla="*/ 2282111 h 2322286"/>
              <a:gd name="connsiteX8" fmla="*/ 101600 w 3824799"/>
              <a:gd name="connsiteY8" fmla="*/ 231968 h 232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4799" h="2322286">
                <a:moveTo>
                  <a:pt x="101600" y="231968"/>
                </a:moveTo>
                <a:lnTo>
                  <a:pt x="1342394" y="0"/>
                </a:lnTo>
                <a:lnTo>
                  <a:pt x="2605137" y="333829"/>
                </a:lnTo>
                <a:lnTo>
                  <a:pt x="3824799" y="57797"/>
                </a:lnTo>
                <a:lnTo>
                  <a:pt x="3737713" y="2093426"/>
                </a:lnTo>
                <a:lnTo>
                  <a:pt x="2518051" y="2322286"/>
                </a:lnTo>
                <a:lnTo>
                  <a:pt x="1269823" y="2017486"/>
                </a:lnTo>
                <a:lnTo>
                  <a:pt x="0" y="2282111"/>
                </a:lnTo>
                <a:lnTo>
                  <a:pt x="101600" y="231968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240" y="2181609"/>
            <a:ext cx="758371" cy="758371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46" y="2313700"/>
            <a:ext cx="914528" cy="914528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006" y="7211596"/>
            <a:ext cx="914528" cy="914528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88" y="3698187"/>
            <a:ext cx="914528" cy="91452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22573" y="2463663"/>
            <a:ext cx="952633" cy="952633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932" y="446539"/>
            <a:ext cx="952633" cy="952633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8525" y="-952633"/>
            <a:ext cx="952633" cy="952633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794" y="14350049"/>
            <a:ext cx="914528" cy="914528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860" y="948355"/>
            <a:ext cx="914528" cy="914528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7806" y="10271904"/>
            <a:ext cx="914528" cy="914528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34804" y="3276158"/>
            <a:ext cx="914528" cy="914528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418" y="1331536"/>
            <a:ext cx="914528" cy="914528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874" y="9986807"/>
            <a:ext cx="914528" cy="914528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381" y="16987963"/>
            <a:ext cx="914528" cy="914528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990" y="9472989"/>
            <a:ext cx="914528" cy="914528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10" y="2560794"/>
            <a:ext cx="914528" cy="914528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070" y="16366752"/>
            <a:ext cx="914528" cy="914528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58" y="13842544"/>
            <a:ext cx="914528" cy="914528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17980" y="9621185"/>
            <a:ext cx="914528" cy="914528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20" y="1378422"/>
            <a:ext cx="914528" cy="914528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96221" y="13171869"/>
            <a:ext cx="914528" cy="914528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279" y="4978598"/>
            <a:ext cx="914528" cy="914528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98077" y="12945861"/>
            <a:ext cx="914528" cy="914528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52906" y="5658247"/>
            <a:ext cx="914528" cy="914528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71" y="10084980"/>
            <a:ext cx="914528" cy="914528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467" y="16823486"/>
            <a:ext cx="914528" cy="914528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375" y="2292950"/>
            <a:ext cx="914528" cy="914528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09" y="4017807"/>
            <a:ext cx="914528" cy="914528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402" y="14604451"/>
            <a:ext cx="914528" cy="914528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140" y="2184396"/>
            <a:ext cx="914528" cy="914528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999" y="9515854"/>
            <a:ext cx="914528" cy="914528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011" y="10590148"/>
            <a:ext cx="914528" cy="914528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473" y="10506710"/>
            <a:ext cx="914528" cy="914528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47549" y="6441472"/>
            <a:ext cx="914528" cy="914528"/>
          </a:xfrm>
          <a:prstGeom prst="rect">
            <a:avLst/>
          </a:prstGeom>
        </p:spPr>
      </p:pic>
      <p:pic>
        <p:nvPicPr>
          <p:cNvPr id="57" name="Imagem 56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37101" y="13860389"/>
            <a:ext cx="914528" cy="914528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2508" y="12550826"/>
            <a:ext cx="914528" cy="914528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337" y="16864605"/>
            <a:ext cx="914528" cy="914528"/>
          </a:xfrm>
          <a:prstGeom prst="rect">
            <a:avLst/>
          </a:prstGeom>
        </p:spPr>
      </p:pic>
      <p:pic>
        <p:nvPicPr>
          <p:cNvPr id="60" name="Imagem 59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414" y="5984208"/>
            <a:ext cx="914528" cy="914528"/>
          </a:xfrm>
          <a:prstGeom prst="rect">
            <a:avLst/>
          </a:prstGeom>
        </p:spPr>
      </p:pic>
      <p:pic>
        <p:nvPicPr>
          <p:cNvPr id="61" name="Imagem 60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95953" y="9606786"/>
            <a:ext cx="914528" cy="914528"/>
          </a:xfrm>
          <a:prstGeom prst="rect">
            <a:avLst/>
          </a:prstGeom>
        </p:spPr>
      </p:pic>
      <p:pic>
        <p:nvPicPr>
          <p:cNvPr id="62" name="Imagem 61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" y="9747071"/>
            <a:ext cx="914528" cy="914528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69" y="8716870"/>
            <a:ext cx="914528" cy="914528"/>
          </a:xfrm>
          <a:prstGeom prst="rect">
            <a:avLst/>
          </a:prstGeom>
        </p:spPr>
      </p:pic>
      <p:pic>
        <p:nvPicPr>
          <p:cNvPr id="64" name="Imagem 63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2453" y="12174142"/>
            <a:ext cx="914528" cy="914528"/>
          </a:xfrm>
          <a:prstGeom prst="rect">
            <a:avLst/>
          </a:prstGeom>
        </p:spPr>
      </p:pic>
      <p:pic>
        <p:nvPicPr>
          <p:cNvPr id="65" name="Imagem 64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08501" y="5242354"/>
            <a:ext cx="914528" cy="914528"/>
          </a:xfrm>
          <a:prstGeom prst="rect">
            <a:avLst/>
          </a:prstGeom>
        </p:spPr>
      </p:pic>
      <p:pic>
        <p:nvPicPr>
          <p:cNvPr id="66" name="Imagem 65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83381" y="8725774"/>
            <a:ext cx="914528" cy="914528"/>
          </a:xfrm>
          <a:prstGeom prst="rect">
            <a:avLst/>
          </a:prstGeom>
        </p:spPr>
      </p:pic>
      <p:pic>
        <p:nvPicPr>
          <p:cNvPr id="67" name="Imagem 66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03452" y="1646266"/>
            <a:ext cx="914528" cy="914528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946" y="804127"/>
            <a:ext cx="914528" cy="914528"/>
          </a:xfrm>
          <a:prstGeom prst="rect">
            <a:avLst/>
          </a:prstGeom>
        </p:spPr>
      </p:pic>
      <p:pic>
        <p:nvPicPr>
          <p:cNvPr id="69" name="Imagem 68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46" y="1231189"/>
            <a:ext cx="914528" cy="914528"/>
          </a:xfrm>
          <a:prstGeom prst="rect">
            <a:avLst/>
          </a:prstGeom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7926" y="2634381"/>
            <a:ext cx="914528" cy="914528"/>
          </a:xfrm>
          <a:prstGeom prst="rect">
            <a:avLst/>
          </a:prstGeom>
        </p:spPr>
      </p:pic>
      <p:pic>
        <p:nvPicPr>
          <p:cNvPr id="71" name="Imagem 70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676" y="1871544"/>
            <a:ext cx="914528" cy="914528"/>
          </a:xfrm>
          <a:prstGeom prst="rect">
            <a:avLst/>
          </a:prstGeom>
        </p:spPr>
      </p:pic>
      <p:pic>
        <p:nvPicPr>
          <p:cNvPr id="72" name="Imagem 71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17980" y="1646266"/>
            <a:ext cx="914528" cy="914528"/>
          </a:xfrm>
          <a:prstGeom prst="rect">
            <a:avLst/>
          </a:prstGeom>
        </p:spPr>
      </p:pic>
      <p:pic>
        <p:nvPicPr>
          <p:cNvPr id="73" name="Imagem 72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4830" y="4064070"/>
            <a:ext cx="914528" cy="914528"/>
          </a:xfrm>
          <a:prstGeom prst="rect">
            <a:avLst/>
          </a:prstGeom>
        </p:spPr>
      </p:pic>
      <p:pic>
        <p:nvPicPr>
          <p:cNvPr id="74" name="Imagem 73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56791" y="3606806"/>
            <a:ext cx="914528" cy="914528"/>
          </a:xfrm>
          <a:prstGeom prst="rect">
            <a:avLst/>
          </a:prstGeom>
        </p:spPr>
      </p:pic>
      <p:pic>
        <p:nvPicPr>
          <p:cNvPr id="75" name="Imagem 74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38957" y="14202402"/>
            <a:ext cx="914528" cy="914528"/>
          </a:xfrm>
          <a:prstGeom prst="rect">
            <a:avLst/>
          </a:prstGeom>
        </p:spPr>
      </p:pic>
      <p:pic>
        <p:nvPicPr>
          <p:cNvPr id="76" name="Imagem 75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240" y="2921985"/>
            <a:ext cx="914528" cy="914528"/>
          </a:xfrm>
          <a:prstGeom prst="rect">
            <a:avLst/>
          </a:prstGeom>
        </p:spPr>
      </p:pic>
      <p:pic>
        <p:nvPicPr>
          <p:cNvPr id="77" name="Imagem 76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1633" y="6338925"/>
            <a:ext cx="914528" cy="914528"/>
          </a:xfrm>
          <a:prstGeom prst="rect">
            <a:avLst/>
          </a:prstGeom>
        </p:spPr>
      </p:pic>
      <p:pic>
        <p:nvPicPr>
          <p:cNvPr id="78" name="Imagem 77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026" y="16366222"/>
            <a:ext cx="914528" cy="914528"/>
          </a:xfrm>
          <a:prstGeom prst="rect">
            <a:avLst/>
          </a:prstGeom>
        </p:spPr>
      </p:pic>
      <p:pic>
        <p:nvPicPr>
          <p:cNvPr id="79" name="Imagem 78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82" y="3122038"/>
            <a:ext cx="914528" cy="914528"/>
          </a:xfrm>
          <a:prstGeom prst="rect">
            <a:avLst/>
          </a:prstGeom>
        </p:spPr>
      </p:pic>
      <p:pic>
        <p:nvPicPr>
          <p:cNvPr id="80" name="Imagem 79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762" y="16407341"/>
            <a:ext cx="914528" cy="914528"/>
          </a:xfrm>
          <a:prstGeom prst="rect">
            <a:avLst/>
          </a:prstGeom>
        </p:spPr>
      </p:pic>
      <p:pic>
        <p:nvPicPr>
          <p:cNvPr id="81" name="Imagem 80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7126" y="17281280"/>
            <a:ext cx="914528" cy="914528"/>
          </a:xfrm>
          <a:prstGeom prst="rect">
            <a:avLst/>
          </a:prstGeom>
        </p:spPr>
      </p:pic>
      <p:pic>
        <p:nvPicPr>
          <p:cNvPr id="82" name="Imagem 81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758" y="4190686"/>
            <a:ext cx="914528" cy="914528"/>
          </a:xfrm>
          <a:prstGeom prst="rect">
            <a:avLst/>
          </a:prstGeom>
        </p:spPr>
      </p:pic>
      <p:pic>
        <p:nvPicPr>
          <p:cNvPr id="83" name="Imagem 82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55239" y="3560543"/>
            <a:ext cx="914528" cy="914528"/>
          </a:xfrm>
          <a:prstGeom prst="rect">
            <a:avLst/>
          </a:prstGeom>
        </p:spPr>
      </p:pic>
      <p:pic>
        <p:nvPicPr>
          <p:cNvPr id="84" name="Imagem 83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197" y="9814640"/>
            <a:ext cx="914528" cy="914528"/>
          </a:xfrm>
          <a:prstGeom prst="rect">
            <a:avLst/>
          </a:prstGeom>
        </p:spPr>
      </p:pic>
      <p:pic>
        <p:nvPicPr>
          <p:cNvPr id="85" name="Imagem 84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369" y="18609286"/>
            <a:ext cx="914528" cy="914528"/>
          </a:xfrm>
          <a:prstGeom prst="rect">
            <a:avLst/>
          </a:prstGeom>
        </p:spPr>
      </p:pic>
      <p:pic>
        <p:nvPicPr>
          <p:cNvPr id="86" name="Imagem 85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9402" y="1342259"/>
            <a:ext cx="914528" cy="914528"/>
          </a:xfrm>
          <a:prstGeom prst="rect">
            <a:avLst/>
          </a:prstGeom>
        </p:spPr>
      </p:pic>
      <p:pic>
        <p:nvPicPr>
          <p:cNvPr id="87" name="Imagem 86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465" y="8742304"/>
            <a:ext cx="914528" cy="914528"/>
          </a:xfrm>
          <a:prstGeom prst="rect">
            <a:avLst/>
          </a:prstGeom>
        </p:spPr>
      </p:pic>
      <p:pic>
        <p:nvPicPr>
          <p:cNvPr id="88" name="Imagem 87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0170" y="6717022"/>
            <a:ext cx="914528" cy="914528"/>
          </a:xfrm>
          <a:prstGeom prst="rect">
            <a:avLst/>
          </a:prstGeom>
        </p:spPr>
      </p:pic>
      <p:pic>
        <p:nvPicPr>
          <p:cNvPr id="89" name="Imagem 88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596" y="11421238"/>
            <a:ext cx="914528" cy="914528"/>
          </a:xfrm>
          <a:prstGeom prst="rect">
            <a:avLst/>
          </a:prstGeom>
        </p:spPr>
      </p:pic>
      <p:pic>
        <p:nvPicPr>
          <p:cNvPr id="90" name="Imagem 89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195" y="336649"/>
            <a:ext cx="914528" cy="914528"/>
          </a:xfrm>
          <a:prstGeom prst="rect">
            <a:avLst/>
          </a:prstGeom>
        </p:spPr>
      </p:pic>
      <p:pic>
        <p:nvPicPr>
          <p:cNvPr id="91" name="Imagem 90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623" y="11680112"/>
            <a:ext cx="914528" cy="914528"/>
          </a:xfrm>
          <a:prstGeom prst="rect">
            <a:avLst/>
          </a:prstGeom>
        </p:spPr>
      </p:pic>
      <p:pic>
        <p:nvPicPr>
          <p:cNvPr id="92" name="Imagem 91"/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795" y="15019939"/>
            <a:ext cx="914528" cy="914528"/>
          </a:xfrm>
          <a:prstGeom prst="rect">
            <a:avLst/>
          </a:prstGeom>
        </p:spPr>
      </p:pic>
      <p:pic>
        <p:nvPicPr>
          <p:cNvPr id="93" name="Imagem 92"/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230" y="1399172"/>
            <a:ext cx="914528" cy="914528"/>
          </a:xfrm>
          <a:prstGeom prst="rect">
            <a:avLst/>
          </a:prstGeom>
        </p:spPr>
      </p:pic>
      <p:pic>
        <p:nvPicPr>
          <p:cNvPr id="94" name="Imagem 93"/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144" y="15731521"/>
            <a:ext cx="914528" cy="914528"/>
          </a:xfrm>
          <a:prstGeom prst="rect">
            <a:avLst/>
          </a:prstGeom>
        </p:spPr>
      </p:pic>
      <p:pic>
        <p:nvPicPr>
          <p:cNvPr id="95" name="Imagem 94"/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498" y="8737077"/>
            <a:ext cx="914528" cy="914528"/>
          </a:xfrm>
          <a:prstGeom prst="rect">
            <a:avLst/>
          </a:prstGeom>
        </p:spPr>
      </p:pic>
      <p:pic>
        <p:nvPicPr>
          <p:cNvPr id="96" name="Imagem 95"/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438" y="15694515"/>
            <a:ext cx="914528" cy="914528"/>
          </a:xfrm>
          <a:prstGeom prst="rect">
            <a:avLst/>
          </a:prstGeom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472" y="15322009"/>
            <a:ext cx="914528" cy="914528"/>
          </a:xfrm>
          <a:prstGeom prst="rect">
            <a:avLst/>
          </a:prstGeom>
        </p:spPr>
      </p:pic>
      <p:pic>
        <p:nvPicPr>
          <p:cNvPr id="98" name="Imagem 97"/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94049" y="2073528"/>
            <a:ext cx="914528" cy="914528"/>
          </a:xfrm>
          <a:prstGeom prst="rect">
            <a:avLst/>
          </a:prstGeom>
        </p:spPr>
      </p:pic>
      <p:pic>
        <p:nvPicPr>
          <p:cNvPr id="99" name="Imagem 98"/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473" y="11701862"/>
            <a:ext cx="914528" cy="914528"/>
          </a:xfrm>
          <a:prstGeom prst="rect">
            <a:avLst/>
          </a:prstGeom>
        </p:spPr>
      </p:pic>
      <p:pic>
        <p:nvPicPr>
          <p:cNvPr id="100" name="Imagem 99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659" y="16073435"/>
            <a:ext cx="914528" cy="914528"/>
          </a:xfrm>
          <a:prstGeom prst="rect">
            <a:avLst/>
          </a:prstGeom>
        </p:spPr>
      </p:pic>
      <p:pic>
        <p:nvPicPr>
          <p:cNvPr id="101" name="Imagem 100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8651" y="5200983"/>
            <a:ext cx="914528" cy="914528"/>
          </a:xfrm>
          <a:prstGeom prst="rect">
            <a:avLst/>
          </a:prstGeom>
        </p:spPr>
      </p:pic>
      <p:pic>
        <p:nvPicPr>
          <p:cNvPr id="102" name="Imagem 101"/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965" y="5254803"/>
            <a:ext cx="914528" cy="914528"/>
          </a:xfrm>
          <a:prstGeom prst="rect">
            <a:avLst/>
          </a:prstGeom>
        </p:spPr>
      </p:pic>
      <p:pic>
        <p:nvPicPr>
          <p:cNvPr id="103" name="Imagem 102"/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17980" y="5998438"/>
            <a:ext cx="914528" cy="914528"/>
          </a:xfrm>
          <a:prstGeom prst="rect">
            <a:avLst/>
          </a:prstGeom>
        </p:spPr>
      </p:pic>
      <p:pic>
        <p:nvPicPr>
          <p:cNvPr id="104" name="Imagem 103"/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561" y="9289807"/>
            <a:ext cx="914528" cy="914528"/>
          </a:xfrm>
          <a:prstGeom prst="rect">
            <a:avLst/>
          </a:prstGeom>
        </p:spPr>
      </p:pic>
      <p:pic>
        <p:nvPicPr>
          <p:cNvPr id="105" name="Imagem 104"/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75244" y="14941316"/>
            <a:ext cx="914528" cy="914528"/>
          </a:xfrm>
          <a:prstGeom prst="rect">
            <a:avLst/>
          </a:prstGeom>
        </p:spPr>
      </p:pic>
      <p:pic>
        <p:nvPicPr>
          <p:cNvPr id="106" name="Imagem 105"/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214" y="8705844"/>
            <a:ext cx="914528" cy="914528"/>
          </a:xfrm>
          <a:prstGeom prst="rect">
            <a:avLst/>
          </a:prstGeom>
        </p:spPr>
      </p:pic>
      <p:pic>
        <p:nvPicPr>
          <p:cNvPr id="107" name="Imagem 106"/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52295" y="14306478"/>
            <a:ext cx="914528" cy="914528"/>
          </a:xfrm>
          <a:prstGeom prst="rect">
            <a:avLst/>
          </a:prstGeom>
        </p:spPr>
      </p:pic>
      <p:pic>
        <p:nvPicPr>
          <p:cNvPr id="108" name="Imagem 107"/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90662" y="1415480"/>
            <a:ext cx="914528" cy="914528"/>
          </a:xfrm>
          <a:prstGeom prst="rect">
            <a:avLst/>
          </a:prstGeom>
        </p:spPr>
      </p:pic>
      <p:pic>
        <p:nvPicPr>
          <p:cNvPr id="109" name="Imagem 108"/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257" y="10873131"/>
            <a:ext cx="914528" cy="914528"/>
          </a:xfrm>
          <a:prstGeom prst="rect">
            <a:avLst/>
          </a:prstGeom>
        </p:spPr>
      </p:pic>
      <p:pic>
        <p:nvPicPr>
          <p:cNvPr id="110" name="Imagem 109"/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195" y="2579847"/>
            <a:ext cx="914528" cy="914528"/>
          </a:xfrm>
          <a:prstGeom prst="rect">
            <a:avLst/>
          </a:prstGeom>
        </p:spPr>
      </p:pic>
      <p:pic>
        <p:nvPicPr>
          <p:cNvPr id="111" name="Imagem 110"/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214" y="15731521"/>
            <a:ext cx="914528" cy="914528"/>
          </a:xfrm>
          <a:prstGeom prst="rect">
            <a:avLst/>
          </a:prstGeom>
        </p:spPr>
      </p:pic>
      <p:pic>
        <p:nvPicPr>
          <p:cNvPr id="112" name="Imagem 111"/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075" y="11664442"/>
            <a:ext cx="609685" cy="609685"/>
          </a:xfrm>
          <a:prstGeom prst="rect">
            <a:avLst/>
          </a:prstGeom>
        </p:spPr>
      </p:pic>
      <p:pic>
        <p:nvPicPr>
          <p:cNvPr id="113" name="Imagem 112"/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461" y="11051266"/>
            <a:ext cx="952633" cy="952633"/>
          </a:xfrm>
          <a:prstGeom prst="rect">
            <a:avLst/>
          </a:prstGeom>
        </p:spPr>
      </p:pic>
      <p:pic>
        <p:nvPicPr>
          <p:cNvPr id="114" name="Imagem 113"/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45358" y="9620372"/>
            <a:ext cx="914528" cy="914528"/>
          </a:xfrm>
          <a:prstGeom prst="rect">
            <a:avLst/>
          </a:prstGeom>
        </p:spPr>
      </p:pic>
      <p:pic>
        <p:nvPicPr>
          <p:cNvPr id="115" name="Imagem 114"/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8689" y="8396674"/>
            <a:ext cx="91452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trela de 32 Pontas 4"/>
          <p:cNvSpPr/>
          <p:nvPr/>
        </p:nvSpPr>
        <p:spPr>
          <a:xfrm>
            <a:off x="4063000" y="1846818"/>
            <a:ext cx="3031484" cy="2535997"/>
          </a:xfrm>
          <a:prstGeom prst="star32">
            <a:avLst>
              <a:gd name="adj" fmla="val 10169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strela de 32 Pontas 6"/>
          <p:cNvSpPr/>
          <p:nvPr/>
        </p:nvSpPr>
        <p:spPr>
          <a:xfrm>
            <a:off x="1494290" y="3324496"/>
            <a:ext cx="3031484" cy="2535997"/>
          </a:xfrm>
          <a:prstGeom prst="star32">
            <a:avLst>
              <a:gd name="adj" fmla="val 2260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1" name="Agrupar 10"/>
          <p:cNvGrpSpPr/>
          <p:nvPr/>
        </p:nvGrpSpPr>
        <p:grpSpPr>
          <a:xfrm>
            <a:off x="4988547" y="4106485"/>
            <a:ext cx="7203453" cy="2353432"/>
            <a:chOff x="2024743" y="1958371"/>
            <a:chExt cx="7203453" cy="2353432"/>
          </a:xfrm>
        </p:grpSpPr>
        <p:sp>
          <p:nvSpPr>
            <p:cNvPr id="12" name="Retângulo Arredondado 5"/>
            <p:cNvSpPr/>
            <p:nvPr/>
          </p:nvSpPr>
          <p:spPr>
            <a:xfrm>
              <a:off x="3964570" y="2223866"/>
              <a:ext cx="3574004" cy="1898662"/>
            </a:xfrm>
            <a:custGeom>
              <a:avLst/>
              <a:gdLst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3352794 w 3676650"/>
                <a:gd name="connsiteY2" fmla="*/ 0 h 1943100"/>
                <a:gd name="connsiteX3" fmla="*/ 3676650 w 3676650"/>
                <a:gd name="connsiteY3" fmla="*/ 323856 h 1943100"/>
                <a:gd name="connsiteX4" fmla="*/ 3676650 w 3676650"/>
                <a:gd name="connsiteY4" fmla="*/ 1619244 h 1943100"/>
                <a:gd name="connsiteX5" fmla="*/ 3352794 w 3676650"/>
                <a:gd name="connsiteY5" fmla="*/ 1943100 h 1943100"/>
                <a:gd name="connsiteX6" fmla="*/ 323856 w 3676650"/>
                <a:gd name="connsiteY6" fmla="*/ 1943100 h 1943100"/>
                <a:gd name="connsiteX7" fmla="*/ 0 w 3676650"/>
                <a:gd name="connsiteY7" fmla="*/ 1619244 h 1943100"/>
                <a:gd name="connsiteX8" fmla="*/ 0 w 3676650"/>
                <a:gd name="connsiteY8" fmla="*/ 323856 h 1943100"/>
                <a:gd name="connsiteX0" fmla="*/ 0 w 3676650"/>
                <a:gd name="connsiteY0" fmla="*/ 330206 h 1949450"/>
                <a:gd name="connsiteX1" fmla="*/ 323856 w 3676650"/>
                <a:gd name="connsiteY1" fmla="*/ 6350 h 1949450"/>
                <a:gd name="connsiteX2" fmla="*/ 603250 w 3676650"/>
                <a:gd name="connsiteY2" fmla="*/ 0 h 1949450"/>
                <a:gd name="connsiteX3" fmla="*/ 3352794 w 3676650"/>
                <a:gd name="connsiteY3" fmla="*/ 6350 h 1949450"/>
                <a:gd name="connsiteX4" fmla="*/ 3676650 w 3676650"/>
                <a:gd name="connsiteY4" fmla="*/ 330206 h 1949450"/>
                <a:gd name="connsiteX5" fmla="*/ 3676650 w 3676650"/>
                <a:gd name="connsiteY5" fmla="*/ 1625594 h 1949450"/>
                <a:gd name="connsiteX6" fmla="*/ 3352794 w 3676650"/>
                <a:gd name="connsiteY6" fmla="*/ 1949450 h 1949450"/>
                <a:gd name="connsiteX7" fmla="*/ 323856 w 3676650"/>
                <a:gd name="connsiteY7" fmla="*/ 1949450 h 1949450"/>
                <a:gd name="connsiteX8" fmla="*/ 0 w 3676650"/>
                <a:gd name="connsiteY8" fmla="*/ 1625594 h 1949450"/>
                <a:gd name="connsiteX9" fmla="*/ 0 w 3676650"/>
                <a:gd name="connsiteY9" fmla="*/ 330206 h 1949450"/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1041400 w 3676650"/>
                <a:gd name="connsiteY2" fmla="*/ 247650 h 1943100"/>
                <a:gd name="connsiteX3" fmla="*/ 3352794 w 3676650"/>
                <a:gd name="connsiteY3" fmla="*/ 0 h 1943100"/>
                <a:gd name="connsiteX4" fmla="*/ 3676650 w 3676650"/>
                <a:gd name="connsiteY4" fmla="*/ 323856 h 1943100"/>
                <a:gd name="connsiteX5" fmla="*/ 3676650 w 3676650"/>
                <a:gd name="connsiteY5" fmla="*/ 1619244 h 1943100"/>
                <a:gd name="connsiteX6" fmla="*/ 3352794 w 3676650"/>
                <a:gd name="connsiteY6" fmla="*/ 1943100 h 1943100"/>
                <a:gd name="connsiteX7" fmla="*/ 323856 w 3676650"/>
                <a:gd name="connsiteY7" fmla="*/ 1943100 h 1943100"/>
                <a:gd name="connsiteX8" fmla="*/ 0 w 3676650"/>
                <a:gd name="connsiteY8" fmla="*/ 1619244 h 1943100"/>
                <a:gd name="connsiteX9" fmla="*/ 0 w 3676650"/>
                <a:gd name="connsiteY9" fmla="*/ 323856 h 1943100"/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1041400 w 3676650"/>
                <a:gd name="connsiteY2" fmla="*/ 247650 h 1943100"/>
                <a:gd name="connsiteX3" fmla="*/ 3352794 w 3676650"/>
                <a:gd name="connsiteY3" fmla="*/ 0 h 1943100"/>
                <a:gd name="connsiteX4" fmla="*/ 3676650 w 3676650"/>
                <a:gd name="connsiteY4" fmla="*/ 323856 h 1943100"/>
                <a:gd name="connsiteX5" fmla="*/ 3676650 w 3676650"/>
                <a:gd name="connsiteY5" fmla="*/ 1619244 h 1943100"/>
                <a:gd name="connsiteX6" fmla="*/ 3352794 w 3676650"/>
                <a:gd name="connsiteY6" fmla="*/ 1943100 h 1943100"/>
                <a:gd name="connsiteX7" fmla="*/ 323856 w 3676650"/>
                <a:gd name="connsiteY7" fmla="*/ 1943100 h 1943100"/>
                <a:gd name="connsiteX8" fmla="*/ 0 w 3676650"/>
                <a:gd name="connsiteY8" fmla="*/ 1619244 h 1943100"/>
                <a:gd name="connsiteX9" fmla="*/ 0 w 3676650"/>
                <a:gd name="connsiteY9" fmla="*/ 323856 h 1943100"/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1041400 w 3676650"/>
                <a:gd name="connsiteY2" fmla="*/ 247650 h 1943100"/>
                <a:gd name="connsiteX3" fmla="*/ 3352794 w 3676650"/>
                <a:gd name="connsiteY3" fmla="*/ 0 h 1943100"/>
                <a:gd name="connsiteX4" fmla="*/ 3676650 w 3676650"/>
                <a:gd name="connsiteY4" fmla="*/ 323856 h 1943100"/>
                <a:gd name="connsiteX5" fmla="*/ 3676650 w 3676650"/>
                <a:gd name="connsiteY5" fmla="*/ 1619244 h 1943100"/>
                <a:gd name="connsiteX6" fmla="*/ 3352794 w 3676650"/>
                <a:gd name="connsiteY6" fmla="*/ 1943100 h 1943100"/>
                <a:gd name="connsiteX7" fmla="*/ 323856 w 3676650"/>
                <a:gd name="connsiteY7" fmla="*/ 1943100 h 1943100"/>
                <a:gd name="connsiteX8" fmla="*/ 0 w 3676650"/>
                <a:gd name="connsiteY8" fmla="*/ 1619244 h 1943100"/>
                <a:gd name="connsiteX9" fmla="*/ 0 w 3676650"/>
                <a:gd name="connsiteY9" fmla="*/ 323856 h 1943100"/>
                <a:gd name="connsiteX0" fmla="*/ 0 w 3676650"/>
                <a:gd name="connsiteY0" fmla="*/ 326958 h 1946202"/>
                <a:gd name="connsiteX1" fmla="*/ 323856 w 3676650"/>
                <a:gd name="connsiteY1" fmla="*/ 3102 h 1946202"/>
                <a:gd name="connsiteX2" fmla="*/ 1041400 w 3676650"/>
                <a:gd name="connsiteY2" fmla="*/ 250752 h 1946202"/>
                <a:gd name="connsiteX3" fmla="*/ 1771650 w 3676650"/>
                <a:gd name="connsiteY3" fmla="*/ 168202 h 1946202"/>
                <a:gd name="connsiteX4" fmla="*/ 3352794 w 3676650"/>
                <a:gd name="connsiteY4" fmla="*/ 3102 h 1946202"/>
                <a:gd name="connsiteX5" fmla="*/ 3676650 w 3676650"/>
                <a:gd name="connsiteY5" fmla="*/ 326958 h 1946202"/>
                <a:gd name="connsiteX6" fmla="*/ 3676650 w 3676650"/>
                <a:gd name="connsiteY6" fmla="*/ 1622346 h 1946202"/>
                <a:gd name="connsiteX7" fmla="*/ 3352794 w 3676650"/>
                <a:gd name="connsiteY7" fmla="*/ 1946202 h 1946202"/>
                <a:gd name="connsiteX8" fmla="*/ 323856 w 3676650"/>
                <a:gd name="connsiteY8" fmla="*/ 1946202 h 1946202"/>
                <a:gd name="connsiteX9" fmla="*/ 0 w 3676650"/>
                <a:gd name="connsiteY9" fmla="*/ 1622346 h 1946202"/>
                <a:gd name="connsiteX10" fmla="*/ 0 w 3676650"/>
                <a:gd name="connsiteY10" fmla="*/ 326958 h 1946202"/>
                <a:gd name="connsiteX0" fmla="*/ 0 w 3676650"/>
                <a:gd name="connsiteY0" fmla="*/ 325894 h 1945138"/>
                <a:gd name="connsiteX1" fmla="*/ 323856 w 3676650"/>
                <a:gd name="connsiteY1" fmla="*/ 2038 h 1945138"/>
                <a:gd name="connsiteX2" fmla="*/ 1041400 w 3676650"/>
                <a:gd name="connsiteY2" fmla="*/ 249688 h 1945138"/>
                <a:gd name="connsiteX3" fmla="*/ 1536700 w 3676650"/>
                <a:gd name="connsiteY3" fmla="*/ 256038 h 1945138"/>
                <a:gd name="connsiteX4" fmla="*/ 3352794 w 3676650"/>
                <a:gd name="connsiteY4" fmla="*/ 2038 h 1945138"/>
                <a:gd name="connsiteX5" fmla="*/ 3676650 w 3676650"/>
                <a:gd name="connsiteY5" fmla="*/ 325894 h 1945138"/>
                <a:gd name="connsiteX6" fmla="*/ 3676650 w 3676650"/>
                <a:gd name="connsiteY6" fmla="*/ 1621282 h 1945138"/>
                <a:gd name="connsiteX7" fmla="*/ 3352794 w 3676650"/>
                <a:gd name="connsiteY7" fmla="*/ 1945138 h 1945138"/>
                <a:gd name="connsiteX8" fmla="*/ 323856 w 3676650"/>
                <a:gd name="connsiteY8" fmla="*/ 1945138 h 1945138"/>
                <a:gd name="connsiteX9" fmla="*/ 0 w 3676650"/>
                <a:gd name="connsiteY9" fmla="*/ 1621282 h 1945138"/>
                <a:gd name="connsiteX10" fmla="*/ 0 w 3676650"/>
                <a:gd name="connsiteY10" fmla="*/ 325894 h 1945138"/>
                <a:gd name="connsiteX0" fmla="*/ 0 w 3676650"/>
                <a:gd name="connsiteY0" fmla="*/ 325894 h 1945138"/>
                <a:gd name="connsiteX1" fmla="*/ 323856 w 3676650"/>
                <a:gd name="connsiteY1" fmla="*/ 2038 h 1945138"/>
                <a:gd name="connsiteX2" fmla="*/ 1041400 w 3676650"/>
                <a:gd name="connsiteY2" fmla="*/ 249688 h 1945138"/>
                <a:gd name="connsiteX3" fmla="*/ 1536700 w 3676650"/>
                <a:gd name="connsiteY3" fmla="*/ 256038 h 1945138"/>
                <a:gd name="connsiteX4" fmla="*/ 3352794 w 3676650"/>
                <a:gd name="connsiteY4" fmla="*/ 2038 h 1945138"/>
                <a:gd name="connsiteX5" fmla="*/ 3676650 w 3676650"/>
                <a:gd name="connsiteY5" fmla="*/ 325894 h 1945138"/>
                <a:gd name="connsiteX6" fmla="*/ 3676650 w 3676650"/>
                <a:gd name="connsiteY6" fmla="*/ 1621282 h 1945138"/>
                <a:gd name="connsiteX7" fmla="*/ 3352794 w 3676650"/>
                <a:gd name="connsiteY7" fmla="*/ 1945138 h 1945138"/>
                <a:gd name="connsiteX8" fmla="*/ 323856 w 3676650"/>
                <a:gd name="connsiteY8" fmla="*/ 1945138 h 1945138"/>
                <a:gd name="connsiteX9" fmla="*/ 0 w 3676650"/>
                <a:gd name="connsiteY9" fmla="*/ 1621282 h 1945138"/>
                <a:gd name="connsiteX10" fmla="*/ 0 w 3676650"/>
                <a:gd name="connsiteY10" fmla="*/ 325894 h 1945138"/>
                <a:gd name="connsiteX0" fmla="*/ 0 w 3676650"/>
                <a:gd name="connsiteY0" fmla="*/ 327145 h 1946389"/>
                <a:gd name="connsiteX1" fmla="*/ 323856 w 3676650"/>
                <a:gd name="connsiteY1" fmla="*/ 3289 h 1946389"/>
                <a:gd name="connsiteX2" fmla="*/ 1041400 w 3676650"/>
                <a:gd name="connsiteY2" fmla="*/ 250939 h 1946389"/>
                <a:gd name="connsiteX3" fmla="*/ 1536700 w 3676650"/>
                <a:gd name="connsiteY3" fmla="*/ 257289 h 1946389"/>
                <a:gd name="connsiteX4" fmla="*/ 3352794 w 3676650"/>
                <a:gd name="connsiteY4" fmla="*/ 3289 h 1946389"/>
                <a:gd name="connsiteX5" fmla="*/ 3676650 w 3676650"/>
                <a:gd name="connsiteY5" fmla="*/ 327145 h 1946389"/>
                <a:gd name="connsiteX6" fmla="*/ 3676650 w 3676650"/>
                <a:gd name="connsiteY6" fmla="*/ 1622533 h 1946389"/>
                <a:gd name="connsiteX7" fmla="*/ 3352794 w 3676650"/>
                <a:gd name="connsiteY7" fmla="*/ 1946389 h 1946389"/>
                <a:gd name="connsiteX8" fmla="*/ 323856 w 3676650"/>
                <a:gd name="connsiteY8" fmla="*/ 1946389 h 1946389"/>
                <a:gd name="connsiteX9" fmla="*/ 0 w 3676650"/>
                <a:gd name="connsiteY9" fmla="*/ 1622533 h 1946389"/>
                <a:gd name="connsiteX10" fmla="*/ 0 w 3676650"/>
                <a:gd name="connsiteY10" fmla="*/ 327145 h 1946389"/>
                <a:gd name="connsiteX0" fmla="*/ 0 w 3676650"/>
                <a:gd name="connsiteY0" fmla="*/ 327023 h 1946267"/>
                <a:gd name="connsiteX1" fmla="*/ 323856 w 3676650"/>
                <a:gd name="connsiteY1" fmla="*/ 3167 h 1946267"/>
                <a:gd name="connsiteX2" fmla="*/ 1041400 w 3676650"/>
                <a:gd name="connsiteY2" fmla="*/ 250817 h 1946267"/>
                <a:gd name="connsiteX3" fmla="*/ 1574800 w 3676650"/>
                <a:gd name="connsiteY3" fmla="*/ 263517 h 1946267"/>
                <a:gd name="connsiteX4" fmla="*/ 3352794 w 3676650"/>
                <a:gd name="connsiteY4" fmla="*/ 3167 h 1946267"/>
                <a:gd name="connsiteX5" fmla="*/ 3676650 w 3676650"/>
                <a:gd name="connsiteY5" fmla="*/ 327023 h 1946267"/>
                <a:gd name="connsiteX6" fmla="*/ 3676650 w 3676650"/>
                <a:gd name="connsiteY6" fmla="*/ 1622411 h 1946267"/>
                <a:gd name="connsiteX7" fmla="*/ 3352794 w 3676650"/>
                <a:gd name="connsiteY7" fmla="*/ 1946267 h 1946267"/>
                <a:gd name="connsiteX8" fmla="*/ 323856 w 3676650"/>
                <a:gd name="connsiteY8" fmla="*/ 1946267 h 1946267"/>
                <a:gd name="connsiteX9" fmla="*/ 0 w 3676650"/>
                <a:gd name="connsiteY9" fmla="*/ 1622411 h 1946267"/>
                <a:gd name="connsiteX10" fmla="*/ 0 w 3676650"/>
                <a:gd name="connsiteY10" fmla="*/ 327023 h 1946267"/>
                <a:gd name="connsiteX0" fmla="*/ 0 w 3676650"/>
                <a:gd name="connsiteY0" fmla="*/ 329604 h 1948848"/>
                <a:gd name="connsiteX1" fmla="*/ 323856 w 3676650"/>
                <a:gd name="connsiteY1" fmla="*/ 5748 h 1948848"/>
                <a:gd name="connsiteX2" fmla="*/ 1041400 w 3676650"/>
                <a:gd name="connsiteY2" fmla="*/ 253398 h 1948848"/>
                <a:gd name="connsiteX3" fmla="*/ 1574800 w 3676650"/>
                <a:gd name="connsiteY3" fmla="*/ 266098 h 1948848"/>
                <a:gd name="connsiteX4" fmla="*/ 2114550 w 3676650"/>
                <a:gd name="connsiteY4" fmla="*/ 132749 h 1948848"/>
                <a:gd name="connsiteX5" fmla="*/ 3352794 w 3676650"/>
                <a:gd name="connsiteY5" fmla="*/ 5748 h 1948848"/>
                <a:gd name="connsiteX6" fmla="*/ 3676650 w 3676650"/>
                <a:gd name="connsiteY6" fmla="*/ 329604 h 1948848"/>
                <a:gd name="connsiteX7" fmla="*/ 3676650 w 3676650"/>
                <a:gd name="connsiteY7" fmla="*/ 1624992 h 1948848"/>
                <a:gd name="connsiteX8" fmla="*/ 3352794 w 3676650"/>
                <a:gd name="connsiteY8" fmla="*/ 1948848 h 1948848"/>
                <a:gd name="connsiteX9" fmla="*/ 323856 w 3676650"/>
                <a:gd name="connsiteY9" fmla="*/ 1948848 h 1948848"/>
                <a:gd name="connsiteX10" fmla="*/ 0 w 3676650"/>
                <a:gd name="connsiteY10" fmla="*/ 1624992 h 1948848"/>
                <a:gd name="connsiteX11" fmla="*/ 0 w 3676650"/>
                <a:gd name="connsiteY11" fmla="*/ 329604 h 1948848"/>
                <a:gd name="connsiteX0" fmla="*/ 0 w 3676650"/>
                <a:gd name="connsiteY0" fmla="*/ 327390 h 1946634"/>
                <a:gd name="connsiteX1" fmla="*/ 323856 w 3676650"/>
                <a:gd name="connsiteY1" fmla="*/ 3534 h 1946634"/>
                <a:gd name="connsiteX2" fmla="*/ 1041400 w 3676650"/>
                <a:gd name="connsiteY2" fmla="*/ 251184 h 1946634"/>
                <a:gd name="connsiteX3" fmla="*/ 1574800 w 3676650"/>
                <a:gd name="connsiteY3" fmla="*/ 263884 h 1946634"/>
                <a:gd name="connsiteX4" fmla="*/ 2101850 w 3676650"/>
                <a:gd name="connsiteY4" fmla="*/ 219435 h 1946634"/>
                <a:gd name="connsiteX5" fmla="*/ 3352794 w 3676650"/>
                <a:gd name="connsiteY5" fmla="*/ 3534 h 1946634"/>
                <a:gd name="connsiteX6" fmla="*/ 3676650 w 3676650"/>
                <a:gd name="connsiteY6" fmla="*/ 327390 h 1946634"/>
                <a:gd name="connsiteX7" fmla="*/ 3676650 w 3676650"/>
                <a:gd name="connsiteY7" fmla="*/ 1622778 h 1946634"/>
                <a:gd name="connsiteX8" fmla="*/ 3352794 w 3676650"/>
                <a:gd name="connsiteY8" fmla="*/ 1946634 h 1946634"/>
                <a:gd name="connsiteX9" fmla="*/ 323856 w 3676650"/>
                <a:gd name="connsiteY9" fmla="*/ 1946634 h 1946634"/>
                <a:gd name="connsiteX10" fmla="*/ 0 w 3676650"/>
                <a:gd name="connsiteY10" fmla="*/ 1622778 h 1946634"/>
                <a:gd name="connsiteX11" fmla="*/ 0 w 3676650"/>
                <a:gd name="connsiteY11" fmla="*/ 327390 h 1946634"/>
                <a:gd name="connsiteX0" fmla="*/ 0 w 3676650"/>
                <a:gd name="connsiteY0" fmla="*/ 327390 h 1946634"/>
                <a:gd name="connsiteX1" fmla="*/ 323856 w 3676650"/>
                <a:gd name="connsiteY1" fmla="*/ 3534 h 1946634"/>
                <a:gd name="connsiteX2" fmla="*/ 1041400 w 3676650"/>
                <a:gd name="connsiteY2" fmla="*/ 251184 h 1946634"/>
                <a:gd name="connsiteX3" fmla="*/ 1574800 w 3676650"/>
                <a:gd name="connsiteY3" fmla="*/ 263884 h 1946634"/>
                <a:gd name="connsiteX4" fmla="*/ 2101850 w 3676650"/>
                <a:gd name="connsiteY4" fmla="*/ 219435 h 1946634"/>
                <a:gd name="connsiteX5" fmla="*/ 3352794 w 3676650"/>
                <a:gd name="connsiteY5" fmla="*/ 3534 h 1946634"/>
                <a:gd name="connsiteX6" fmla="*/ 3676650 w 3676650"/>
                <a:gd name="connsiteY6" fmla="*/ 327390 h 1946634"/>
                <a:gd name="connsiteX7" fmla="*/ 3676650 w 3676650"/>
                <a:gd name="connsiteY7" fmla="*/ 1622778 h 1946634"/>
                <a:gd name="connsiteX8" fmla="*/ 3352794 w 3676650"/>
                <a:gd name="connsiteY8" fmla="*/ 1946634 h 1946634"/>
                <a:gd name="connsiteX9" fmla="*/ 323856 w 3676650"/>
                <a:gd name="connsiteY9" fmla="*/ 1946634 h 1946634"/>
                <a:gd name="connsiteX10" fmla="*/ 0 w 3676650"/>
                <a:gd name="connsiteY10" fmla="*/ 1622778 h 1946634"/>
                <a:gd name="connsiteX11" fmla="*/ 0 w 3676650"/>
                <a:gd name="connsiteY11" fmla="*/ 327390 h 1946634"/>
                <a:gd name="connsiteX0" fmla="*/ 0 w 3676650"/>
                <a:gd name="connsiteY0" fmla="*/ 337488 h 1956732"/>
                <a:gd name="connsiteX1" fmla="*/ 323856 w 3676650"/>
                <a:gd name="connsiteY1" fmla="*/ 13632 h 1956732"/>
                <a:gd name="connsiteX2" fmla="*/ 1041400 w 3676650"/>
                <a:gd name="connsiteY2" fmla="*/ 261282 h 1956732"/>
                <a:gd name="connsiteX3" fmla="*/ 1574800 w 3676650"/>
                <a:gd name="connsiteY3" fmla="*/ 273982 h 1956732"/>
                <a:gd name="connsiteX4" fmla="*/ 2101850 w 3676650"/>
                <a:gd name="connsiteY4" fmla="*/ 229533 h 1956732"/>
                <a:gd name="connsiteX5" fmla="*/ 2768600 w 3676650"/>
                <a:gd name="connsiteY5" fmla="*/ 77133 h 1956732"/>
                <a:gd name="connsiteX6" fmla="*/ 3352794 w 3676650"/>
                <a:gd name="connsiteY6" fmla="*/ 13632 h 1956732"/>
                <a:gd name="connsiteX7" fmla="*/ 3676650 w 3676650"/>
                <a:gd name="connsiteY7" fmla="*/ 337488 h 1956732"/>
                <a:gd name="connsiteX8" fmla="*/ 3676650 w 3676650"/>
                <a:gd name="connsiteY8" fmla="*/ 1632876 h 1956732"/>
                <a:gd name="connsiteX9" fmla="*/ 3352794 w 3676650"/>
                <a:gd name="connsiteY9" fmla="*/ 1956732 h 1956732"/>
                <a:gd name="connsiteX10" fmla="*/ 323856 w 3676650"/>
                <a:gd name="connsiteY10" fmla="*/ 1956732 h 1956732"/>
                <a:gd name="connsiteX11" fmla="*/ 0 w 3676650"/>
                <a:gd name="connsiteY11" fmla="*/ 1632876 h 1956732"/>
                <a:gd name="connsiteX12" fmla="*/ 0 w 3676650"/>
                <a:gd name="connsiteY12" fmla="*/ 337488 h 1956732"/>
                <a:gd name="connsiteX0" fmla="*/ 0 w 3676650"/>
                <a:gd name="connsiteY0" fmla="*/ 354585 h 1973829"/>
                <a:gd name="connsiteX1" fmla="*/ 323856 w 3676650"/>
                <a:gd name="connsiteY1" fmla="*/ 30729 h 1973829"/>
                <a:gd name="connsiteX2" fmla="*/ 1041400 w 3676650"/>
                <a:gd name="connsiteY2" fmla="*/ 278379 h 1973829"/>
                <a:gd name="connsiteX3" fmla="*/ 1574800 w 3676650"/>
                <a:gd name="connsiteY3" fmla="*/ 291079 h 1973829"/>
                <a:gd name="connsiteX4" fmla="*/ 2101850 w 3676650"/>
                <a:gd name="connsiteY4" fmla="*/ 246630 h 1973829"/>
                <a:gd name="connsiteX5" fmla="*/ 2768600 w 3676650"/>
                <a:gd name="connsiteY5" fmla="*/ 94230 h 1973829"/>
                <a:gd name="connsiteX6" fmla="*/ 3352794 w 3676650"/>
                <a:gd name="connsiteY6" fmla="*/ 30729 h 1973829"/>
                <a:gd name="connsiteX7" fmla="*/ 3676650 w 3676650"/>
                <a:gd name="connsiteY7" fmla="*/ 354585 h 1973829"/>
                <a:gd name="connsiteX8" fmla="*/ 3676650 w 3676650"/>
                <a:gd name="connsiteY8" fmla="*/ 1649973 h 1973829"/>
                <a:gd name="connsiteX9" fmla="*/ 3352794 w 3676650"/>
                <a:gd name="connsiteY9" fmla="*/ 1973829 h 1973829"/>
                <a:gd name="connsiteX10" fmla="*/ 323856 w 3676650"/>
                <a:gd name="connsiteY10" fmla="*/ 1973829 h 1973829"/>
                <a:gd name="connsiteX11" fmla="*/ 0 w 3676650"/>
                <a:gd name="connsiteY11" fmla="*/ 1649973 h 1973829"/>
                <a:gd name="connsiteX12" fmla="*/ 0 w 3676650"/>
                <a:gd name="connsiteY12" fmla="*/ 354585 h 1973829"/>
                <a:gd name="connsiteX0" fmla="*/ 0 w 3676650"/>
                <a:gd name="connsiteY0" fmla="*/ 333479 h 1952723"/>
                <a:gd name="connsiteX1" fmla="*/ 323856 w 3676650"/>
                <a:gd name="connsiteY1" fmla="*/ 9623 h 1952723"/>
                <a:gd name="connsiteX2" fmla="*/ 1041400 w 3676650"/>
                <a:gd name="connsiteY2" fmla="*/ 257273 h 1952723"/>
                <a:gd name="connsiteX3" fmla="*/ 1574800 w 3676650"/>
                <a:gd name="connsiteY3" fmla="*/ 269973 h 1952723"/>
                <a:gd name="connsiteX4" fmla="*/ 2101850 w 3676650"/>
                <a:gd name="connsiteY4" fmla="*/ 225524 h 1952723"/>
                <a:gd name="connsiteX5" fmla="*/ 2578100 w 3676650"/>
                <a:gd name="connsiteY5" fmla="*/ 117574 h 1952723"/>
                <a:gd name="connsiteX6" fmla="*/ 3352794 w 3676650"/>
                <a:gd name="connsiteY6" fmla="*/ 9623 h 1952723"/>
                <a:gd name="connsiteX7" fmla="*/ 3676650 w 3676650"/>
                <a:gd name="connsiteY7" fmla="*/ 333479 h 1952723"/>
                <a:gd name="connsiteX8" fmla="*/ 3676650 w 3676650"/>
                <a:gd name="connsiteY8" fmla="*/ 1628867 h 1952723"/>
                <a:gd name="connsiteX9" fmla="*/ 3352794 w 3676650"/>
                <a:gd name="connsiteY9" fmla="*/ 1952723 h 1952723"/>
                <a:gd name="connsiteX10" fmla="*/ 323856 w 3676650"/>
                <a:gd name="connsiteY10" fmla="*/ 1952723 h 1952723"/>
                <a:gd name="connsiteX11" fmla="*/ 0 w 3676650"/>
                <a:gd name="connsiteY11" fmla="*/ 1628867 h 1952723"/>
                <a:gd name="connsiteX12" fmla="*/ 0 w 3676650"/>
                <a:gd name="connsiteY12" fmla="*/ 333479 h 1952723"/>
                <a:gd name="connsiteX0" fmla="*/ 0 w 3676650"/>
                <a:gd name="connsiteY0" fmla="*/ 340017 h 1959261"/>
                <a:gd name="connsiteX1" fmla="*/ 323856 w 3676650"/>
                <a:gd name="connsiteY1" fmla="*/ 16161 h 1959261"/>
                <a:gd name="connsiteX2" fmla="*/ 1041400 w 3676650"/>
                <a:gd name="connsiteY2" fmla="*/ 263811 h 1959261"/>
                <a:gd name="connsiteX3" fmla="*/ 1574800 w 3676650"/>
                <a:gd name="connsiteY3" fmla="*/ 276511 h 1959261"/>
                <a:gd name="connsiteX4" fmla="*/ 2101850 w 3676650"/>
                <a:gd name="connsiteY4" fmla="*/ 232062 h 1959261"/>
                <a:gd name="connsiteX5" fmla="*/ 2578100 w 3676650"/>
                <a:gd name="connsiteY5" fmla="*/ 124112 h 1959261"/>
                <a:gd name="connsiteX6" fmla="*/ 3352794 w 3676650"/>
                <a:gd name="connsiteY6" fmla="*/ 16161 h 1959261"/>
                <a:gd name="connsiteX7" fmla="*/ 3676650 w 3676650"/>
                <a:gd name="connsiteY7" fmla="*/ 340017 h 1959261"/>
                <a:gd name="connsiteX8" fmla="*/ 3676650 w 3676650"/>
                <a:gd name="connsiteY8" fmla="*/ 1635405 h 1959261"/>
                <a:gd name="connsiteX9" fmla="*/ 3352794 w 3676650"/>
                <a:gd name="connsiteY9" fmla="*/ 1959261 h 1959261"/>
                <a:gd name="connsiteX10" fmla="*/ 323856 w 3676650"/>
                <a:gd name="connsiteY10" fmla="*/ 1959261 h 1959261"/>
                <a:gd name="connsiteX11" fmla="*/ 0 w 3676650"/>
                <a:gd name="connsiteY11" fmla="*/ 1635405 h 1959261"/>
                <a:gd name="connsiteX12" fmla="*/ 0 w 3676650"/>
                <a:gd name="connsiteY12" fmla="*/ 340017 h 1959261"/>
                <a:gd name="connsiteX0" fmla="*/ 0 w 3676650"/>
                <a:gd name="connsiteY0" fmla="*/ 340017 h 1959261"/>
                <a:gd name="connsiteX1" fmla="*/ 323856 w 3676650"/>
                <a:gd name="connsiteY1" fmla="*/ 16161 h 1959261"/>
                <a:gd name="connsiteX2" fmla="*/ 1041400 w 3676650"/>
                <a:gd name="connsiteY2" fmla="*/ 263811 h 1959261"/>
                <a:gd name="connsiteX3" fmla="*/ 1574800 w 3676650"/>
                <a:gd name="connsiteY3" fmla="*/ 276511 h 1959261"/>
                <a:gd name="connsiteX4" fmla="*/ 2101850 w 3676650"/>
                <a:gd name="connsiteY4" fmla="*/ 232062 h 1959261"/>
                <a:gd name="connsiteX5" fmla="*/ 2578100 w 3676650"/>
                <a:gd name="connsiteY5" fmla="*/ 124112 h 1959261"/>
                <a:gd name="connsiteX6" fmla="*/ 3352794 w 3676650"/>
                <a:gd name="connsiteY6" fmla="*/ 16161 h 1959261"/>
                <a:gd name="connsiteX7" fmla="*/ 3676650 w 3676650"/>
                <a:gd name="connsiteY7" fmla="*/ 340017 h 1959261"/>
                <a:gd name="connsiteX8" fmla="*/ 3676650 w 3676650"/>
                <a:gd name="connsiteY8" fmla="*/ 1635405 h 1959261"/>
                <a:gd name="connsiteX9" fmla="*/ 3352794 w 3676650"/>
                <a:gd name="connsiteY9" fmla="*/ 1959261 h 1959261"/>
                <a:gd name="connsiteX10" fmla="*/ 323856 w 3676650"/>
                <a:gd name="connsiteY10" fmla="*/ 1959261 h 1959261"/>
                <a:gd name="connsiteX11" fmla="*/ 0 w 3676650"/>
                <a:gd name="connsiteY11" fmla="*/ 1635405 h 1959261"/>
                <a:gd name="connsiteX12" fmla="*/ 0 w 3676650"/>
                <a:gd name="connsiteY12" fmla="*/ 340017 h 1959261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3352794 w 3676650"/>
                <a:gd name="connsiteY6" fmla="*/ 332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130550 w 3676650"/>
                <a:gd name="connsiteY7" fmla="*/ 65557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4634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33700 w 3676650"/>
                <a:gd name="connsiteY7" fmla="*/ 9365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33700 w 3676650"/>
                <a:gd name="connsiteY7" fmla="*/ 9365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575050 w 3676650"/>
                <a:gd name="connsiteY8" fmla="*/ 11524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575050 w 3676650"/>
                <a:gd name="connsiteY8" fmla="*/ 11524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575050 w 3676650"/>
                <a:gd name="connsiteY8" fmla="*/ 11524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543300 w 3575050"/>
                <a:gd name="connsiteY9" fmla="*/ 1711245 h 1971601"/>
                <a:gd name="connsiteX10" fmla="*/ 3352794 w 3575050"/>
                <a:gd name="connsiteY10" fmla="*/ 197160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543300 w 3575050"/>
                <a:gd name="connsiteY9" fmla="*/ 1711245 h 1971601"/>
                <a:gd name="connsiteX10" fmla="*/ 2889244 w 3575050"/>
                <a:gd name="connsiteY10" fmla="*/ 185095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498850 w 3575050"/>
                <a:gd name="connsiteY9" fmla="*/ 1812845 h 1971601"/>
                <a:gd name="connsiteX10" fmla="*/ 2889244 w 3575050"/>
                <a:gd name="connsiteY10" fmla="*/ 185095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498850 w 3575050"/>
                <a:gd name="connsiteY9" fmla="*/ 1812845 h 1971601"/>
                <a:gd name="connsiteX10" fmla="*/ 2889244 w 3575050"/>
                <a:gd name="connsiteY10" fmla="*/ 185095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40608"/>
                <a:gd name="connsiteY0" fmla="*/ 352357 h 1971601"/>
                <a:gd name="connsiteX1" fmla="*/ 323856 w 3540608"/>
                <a:gd name="connsiteY1" fmla="*/ 28501 h 1971601"/>
                <a:gd name="connsiteX2" fmla="*/ 1041400 w 3540608"/>
                <a:gd name="connsiteY2" fmla="*/ 276151 h 1971601"/>
                <a:gd name="connsiteX3" fmla="*/ 1574800 w 3540608"/>
                <a:gd name="connsiteY3" fmla="*/ 288851 h 1971601"/>
                <a:gd name="connsiteX4" fmla="*/ 2101850 w 3540608"/>
                <a:gd name="connsiteY4" fmla="*/ 244402 h 1971601"/>
                <a:gd name="connsiteX5" fmla="*/ 2552700 w 3540608"/>
                <a:gd name="connsiteY5" fmla="*/ 142802 h 1971601"/>
                <a:gd name="connsiteX6" fmla="*/ 2546344 w 3540608"/>
                <a:gd name="connsiteY6" fmla="*/ 993701 h 1971601"/>
                <a:gd name="connsiteX7" fmla="*/ 2984500 w 3540608"/>
                <a:gd name="connsiteY7" fmla="*/ 974653 h 1971601"/>
                <a:gd name="connsiteX8" fmla="*/ 3536950 w 3540608"/>
                <a:gd name="connsiteY8" fmla="*/ 1152457 h 1971601"/>
                <a:gd name="connsiteX9" fmla="*/ 3498850 w 3540608"/>
                <a:gd name="connsiteY9" fmla="*/ 1812845 h 1971601"/>
                <a:gd name="connsiteX10" fmla="*/ 2889244 w 3540608"/>
                <a:gd name="connsiteY10" fmla="*/ 1850951 h 1971601"/>
                <a:gd name="connsiteX11" fmla="*/ 323856 w 3540608"/>
                <a:gd name="connsiteY11" fmla="*/ 1971601 h 1971601"/>
                <a:gd name="connsiteX12" fmla="*/ 0 w 3540608"/>
                <a:gd name="connsiteY12" fmla="*/ 1647745 h 1971601"/>
                <a:gd name="connsiteX13" fmla="*/ 0 w 3540608"/>
                <a:gd name="connsiteY13" fmla="*/ 352357 h 1971601"/>
                <a:gd name="connsiteX0" fmla="*/ 0 w 3566613"/>
                <a:gd name="connsiteY0" fmla="*/ 352357 h 1971601"/>
                <a:gd name="connsiteX1" fmla="*/ 323856 w 3566613"/>
                <a:gd name="connsiteY1" fmla="*/ 28501 h 1971601"/>
                <a:gd name="connsiteX2" fmla="*/ 1041400 w 3566613"/>
                <a:gd name="connsiteY2" fmla="*/ 276151 h 1971601"/>
                <a:gd name="connsiteX3" fmla="*/ 1574800 w 3566613"/>
                <a:gd name="connsiteY3" fmla="*/ 288851 h 1971601"/>
                <a:gd name="connsiteX4" fmla="*/ 2101850 w 3566613"/>
                <a:gd name="connsiteY4" fmla="*/ 244402 h 1971601"/>
                <a:gd name="connsiteX5" fmla="*/ 2552700 w 3566613"/>
                <a:gd name="connsiteY5" fmla="*/ 142802 h 1971601"/>
                <a:gd name="connsiteX6" fmla="*/ 2546344 w 3566613"/>
                <a:gd name="connsiteY6" fmla="*/ 993701 h 1971601"/>
                <a:gd name="connsiteX7" fmla="*/ 2984500 w 3566613"/>
                <a:gd name="connsiteY7" fmla="*/ 974653 h 1971601"/>
                <a:gd name="connsiteX8" fmla="*/ 3536950 w 3566613"/>
                <a:gd name="connsiteY8" fmla="*/ 1152457 h 1971601"/>
                <a:gd name="connsiteX9" fmla="*/ 3498850 w 3566613"/>
                <a:gd name="connsiteY9" fmla="*/ 1812845 h 1971601"/>
                <a:gd name="connsiteX10" fmla="*/ 2889244 w 3566613"/>
                <a:gd name="connsiteY10" fmla="*/ 1850951 h 1971601"/>
                <a:gd name="connsiteX11" fmla="*/ 323856 w 3566613"/>
                <a:gd name="connsiteY11" fmla="*/ 1971601 h 1971601"/>
                <a:gd name="connsiteX12" fmla="*/ 0 w 3566613"/>
                <a:gd name="connsiteY12" fmla="*/ 1647745 h 1971601"/>
                <a:gd name="connsiteX13" fmla="*/ 0 w 3566613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323856 w 3548900"/>
                <a:gd name="connsiteY11" fmla="*/ 1971601 h 1971601"/>
                <a:gd name="connsiteX12" fmla="*/ 0 w 3548900"/>
                <a:gd name="connsiteY12" fmla="*/ 1647745 h 1971601"/>
                <a:gd name="connsiteX13" fmla="*/ 0 w 3548900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323856 w 3548900"/>
                <a:gd name="connsiteY11" fmla="*/ 1971601 h 1971601"/>
                <a:gd name="connsiteX12" fmla="*/ 0 w 3548900"/>
                <a:gd name="connsiteY12" fmla="*/ 1647745 h 1971601"/>
                <a:gd name="connsiteX13" fmla="*/ 0 w 3548900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323856 w 3548900"/>
                <a:gd name="connsiteY11" fmla="*/ 1971601 h 1971601"/>
                <a:gd name="connsiteX12" fmla="*/ 0 w 3548900"/>
                <a:gd name="connsiteY12" fmla="*/ 1647745 h 1971601"/>
                <a:gd name="connsiteX13" fmla="*/ 0 w 3548900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319461 w 3548900"/>
                <a:gd name="connsiteY11" fmla="*/ 1871636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509961 w 3548900"/>
                <a:gd name="connsiteY11" fmla="*/ 1828774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509961 w 3548900"/>
                <a:gd name="connsiteY11" fmla="*/ 1828774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509961 w 3548900"/>
                <a:gd name="connsiteY11" fmla="*/ 1828774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9579"/>
                <a:gd name="connsiteX1" fmla="*/ 323856 w 3548900"/>
                <a:gd name="connsiteY1" fmla="*/ 28501 h 1979579"/>
                <a:gd name="connsiteX2" fmla="*/ 1041400 w 3548900"/>
                <a:gd name="connsiteY2" fmla="*/ 276151 h 1979579"/>
                <a:gd name="connsiteX3" fmla="*/ 1574800 w 3548900"/>
                <a:gd name="connsiteY3" fmla="*/ 288851 h 1979579"/>
                <a:gd name="connsiteX4" fmla="*/ 2101850 w 3548900"/>
                <a:gd name="connsiteY4" fmla="*/ 244402 h 1979579"/>
                <a:gd name="connsiteX5" fmla="*/ 2552700 w 3548900"/>
                <a:gd name="connsiteY5" fmla="*/ 142802 h 1979579"/>
                <a:gd name="connsiteX6" fmla="*/ 2546344 w 3548900"/>
                <a:gd name="connsiteY6" fmla="*/ 993701 h 1979579"/>
                <a:gd name="connsiteX7" fmla="*/ 2984500 w 3548900"/>
                <a:gd name="connsiteY7" fmla="*/ 974653 h 1979579"/>
                <a:gd name="connsiteX8" fmla="*/ 3536950 w 3548900"/>
                <a:gd name="connsiteY8" fmla="*/ 1152457 h 1979579"/>
                <a:gd name="connsiteX9" fmla="*/ 3498850 w 3548900"/>
                <a:gd name="connsiteY9" fmla="*/ 1812845 h 1979579"/>
                <a:gd name="connsiteX10" fmla="*/ 2889244 w 3548900"/>
                <a:gd name="connsiteY10" fmla="*/ 1850951 h 1979579"/>
                <a:gd name="connsiteX11" fmla="*/ 2509961 w 3548900"/>
                <a:gd name="connsiteY11" fmla="*/ 1828774 h 1979579"/>
                <a:gd name="connsiteX12" fmla="*/ 2090861 w 3548900"/>
                <a:gd name="connsiteY12" fmla="*/ 1876399 h 1979579"/>
                <a:gd name="connsiteX13" fmla="*/ 323856 w 3548900"/>
                <a:gd name="connsiteY13" fmla="*/ 1971601 h 1979579"/>
                <a:gd name="connsiteX14" fmla="*/ 0 w 3548900"/>
                <a:gd name="connsiteY14" fmla="*/ 1647745 h 1979579"/>
                <a:gd name="connsiteX15" fmla="*/ 0 w 3548900"/>
                <a:gd name="connsiteY15" fmla="*/ 352357 h 1979579"/>
                <a:gd name="connsiteX0" fmla="*/ 0 w 3548900"/>
                <a:gd name="connsiteY0" fmla="*/ 352357 h 1977687"/>
                <a:gd name="connsiteX1" fmla="*/ 323856 w 3548900"/>
                <a:gd name="connsiteY1" fmla="*/ 28501 h 1977687"/>
                <a:gd name="connsiteX2" fmla="*/ 1041400 w 3548900"/>
                <a:gd name="connsiteY2" fmla="*/ 276151 h 1977687"/>
                <a:gd name="connsiteX3" fmla="*/ 1574800 w 3548900"/>
                <a:gd name="connsiteY3" fmla="*/ 288851 h 1977687"/>
                <a:gd name="connsiteX4" fmla="*/ 2101850 w 3548900"/>
                <a:gd name="connsiteY4" fmla="*/ 244402 h 1977687"/>
                <a:gd name="connsiteX5" fmla="*/ 2552700 w 3548900"/>
                <a:gd name="connsiteY5" fmla="*/ 142802 h 1977687"/>
                <a:gd name="connsiteX6" fmla="*/ 2546344 w 3548900"/>
                <a:gd name="connsiteY6" fmla="*/ 993701 h 1977687"/>
                <a:gd name="connsiteX7" fmla="*/ 2984500 w 3548900"/>
                <a:gd name="connsiteY7" fmla="*/ 974653 h 1977687"/>
                <a:gd name="connsiteX8" fmla="*/ 3536950 w 3548900"/>
                <a:gd name="connsiteY8" fmla="*/ 1152457 h 1977687"/>
                <a:gd name="connsiteX9" fmla="*/ 3498850 w 3548900"/>
                <a:gd name="connsiteY9" fmla="*/ 1812845 h 1977687"/>
                <a:gd name="connsiteX10" fmla="*/ 2889244 w 3548900"/>
                <a:gd name="connsiteY10" fmla="*/ 1850951 h 1977687"/>
                <a:gd name="connsiteX11" fmla="*/ 2509961 w 3548900"/>
                <a:gd name="connsiteY11" fmla="*/ 1828774 h 1977687"/>
                <a:gd name="connsiteX12" fmla="*/ 2095624 w 3548900"/>
                <a:gd name="connsiteY12" fmla="*/ 1833536 h 1977687"/>
                <a:gd name="connsiteX13" fmla="*/ 323856 w 3548900"/>
                <a:gd name="connsiteY13" fmla="*/ 1971601 h 1977687"/>
                <a:gd name="connsiteX14" fmla="*/ 0 w 3548900"/>
                <a:gd name="connsiteY14" fmla="*/ 1647745 h 1977687"/>
                <a:gd name="connsiteX15" fmla="*/ 0 w 3548900"/>
                <a:gd name="connsiteY15" fmla="*/ 352357 h 1977687"/>
                <a:gd name="connsiteX0" fmla="*/ 0 w 3548900"/>
                <a:gd name="connsiteY0" fmla="*/ 352357 h 1977687"/>
                <a:gd name="connsiteX1" fmla="*/ 323856 w 3548900"/>
                <a:gd name="connsiteY1" fmla="*/ 28501 h 1977687"/>
                <a:gd name="connsiteX2" fmla="*/ 1041400 w 3548900"/>
                <a:gd name="connsiteY2" fmla="*/ 276151 h 1977687"/>
                <a:gd name="connsiteX3" fmla="*/ 1574800 w 3548900"/>
                <a:gd name="connsiteY3" fmla="*/ 288851 h 1977687"/>
                <a:gd name="connsiteX4" fmla="*/ 2101850 w 3548900"/>
                <a:gd name="connsiteY4" fmla="*/ 244402 h 1977687"/>
                <a:gd name="connsiteX5" fmla="*/ 2552700 w 3548900"/>
                <a:gd name="connsiteY5" fmla="*/ 142802 h 1977687"/>
                <a:gd name="connsiteX6" fmla="*/ 2546344 w 3548900"/>
                <a:gd name="connsiteY6" fmla="*/ 993701 h 1977687"/>
                <a:gd name="connsiteX7" fmla="*/ 2984500 w 3548900"/>
                <a:gd name="connsiteY7" fmla="*/ 974653 h 1977687"/>
                <a:gd name="connsiteX8" fmla="*/ 3536950 w 3548900"/>
                <a:gd name="connsiteY8" fmla="*/ 1152457 h 1977687"/>
                <a:gd name="connsiteX9" fmla="*/ 3498850 w 3548900"/>
                <a:gd name="connsiteY9" fmla="*/ 1812845 h 1977687"/>
                <a:gd name="connsiteX10" fmla="*/ 2889244 w 3548900"/>
                <a:gd name="connsiteY10" fmla="*/ 1850951 h 1977687"/>
                <a:gd name="connsiteX11" fmla="*/ 2509961 w 3548900"/>
                <a:gd name="connsiteY11" fmla="*/ 1828774 h 1977687"/>
                <a:gd name="connsiteX12" fmla="*/ 2095624 w 3548900"/>
                <a:gd name="connsiteY12" fmla="*/ 1833536 h 1977687"/>
                <a:gd name="connsiteX13" fmla="*/ 323856 w 3548900"/>
                <a:gd name="connsiteY13" fmla="*/ 1971601 h 1977687"/>
                <a:gd name="connsiteX14" fmla="*/ 0 w 3548900"/>
                <a:gd name="connsiteY14" fmla="*/ 1647745 h 1977687"/>
                <a:gd name="connsiteX15" fmla="*/ 0 w 3548900"/>
                <a:gd name="connsiteY15" fmla="*/ 352357 h 1977687"/>
                <a:gd name="connsiteX0" fmla="*/ 0 w 3548900"/>
                <a:gd name="connsiteY0" fmla="*/ 352357 h 1980652"/>
                <a:gd name="connsiteX1" fmla="*/ 323856 w 3548900"/>
                <a:gd name="connsiteY1" fmla="*/ 28501 h 1980652"/>
                <a:gd name="connsiteX2" fmla="*/ 1041400 w 3548900"/>
                <a:gd name="connsiteY2" fmla="*/ 276151 h 1980652"/>
                <a:gd name="connsiteX3" fmla="*/ 1574800 w 3548900"/>
                <a:gd name="connsiteY3" fmla="*/ 288851 h 1980652"/>
                <a:gd name="connsiteX4" fmla="*/ 2101850 w 3548900"/>
                <a:gd name="connsiteY4" fmla="*/ 244402 h 1980652"/>
                <a:gd name="connsiteX5" fmla="*/ 2552700 w 3548900"/>
                <a:gd name="connsiteY5" fmla="*/ 142802 h 1980652"/>
                <a:gd name="connsiteX6" fmla="*/ 2546344 w 3548900"/>
                <a:gd name="connsiteY6" fmla="*/ 993701 h 1980652"/>
                <a:gd name="connsiteX7" fmla="*/ 2984500 w 3548900"/>
                <a:gd name="connsiteY7" fmla="*/ 974653 h 1980652"/>
                <a:gd name="connsiteX8" fmla="*/ 3536950 w 3548900"/>
                <a:gd name="connsiteY8" fmla="*/ 1152457 h 1980652"/>
                <a:gd name="connsiteX9" fmla="*/ 3498850 w 3548900"/>
                <a:gd name="connsiteY9" fmla="*/ 1812845 h 1980652"/>
                <a:gd name="connsiteX10" fmla="*/ 2889244 w 3548900"/>
                <a:gd name="connsiteY10" fmla="*/ 1850951 h 1980652"/>
                <a:gd name="connsiteX11" fmla="*/ 2509961 w 3548900"/>
                <a:gd name="connsiteY11" fmla="*/ 1828774 h 1980652"/>
                <a:gd name="connsiteX12" fmla="*/ 2095624 w 3548900"/>
                <a:gd name="connsiteY12" fmla="*/ 1833536 h 1980652"/>
                <a:gd name="connsiteX13" fmla="*/ 1590799 w 3548900"/>
                <a:gd name="connsiteY13" fmla="*/ 1885924 h 1980652"/>
                <a:gd name="connsiteX14" fmla="*/ 323856 w 3548900"/>
                <a:gd name="connsiteY14" fmla="*/ 1971601 h 1980652"/>
                <a:gd name="connsiteX15" fmla="*/ 0 w 3548900"/>
                <a:gd name="connsiteY15" fmla="*/ 1647745 h 1980652"/>
                <a:gd name="connsiteX16" fmla="*/ 0 w 3548900"/>
                <a:gd name="connsiteY16" fmla="*/ 352357 h 198065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9666"/>
                <a:gd name="connsiteX1" fmla="*/ 323856 w 3548900"/>
                <a:gd name="connsiteY1" fmla="*/ 28501 h 1979666"/>
                <a:gd name="connsiteX2" fmla="*/ 1041400 w 3548900"/>
                <a:gd name="connsiteY2" fmla="*/ 276151 h 1979666"/>
                <a:gd name="connsiteX3" fmla="*/ 1574800 w 3548900"/>
                <a:gd name="connsiteY3" fmla="*/ 288851 h 1979666"/>
                <a:gd name="connsiteX4" fmla="*/ 2101850 w 3548900"/>
                <a:gd name="connsiteY4" fmla="*/ 244402 h 1979666"/>
                <a:gd name="connsiteX5" fmla="*/ 2552700 w 3548900"/>
                <a:gd name="connsiteY5" fmla="*/ 142802 h 1979666"/>
                <a:gd name="connsiteX6" fmla="*/ 2546344 w 3548900"/>
                <a:gd name="connsiteY6" fmla="*/ 993701 h 1979666"/>
                <a:gd name="connsiteX7" fmla="*/ 2984500 w 3548900"/>
                <a:gd name="connsiteY7" fmla="*/ 974653 h 1979666"/>
                <a:gd name="connsiteX8" fmla="*/ 3536950 w 3548900"/>
                <a:gd name="connsiteY8" fmla="*/ 1152457 h 1979666"/>
                <a:gd name="connsiteX9" fmla="*/ 3498850 w 3548900"/>
                <a:gd name="connsiteY9" fmla="*/ 1812845 h 1979666"/>
                <a:gd name="connsiteX10" fmla="*/ 2889244 w 3548900"/>
                <a:gd name="connsiteY10" fmla="*/ 1850951 h 1979666"/>
                <a:gd name="connsiteX11" fmla="*/ 2509961 w 3548900"/>
                <a:gd name="connsiteY11" fmla="*/ 1828774 h 1979666"/>
                <a:gd name="connsiteX12" fmla="*/ 2095624 w 3548900"/>
                <a:gd name="connsiteY12" fmla="*/ 1833536 h 1979666"/>
                <a:gd name="connsiteX13" fmla="*/ 1576511 w 3548900"/>
                <a:gd name="connsiteY13" fmla="*/ 1819249 h 1979666"/>
                <a:gd name="connsiteX14" fmla="*/ 1133599 w 3548900"/>
                <a:gd name="connsiteY14" fmla="*/ 1876398 h 1979666"/>
                <a:gd name="connsiteX15" fmla="*/ 323856 w 3548900"/>
                <a:gd name="connsiteY15" fmla="*/ 1971601 h 1979666"/>
                <a:gd name="connsiteX16" fmla="*/ 0 w 3548900"/>
                <a:gd name="connsiteY16" fmla="*/ 1647745 h 1979666"/>
                <a:gd name="connsiteX17" fmla="*/ 0 w 3548900"/>
                <a:gd name="connsiteY17" fmla="*/ 352357 h 1979666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89905"/>
                <a:gd name="connsiteX1" fmla="*/ 323856 w 3548900"/>
                <a:gd name="connsiteY1" fmla="*/ 28501 h 1989905"/>
                <a:gd name="connsiteX2" fmla="*/ 1041400 w 3548900"/>
                <a:gd name="connsiteY2" fmla="*/ 276151 h 1989905"/>
                <a:gd name="connsiteX3" fmla="*/ 1574800 w 3548900"/>
                <a:gd name="connsiteY3" fmla="*/ 288851 h 1989905"/>
                <a:gd name="connsiteX4" fmla="*/ 2101850 w 3548900"/>
                <a:gd name="connsiteY4" fmla="*/ 244402 h 1989905"/>
                <a:gd name="connsiteX5" fmla="*/ 2552700 w 3548900"/>
                <a:gd name="connsiteY5" fmla="*/ 142802 h 1989905"/>
                <a:gd name="connsiteX6" fmla="*/ 2546344 w 3548900"/>
                <a:gd name="connsiteY6" fmla="*/ 993701 h 1989905"/>
                <a:gd name="connsiteX7" fmla="*/ 2984500 w 3548900"/>
                <a:gd name="connsiteY7" fmla="*/ 974653 h 1989905"/>
                <a:gd name="connsiteX8" fmla="*/ 3536950 w 3548900"/>
                <a:gd name="connsiteY8" fmla="*/ 1152457 h 1989905"/>
                <a:gd name="connsiteX9" fmla="*/ 3498850 w 3548900"/>
                <a:gd name="connsiteY9" fmla="*/ 1812845 h 1989905"/>
                <a:gd name="connsiteX10" fmla="*/ 2889244 w 3548900"/>
                <a:gd name="connsiteY10" fmla="*/ 1850951 h 1989905"/>
                <a:gd name="connsiteX11" fmla="*/ 2509961 w 3548900"/>
                <a:gd name="connsiteY11" fmla="*/ 1828774 h 1989905"/>
                <a:gd name="connsiteX12" fmla="*/ 2095624 w 3548900"/>
                <a:gd name="connsiteY12" fmla="*/ 1833536 h 1989905"/>
                <a:gd name="connsiteX13" fmla="*/ 1576511 w 3548900"/>
                <a:gd name="connsiteY13" fmla="*/ 1819249 h 1989905"/>
                <a:gd name="connsiteX14" fmla="*/ 1114549 w 3548900"/>
                <a:gd name="connsiteY14" fmla="*/ 1800198 h 1989905"/>
                <a:gd name="connsiteX15" fmla="*/ 619249 w 3548900"/>
                <a:gd name="connsiteY15" fmla="*/ 1933549 h 1989905"/>
                <a:gd name="connsiteX16" fmla="*/ 323856 w 3548900"/>
                <a:gd name="connsiteY16" fmla="*/ 1971601 h 1989905"/>
                <a:gd name="connsiteX17" fmla="*/ 0 w 3548900"/>
                <a:gd name="connsiteY17" fmla="*/ 1647745 h 1989905"/>
                <a:gd name="connsiteX18" fmla="*/ 0 w 3548900"/>
                <a:gd name="connsiteY18" fmla="*/ 352357 h 1989905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52481 w 3548900"/>
                <a:gd name="connsiteY16" fmla="*/ 1157214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52481 w 3548900"/>
                <a:gd name="connsiteY16" fmla="*/ 1157214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62006 w 3548900"/>
                <a:gd name="connsiteY16" fmla="*/ 1171502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62006 w 3548900"/>
                <a:gd name="connsiteY16" fmla="*/ 1171502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0 w 3553662"/>
                <a:gd name="connsiteY17" fmla="*/ 1033382 h 1917464"/>
                <a:gd name="connsiteX18" fmla="*/ 4762 w 3553662"/>
                <a:gd name="connsiteY18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28748 w 3553662"/>
                <a:gd name="connsiteY17" fmla="*/ 1128686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5732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7637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7637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7637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142874 w 3553662"/>
                <a:gd name="connsiteY0" fmla="*/ 29520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42874 w 3553662"/>
                <a:gd name="connsiteY0" fmla="*/ 295207 h 1917464"/>
                <a:gd name="connsiteX1" fmla="*/ 333381 w 3553662"/>
                <a:gd name="connsiteY1" fmla="*/ 4755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42874 w 3553662"/>
                <a:gd name="connsiteY0" fmla="*/ 295207 h 1917464"/>
                <a:gd name="connsiteX1" fmla="*/ 333381 w 3553662"/>
                <a:gd name="connsiteY1" fmla="*/ 4755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42874 w 3553662"/>
                <a:gd name="connsiteY0" fmla="*/ 295207 h 1917464"/>
                <a:gd name="connsiteX1" fmla="*/ 276231 w 3553662"/>
                <a:gd name="connsiteY1" fmla="*/ 114226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80974 w 3553662"/>
                <a:gd name="connsiteY0" fmla="*/ 395219 h 1917464"/>
                <a:gd name="connsiteX1" fmla="*/ 276231 w 3553662"/>
                <a:gd name="connsiteY1" fmla="*/ 114226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80974 w 3553662"/>
                <a:gd name="connsiteY19" fmla="*/ 395219 h 1917464"/>
                <a:gd name="connsiteX0" fmla="*/ 142874 w 3553662"/>
                <a:gd name="connsiteY0" fmla="*/ 395219 h 1917464"/>
                <a:gd name="connsiteX1" fmla="*/ 276231 w 3553662"/>
                <a:gd name="connsiteY1" fmla="*/ 114226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395219 h 1917464"/>
                <a:gd name="connsiteX0" fmla="*/ 142874 w 3553662"/>
                <a:gd name="connsiteY0" fmla="*/ 395219 h 1917464"/>
                <a:gd name="connsiteX1" fmla="*/ 266706 w 3553662"/>
                <a:gd name="connsiteY1" fmla="*/ 61838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395219 h 1917464"/>
                <a:gd name="connsiteX0" fmla="*/ 47624 w 3553662"/>
                <a:gd name="connsiteY0" fmla="*/ 680969 h 1917464"/>
                <a:gd name="connsiteX1" fmla="*/ 266706 w 3553662"/>
                <a:gd name="connsiteY1" fmla="*/ 61838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47624 w 3553662"/>
                <a:gd name="connsiteY19" fmla="*/ 680969 h 1917464"/>
                <a:gd name="connsiteX0" fmla="*/ 47624 w 3588227"/>
                <a:gd name="connsiteY0" fmla="*/ 680969 h 1917464"/>
                <a:gd name="connsiteX1" fmla="*/ 266706 w 3588227"/>
                <a:gd name="connsiteY1" fmla="*/ 61838 h 1917464"/>
                <a:gd name="connsiteX2" fmla="*/ 1046162 w 3588227"/>
                <a:gd name="connsiteY2" fmla="*/ 276151 h 1917464"/>
                <a:gd name="connsiteX3" fmla="*/ 1579562 w 3588227"/>
                <a:gd name="connsiteY3" fmla="*/ 288851 h 1917464"/>
                <a:gd name="connsiteX4" fmla="*/ 2106612 w 3588227"/>
                <a:gd name="connsiteY4" fmla="*/ 244402 h 1917464"/>
                <a:gd name="connsiteX5" fmla="*/ 2557462 w 3588227"/>
                <a:gd name="connsiteY5" fmla="*/ 142802 h 1917464"/>
                <a:gd name="connsiteX6" fmla="*/ 2551106 w 3588227"/>
                <a:gd name="connsiteY6" fmla="*/ 993701 h 1917464"/>
                <a:gd name="connsiteX7" fmla="*/ 2989262 w 3588227"/>
                <a:gd name="connsiteY7" fmla="*/ 974653 h 1917464"/>
                <a:gd name="connsiteX8" fmla="*/ 3541712 w 3588227"/>
                <a:gd name="connsiteY8" fmla="*/ 1152457 h 1917464"/>
                <a:gd name="connsiteX9" fmla="*/ 3552948 w 3588227"/>
                <a:gd name="connsiteY9" fmla="*/ 1438249 h 1917464"/>
                <a:gd name="connsiteX10" fmla="*/ 3503612 w 3588227"/>
                <a:gd name="connsiteY10" fmla="*/ 1812845 h 1917464"/>
                <a:gd name="connsiteX11" fmla="*/ 2894006 w 3588227"/>
                <a:gd name="connsiteY11" fmla="*/ 1850951 h 1917464"/>
                <a:gd name="connsiteX12" fmla="*/ 2514723 w 3588227"/>
                <a:gd name="connsiteY12" fmla="*/ 1828774 h 1917464"/>
                <a:gd name="connsiteX13" fmla="*/ 2100386 w 3588227"/>
                <a:gd name="connsiteY13" fmla="*/ 1833536 h 1917464"/>
                <a:gd name="connsiteX14" fmla="*/ 1581273 w 3588227"/>
                <a:gd name="connsiteY14" fmla="*/ 1819249 h 1917464"/>
                <a:gd name="connsiteX15" fmla="*/ 1119311 w 3588227"/>
                <a:gd name="connsiteY15" fmla="*/ 1800198 h 1917464"/>
                <a:gd name="connsiteX16" fmla="*/ 719261 w 3588227"/>
                <a:gd name="connsiteY16" fmla="*/ 1857349 h 1917464"/>
                <a:gd name="connsiteX17" fmla="*/ 766768 w 3588227"/>
                <a:gd name="connsiteY17" fmla="*/ 1171502 h 1917464"/>
                <a:gd name="connsiteX18" fmla="*/ 490661 w 3588227"/>
                <a:gd name="connsiteY18" fmla="*/ 1038199 h 1917464"/>
                <a:gd name="connsiteX19" fmla="*/ 0 w 3588227"/>
                <a:gd name="connsiteY19" fmla="*/ 1033382 h 1917464"/>
                <a:gd name="connsiteX20" fmla="*/ 47624 w 3588227"/>
                <a:gd name="connsiteY20" fmla="*/ 680969 h 1917464"/>
                <a:gd name="connsiteX0" fmla="*/ 47624 w 3570932"/>
                <a:gd name="connsiteY0" fmla="*/ 680969 h 1917464"/>
                <a:gd name="connsiteX1" fmla="*/ 266706 w 3570932"/>
                <a:gd name="connsiteY1" fmla="*/ 61838 h 1917464"/>
                <a:gd name="connsiteX2" fmla="*/ 1046162 w 3570932"/>
                <a:gd name="connsiteY2" fmla="*/ 276151 h 1917464"/>
                <a:gd name="connsiteX3" fmla="*/ 1579562 w 3570932"/>
                <a:gd name="connsiteY3" fmla="*/ 288851 h 1917464"/>
                <a:gd name="connsiteX4" fmla="*/ 2106612 w 3570932"/>
                <a:gd name="connsiteY4" fmla="*/ 244402 h 1917464"/>
                <a:gd name="connsiteX5" fmla="*/ 2557462 w 3570932"/>
                <a:gd name="connsiteY5" fmla="*/ 142802 h 1917464"/>
                <a:gd name="connsiteX6" fmla="*/ 2551106 w 3570932"/>
                <a:gd name="connsiteY6" fmla="*/ 993701 h 1917464"/>
                <a:gd name="connsiteX7" fmla="*/ 2989262 w 3570932"/>
                <a:gd name="connsiteY7" fmla="*/ 974653 h 1917464"/>
                <a:gd name="connsiteX8" fmla="*/ 3541712 w 3570932"/>
                <a:gd name="connsiteY8" fmla="*/ 1152457 h 1917464"/>
                <a:gd name="connsiteX9" fmla="*/ 3467223 w 3570932"/>
                <a:gd name="connsiteY9" fmla="*/ 1457299 h 1917464"/>
                <a:gd name="connsiteX10" fmla="*/ 3503612 w 3570932"/>
                <a:gd name="connsiteY10" fmla="*/ 1812845 h 1917464"/>
                <a:gd name="connsiteX11" fmla="*/ 2894006 w 3570932"/>
                <a:gd name="connsiteY11" fmla="*/ 1850951 h 1917464"/>
                <a:gd name="connsiteX12" fmla="*/ 2514723 w 3570932"/>
                <a:gd name="connsiteY12" fmla="*/ 1828774 h 1917464"/>
                <a:gd name="connsiteX13" fmla="*/ 2100386 w 3570932"/>
                <a:gd name="connsiteY13" fmla="*/ 1833536 h 1917464"/>
                <a:gd name="connsiteX14" fmla="*/ 1581273 w 3570932"/>
                <a:gd name="connsiteY14" fmla="*/ 1819249 h 1917464"/>
                <a:gd name="connsiteX15" fmla="*/ 1119311 w 3570932"/>
                <a:gd name="connsiteY15" fmla="*/ 1800198 h 1917464"/>
                <a:gd name="connsiteX16" fmla="*/ 719261 w 3570932"/>
                <a:gd name="connsiteY16" fmla="*/ 1857349 h 1917464"/>
                <a:gd name="connsiteX17" fmla="*/ 766768 w 3570932"/>
                <a:gd name="connsiteY17" fmla="*/ 1171502 h 1917464"/>
                <a:gd name="connsiteX18" fmla="*/ 490661 w 3570932"/>
                <a:gd name="connsiteY18" fmla="*/ 1038199 h 1917464"/>
                <a:gd name="connsiteX19" fmla="*/ 0 w 3570932"/>
                <a:gd name="connsiteY19" fmla="*/ 1033382 h 1917464"/>
                <a:gd name="connsiteX20" fmla="*/ 47624 w 3570932"/>
                <a:gd name="connsiteY20" fmla="*/ 680969 h 1917464"/>
                <a:gd name="connsiteX0" fmla="*/ 47624 w 3570932"/>
                <a:gd name="connsiteY0" fmla="*/ 680969 h 1917464"/>
                <a:gd name="connsiteX1" fmla="*/ 266706 w 3570932"/>
                <a:gd name="connsiteY1" fmla="*/ 61838 h 1917464"/>
                <a:gd name="connsiteX2" fmla="*/ 1046162 w 3570932"/>
                <a:gd name="connsiteY2" fmla="*/ 276151 h 1917464"/>
                <a:gd name="connsiteX3" fmla="*/ 1579562 w 3570932"/>
                <a:gd name="connsiteY3" fmla="*/ 288851 h 1917464"/>
                <a:gd name="connsiteX4" fmla="*/ 2106612 w 3570932"/>
                <a:gd name="connsiteY4" fmla="*/ 244402 h 1917464"/>
                <a:gd name="connsiteX5" fmla="*/ 2557462 w 3570932"/>
                <a:gd name="connsiteY5" fmla="*/ 142802 h 1917464"/>
                <a:gd name="connsiteX6" fmla="*/ 2551106 w 3570932"/>
                <a:gd name="connsiteY6" fmla="*/ 993701 h 1917464"/>
                <a:gd name="connsiteX7" fmla="*/ 2989262 w 3570932"/>
                <a:gd name="connsiteY7" fmla="*/ 974653 h 1917464"/>
                <a:gd name="connsiteX8" fmla="*/ 3541712 w 3570932"/>
                <a:gd name="connsiteY8" fmla="*/ 1152457 h 1917464"/>
                <a:gd name="connsiteX9" fmla="*/ 3467223 w 3570932"/>
                <a:gd name="connsiteY9" fmla="*/ 1457299 h 1917464"/>
                <a:gd name="connsiteX10" fmla="*/ 3503612 w 3570932"/>
                <a:gd name="connsiteY10" fmla="*/ 1812845 h 1917464"/>
                <a:gd name="connsiteX11" fmla="*/ 2894006 w 3570932"/>
                <a:gd name="connsiteY11" fmla="*/ 1850951 h 1917464"/>
                <a:gd name="connsiteX12" fmla="*/ 2514723 w 3570932"/>
                <a:gd name="connsiteY12" fmla="*/ 1828774 h 1917464"/>
                <a:gd name="connsiteX13" fmla="*/ 2100386 w 3570932"/>
                <a:gd name="connsiteY13" fmla="*/ 1833536 h 1917464"/>
                <a:gd name="connsiteX14" fmla="*/ 1581273 w 3570932"/>
                <a:gd name="connsiteY14" fmla="*/ 1819249 h 1917464"/>
                <a:gd name="connsiteX15" fmla="*/ 1119311 w 3570932"/>
                <a:gd name="connsiteY15" fmla="*/ 1800198 h 1917464"/>
                <a:gd name="connsiteX16" fmla="*/ 719261 w 3570932"/>
                <a:gd name="connsiteY16" fmla="*/ 1857349 h 1917464"/>
                <a:gd name="connsiteX17" fmla="*/ 766768 w 3570932"/>
                <a:gd name="connsiteY17" fmla="*/ 1171502 h 1917464"/>
                <a:gd name="connsiteX18" fmla="*/ 490661 w 3570932"/>
                <a:gd name="connsiteY18" fmla="*/ 1038199 h 1917464"/>
                <a:gd name="connsiteX19" fmla="*/ 0 w 3570932"/>
                <a:gd name="connsiteY19" fmla="*/ 1033382 h 1917464"/>
                <a:gd name="connsiteX20" fmla="*/ 47624 w 3570932"/>
                <a:gd name="connsiteY20" fmla="*/ 680969 h 1917464"/>
                <a:gd name="connsiteX0" fmla="*/ 47624 w 3544122"/>
                <a:gd name="connsiteY0" fmla="*/ 680969 h 1917464"/>
                <a:gd name="connsiteX1" fmla="*/ 266706 w 3544122"/>
                <a:gd name="connsiteY1" fmla="*/ 61838 h 1917464"/>
                <a:gd name="connsiteX2" fmla="*/ 1046162 w 3544122"/>
                <a:gd name="connsiteY2" fmla="*/ 276151 h 1917464"/>
                <a:gd name="connsiteX3" fmla="*/ 1579562 w 3544122"/>
                <a:gd name="connsiteY3" fmla="*/ 288851 h 1917464"/>
                <a:gd name="connsiteX4" fmla="*/ 2106612 w 3544122"/>
                <a:gd name="connsiteY4" fmla="*/ 244402 h 1917464"/>
                <a:gd name="connsiteX5" fmla="*/ 2557462 w 3544122"/>
                <a:gd name="connsiteY5" fmla="*/ 142802 h 1917464"/>
                <a:gd name="connsiteX6" fmla="*/ 2551106 w 3544122"/>
                <a:gd name="connsiteY6" fmla="*/ 993701 h 1917464"/>
                <a:gd name="connsiteX7" fmla="*/ 2989262 w 3544122"/>
                <a:gd name="connsiteY7" fmla="*/ 974653 h 1917464"/>
                <a:gd name="connsiteX8" fmla="*/ 3541712 w 3544122"/>
                <a:gd name="connsiteY8" fmla="*/ 1152457 h 1917464"/>
                <a:gd name="connsiteX9" fmla="*/ 3467223 w 3544122"/>
                <a:gd name="connsiteY9" fmla="*/ 1457299 h 1917464"/>
                <a:gd name="connsiteX10" fmla="*/ 3503612 w 3544122"/>
                <a:gd name="connsiteY10" fmla="*/ 1812845 h 1917464"/>
                <a:gd name="connsiteX11" fmla="*/ 2894006 w 3544122"/>
                <a:gd name="connsiteY11" fmla="*/ 1850951 h 1917464"/>
                <a:gd name="connsiteX12" fmla="*/ 2514723 w 3544122"/>
                <a:gd name="connsiteY12" fmla="*/ 1828774 h 1917464"/>
                <a:gd name="connsiteX13" fmla="*/ 2100386 w 3544122"/>
                <a:gd name="connsiteY13" fmla="*/ 1833536 h 1917464"/>
                <a:gd name="connsiteX14" fmla="*/ 1581273 w 3544122"/>
                <a:gd name="connsiteY14" fmla="*/ 1819249 h 1917464"/>
                <a:gd name="connsiteX15" fmla="*/ 1119311 w 3544122"/>
                <a:gd name="connsiteY15" fmla="*/ 1800198 h 1917464"/>
                <a:gd name="connsiteX16" fmla="*/ 719261 w 3544122"/>
                <a:gd name="connsiteY16" fmla="*/ 1857349 h 1917464"/>
                <a:gd name="connsiteX17" fmla="*/ 766768 w 3544122"/>
                <a:gd name="connsiteY17" fmla="*/ 1171502 h 1917464"/>
                <a:gd name="connsiteX18" fmla="*/ 490661 w 3544122"/>
                <a:gd name="connsiteY18" fmla="*/ 1038199 h 1917464"/>
                <a:gd name="connsiteX19" fmla="*/ 0 w 3544122"/>
                <a:gd name="connsiteY19" fmla="*/ 1033382 h 1917464"/>
                <a:gd name="connsiteX20" fmla="*/ 47624 w 3544122"/>
                <a:gd name="connsiteY20" fmla="*/ 680969 h 1917464"/>
                <a:gd name="connsiteX0" fmla="*/ 47624 w 3544122"/>
                <a:gd name="connsiteY0" fmla="*/ 680969 h 1917464"/>
                <a:gd name="connsiteX1" fmla="*/ 266706 w 3544122"/>
                <a:gd name="connsiteY1" fmla="*/ 61838 h 1917464"/>
                <a:gd name="connsiteX2" fmla="*/ 1046162 w 3544122"/>
                <a:gd name="connsiteY2" fmla="*/ 276151 h 1917464"/>
                <a:gd name="connsiteX3" fmla="*/ 1579562 w 3544122"/>
                <a:gd name="connsiteY3" fmla="*/ 288851 h 1917464"/>
                <a:gd name="connsiteX4" fmla="*/ 2106612 w 3544122"/>
                <a:gd name="connsiteY4" fmla="*/ 244402 h 1917464"/>
                <a:gd name="connsiteX5" fmla="*/ 2557462 w 3544122"/>
                <a:gd name="connsiteY5" fmla="*/ 142802 h 1917464"/>
                <a:gd name="connsiteX6" fmla="*/ 2551106 w 3544122"/>
                <a:gd name="connsiteY6" fmla="*/ 993701 h 1917464"/>
                <a:gd name="connsiteX7" fmla="*/ 2989262 w 3544122"/>
                <a:gd name="connsiteY7" fmla="*/ 974653 h 1917464"/>
                <a:gd name="connsiteX8" fmla="*/ 3541712 w 3544122"/>
                <a:gd name="connsiteY8" fmla="*/ 1152457 h 1917464"/>
                <a:gd name="connsiteX9" fmla="*/ 3467223 w 3544122"/>
                <a:gd name="connsiteY9" fmla="*/ 1457299 h 1917464"/>
                <a:gd name="connsiteX10" fmla="*/ 3503612 w 3544122"/>
                <a:gd name="connsiteY10" fmla="*/ 1812845 h 1917464"/>
                <a:gd name="connsiteX11" fmla="*/ 2894006 w 3544122"/>
                <a:gd name="connsiteY11" fmla="*/ 1850951 h 1917464"/>
                <a:gd name="connsiteX12" fmla="*/ 2514723 w 3544122"/>
                <a:gd name="connsiteY12" fmla="*/ 1828774 h 1917464"/>
                <a:gd name="connsiteX13" fmla="*/ 2100386 w 3544122"/>
                <a:gd name="connsiteY13" fmla="*/ 1833536 h 1917464"/>
                <a:gd name="connsiteX14" fmla="*/ 1581273 w 3544122"/>
                <a:gd name="connsiteY14" fmla="*/ 1819249 h 1917464"/>
                <a:gd name="connsiteX15" fmla="*/ 1119311 w 3544122"/>
                <a:gd name="connsiteY15" fmla="*/ 1800198 h 1917464"/>
                <a:gd name="connsiteX16" fmla="*/ 719261 w 3544122"/>
                <a:gd name="connsiteY16" fmla="*/ 1857349 h 1917464"/>
                <a:gd name="connsiteX17" fmla="*/ 766768 w 3544122"/>
                <a:gd name="connsiteY17" fmla="*/ 1171502 h 1917464"/>
                <a:gd name="connsiteX18" fmla="*/ 490661 w 3544122"/>
                <a:gd name="connsiteY18" fmla="*/ 1038199 h 1917464"/>
                <a:gd name="connsiteX19" fmla="*/ 0 w 3544122"/>
                <a:gd name="connsiteY19" fmla="*/ 1033382 h 1917464"/>
                <a:gd name="connsiteX20" fmla="*/ 47624 w 3544122"/>
                <a:gd name="connsiteY20" fmla="*/ 680969 h 1917464"/>
                <a:gd name="connsiteX0" fmla="*/ 47624 w 3549979"/>
                <a:gd name="connsiteY0" fmla="*/ 680969 h 1917464"/>
                <a:gd name="connsiteX1" fmla="*/ 266706 w 3549979"/>
                <a:gd name="connsiteY1" fmla="*/ 61838 h 1917464"/>
                <a:gd name="connsiteX2" fmla="*/ 1046162 w 3549979"/>
                <a:gd name="connsiteY2" fmla="*/ 276151 h 1917464"/>
                <a:gd name="connsiteX3" fmla="*/ 1579562 w 3549979"/>
                <a:gd name="connsiteY3" fmla="*/ 288851 h 1917464"/>
                <a:gd name="connsiteX4" fmla="*/ 2106612 w 3549979"/>
                <a:gd name="connsiteY4" fmla="*/ 244402 h 1917464"/>
                <a:gd name="connsiteX5" fmla="*/ 2557462 w 3549979"/>
                <a:gd name="connsiteY5" fmla="*/ 142802 h 1917464"/>
                <a:gd name="connsiteX6" fmla="*/ 2551106 w 3549979"/>
                <a:gd name="connsiteY6" fmla="*/ 993701 h 1917464"/>
                <a:gd name="connsiteX7" fmla="*/ 2989262 w 3549979"/>
                <a:gd name="connsiteY7" fmla="*/ 974653 h 1917464"/>
                <a:gd name="connsiteX8" fmla="*/ 3541712 w 3549979"/>
                <a:gd name="connsiteY8" fmla="*/ 1152457 h 1917464"/>
                <a:gd name="connsiteX9" fmla="*/ 3467223 w 3549979"/>
                <a:gd name="connsiteY9" fmla="*/ 1457299 h 1917464"/>
                <a:gd name="connsiteX10" fmla="*/ 3503612 w 3549979"/>
                <a:gd name="connsiteY10" fmla="*/ 1812845 h 1917464"/>
                <a:gd name="connsiteX11" fmla="*/ 2894006 w 3549979"/>
                <a:gd name="connsiteY11" fmla="*/ 1850951 h 1917464"/>
                <a:gd name="connsiteX12" fmla="*/ 2514723 w 3549979"/>
                <a:gd name="connsiteY12" fmla="*/ 1828774 h 1917464"/>
                <a:gd name="connsiteX13" fmla="*/ 2100386 w 3549979"/>
                <a:gd name="connsiteY13" fmla="*/ 1833536 h 1917464"/>
                <a:gd name="connsiteX14" fmla="*/ 1581273 w 3549979"/>
                <a:gd name="connsiteY14" fmla="*/ 1819249 h 1917464"/>
                <a:gd name="connsiteX15" fmla="*/ 1119311 w 3549979"/>
                <a:gd name="connsiteY15" fmla="*/ 1800198 h 1917464"/>
                <a:gd name="connsiteX16" fmla="*/ 719261 w 3549979"/>
                <a:gd name="connsiteY16" fmla="*/ 1857349 h 1917464"/>
                <a:gd name="connsiteX17" fmla="*/ 766768 w 3549979"/>
                <a:gd name="connsiteY17" fmla="*/ 1171502 h 1917464"/>
                <a:gd name="connsiteX18" fmla="*/ 490661 w 3549979"/>
                <a:gd name="connsiteY18" fmla="*/ 1038199 h 1917464"/>
                <a:gd name="connsiteX19" fmla="*/ 0 w 3549979"/>
                <a:gd name="connsiteY19" fmla="*/ 1033382 h 1917464"/>
                <a:gd name="connsiteX20" fmla="*/ 47624 w 3549979"/>
                <a:gd name="connsiteY20" fmla="*/ 680969 h 1917464"/>
                <a:gd name="connsiteX0" fmla="*/ 47624 w 3549979"/>
                <a:gd name="connsiteY0" fmla="*/ 680969 h 1917464"/>
                <a:gd name="connsiteX1" fmla="*/ 266706 w 3549979"/>
                <a:gd name="connsiteY1" fmla="*/ 61838 h 1917464"/>
                <a:gd name="connsiteX2" fmla="*/ 1046162 w 3549979"/>
                <a:gd name="connsiteY2" fmla="*/ 276151 h 1917464"/>
                <a:gd name="connsiteX3" fmla="*/ 1579562 w 3549979"/>
                <a:gd name="connsiteY3" fmla="*/ 288851 h 1917464"/>
                <a:gd name="connsiteX4" fmla="*/ 2106612 w 3549979"/>
                <a:gd name="connsiteY4" fmla="*/ 244402 h 1917464"/>
                <a:gd name="connsiteX5" fmla="*/ 2557462 w 3549979"/>
                <a:gd name="connsiteY5" fmla="*/ 142802 h 1917464"/>
                <a:gd name="connsiteX6" fmla="*/ 2551106 w 3549979"/>
                <a:gd name="connsiteY6" fmla="*/ 993701 h 1917464"/>
                <a:gd name="connsiteX7" fmla="*/ 2989262 w 3549979"/>
                <a:gd name="connsiteY7" fmla="*/ 974653 h 1917464"/>
                <a:gd name="connsiteX8" fmla="*/ 3541712 w 3549979"/>
                <a:gd name="connsiteY8" fmla="*/ 1152457 h 1917464"/>
                <a:gd name="connsiteX9" fmla="*/ 3467223 w 3549979"/>
                <a:gd name="connsiteY9" fmla="*/ 1457299 h 1917464"/>
                <a:gd name="connsiteX10" fmla="*/ 3503612 w 3549979"/>
                <a:gd name="connsiteY10" fmla="*/ 1812845 h 1917464"/>
                <a:gd name="connsiteX11" fmla="*/ 2894006 w 3549979"/>
                <a:gd name="connsiteY11" fmla="*/ 1850951 h 1917464"/>
                <a:gd name="connsiteX12" fmla="*/ 2514723 w 3549979"/>
                <a:gd name="connsiteY12" fmla="*/ 1828774 h 1917464"/>
                <a:gd name="connsiteX13" fmla="*/ 2100386 w 3549979"/>
                <a:gd name="connsiteY13" fmla="*/ 1833536 h 1917464"/>
                <a:gd name="connsiteX14" fmla="*/ 1581273 w 3549979"/>
                <a:gd name="connsiteY14" fmla="*/ 1819249 h 1917464"/>
                <a:gd name="connsiteX15" fmla="*/ 1119311 w 3549979"/>
                <a:gd name="connsiteY15" fmla="*/ 1800198 h 1917464"/>
                <a:gd name="connsiteX16" fmla="*/ 719261 w 3549979"/>
                <a:gd name="connsiteY16" fmla="*/ 1857349 h 1917464"/>
                <a:gd name="connsiteX17" fmla="*/ 766768 w 3549979"/>
                <a:gd name="connsiteY17" fmla="*/ 1171502 h 1917464"/>
                <a:gd name="connsiteX18" fmla="*/ 490661 w 3549979"/>
                <a:gd name="connsiteY18" fmla="*/ 1038199 h 1917464"/>
                <a:gd name="connsiteX19" fmla="*/ 0 w 3549979"/>
                <a:gd name="connsiteY19" fmla="*/ 1033382 h 1917464"/>
                <a:gd name="connsiteX20" fmla="*/ 47624 w 3549979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51106 w 3566772"/>
                <a:gd name="connsiteY6" fmla="*/ 993701 h 1917464"/>
                <a:gd name="connsiteX7" fmla="*/ 2989262 w 3566772"/>
                <a:gd name="connsiteY7" fmla="*/ 974653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51106 w 3566772"/>
                <a:gd name="connsiteY6" fmla="*/ 993701 h 1917464"/>
                <a:gd name="connsiteX7" fmla="*/ 3055937 w 3566772"/>
                <a:gd name="connsiteY7" fmla="*/ 1017515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36818 w 3566772"/>
                <a:gd name="connsiteY6" fmla="*/ 1017513 h 1917464"/>
                <a:gd name="connsiteX7" fmla="*/ 3055937 w 3566772"/>
                <a:gd name="connsiteY7" fmla="*/ 1017515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36818 w 3566772"/>
                <a:gd name="connsiteY6" fmla="*/ 1017513 h 1917464"/>
                <a:gd name="connsiteX7" fmla="*/ 3055937 w 3566772"/>
                <a:gd name="connsiteY7" fmla="*/ 1017515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66846 h 1903341"/>
                <a:gd name="connsiteX1" fmla="*/ 266706 w 3566772"/>
                <a:gd name="connsiteY1" fmla="*/ 47715 h 1903341"/>
                <a:gd name="connsiteX2" fmla="*/ 1046162 w 3566772"/>
                <a:gd name="connsiteY2" fmla="*/ 262028 h 1903341"/>
                <a:gd name="connsiteX3" fmla="*/ 1579562 w 3566772"/>
                <a:gd name="connsiteY3" fmla="*/ 274728 h 1903341"/>
                <a:gd name="connsiteX4" fmla="*/ 2106612 w 3566772"/>
                <a:gd name="connsiteY4" fmla="*/ 230279 h 1903341"/>
                <a:gd name="connsiteX5" fmla="*/ 2552700 w 3566772"/>
                <a:gd name="connsiteY5" fmla="*/ 147729 h 1903341"/>
                <a:gd name="connsiteX6" fmla="*/ 2536818 w 3566772"/>
                <a:gd name="connsiteY6" fmla="*/ 1003390 h 1903341"/>
                <a:gd name="connsiteX7" fmla="*/ 3055937 w 3566772"/>
                <a:gd name="connsiteY7" fmla="*/ 1003392 h 1903341"/>
                <a:gd name="connsiteX8" fmla="*/ 3541712 w 3566772"/>
                <a:gd name="connsiteY8" fmla="*/ 1138334 h 1903341"/>
                <a:gd name="connsiteX9" fmla="*/ 3467223 w 3566772"/>
                <a:gd name="connsiteY9" fmla="*/ 1443176 h 1903341"/>
                <a:gd name="connsiteX10" fmla="*/ 3503612 w 3566772"/>
                <a:gd name="connsiteY10" fmla="*/ 1798722 h 1903341"/>
                <a:gd name="connsiteX11" fmla="*/ 2894006 w 3566772"/>
                <a:gd name="connsiteY11" fmla="*/ 1836828 h 1903341"/>
                <a:gd name="connsiteX12" fmla="*/ 2514723 w 3566772"/>
                <a:gd name="connsiteY12" fmla="*/ 1814651 h 1903341"/>
                <a:gd name="connsiteX13" fmla="*/ 2100386 w 3566772"/>
                <a:gd name="connsiteY13" fmla="*/ 1819413 h 1903341"/>
                <a:gd name="connsiteX14" fmla="*/ 1581273 w 3566772"/>
                <a:gd name="connsiteY14" fmla="*/ 1805126 h 1903341"/>
                <a:gd name="connsiteX15" fmla="*/ 1119311 w 3566772"/>
                <a:gd name="connsiteY15" fmla="*/ 1786075 h 1903341"/>
                <a:gd name="connsiteX16" fmla="*/ 719261 w 3566772"/>
                <a:gd name="connsiteY16" fmla="*/ 1843226 h 1903341"/>
                <a:gd name="connsiteX17" fmla="*/ 766768 w 3566772"/>
                <a:gd name="connsiteY17" fmla="*/ 1157379 h 1903341"/>
                <a:gd name="connsiteX18" fmla="*/ 490661 w 3566772"/>
                <a:gd name="connsiteY18" fmla="*/ 1024076 h 1903341"/>
                <a:gd name="connsiteX19" fmla="*/ 0 w 3566772"/>
                <a:gd name="connsiteY19" fmla="*/ 1019259 h 1903341"/>
                <a:gd name="connsiteX20" fmla="*/ 47624 w 3566772"/>
                <a:gd name="connsiteY20" fmla="*/ 666846 h 1903341"/>
                <a:gd name="connsiteX0" fmla="*/ 47624 w 3566772"/>
                <a:gd name="connsiteY0" fmla="*/ 652033 h 1888528"/>
                <a:gd name="connsiteX1" fmla="*/ 266706 w 3566772"/>
                <a:gd name="connsiteY1" fmla="*/ 32902 h 1888528"/>
                <a:gd name="connsiteX2" fmla="*/ 1046162 w 3566772"/>
                <a:gd name="connsiteY2" fmla="*/ 247215 h 1888528"/>
                <a:gd name="connsiteX3" fmla="*/ 1579562 w 3566772"/>
                <a:gd name="connsiteY3" fmla="*/ 259915 h 1888528"/>
                <a:gd name="connsiteX4" fmla="*/ 2106612 w 3566772"/>
                <a:gd name="connsiteY4" fmla="*/ 215466 h 1888528"/>
                <a:gd name="connsiteX5" fmla="*/ 2552700 w 3566772"/>
                <a:gd name="connsiteY5" fmla="*/ 132916 h 1888528"/>
                <a:gd name="connsiteX6" fmla="*/ 2536818 w 3566772"/>
                <a:gd name="connsiteY6" fmla="*/ 988577 h 1888528"/>
                <a:gd name="connsiteX7" fmla="*/ 3055937 w 3566772"/>
                <a:gd name="connsiteY7" fmla="*/ 988579 h 1888528"/>
                <a:gd name="connsiteX8" fmla="*/ 3541712 w 3566772"/>
                <a:gd name="connsiteY8" fmla="*/ 1123521 h 1888528"/>
                <a:gd name="connsiteX9" fmla="*/ 3467223 w 3566772"/>
                <a:gd name="connsiteY9" fmla="*/ 1428363 h 1888528"/>
                <a:gd name="connsiteX10" fmla="*/ 3503612 w 3566772"/>
                <a:gd name="connsiteY10" fmla="*/ 1783909 h 1888528"/>
                <a:gd name="connsiteX11" fmla="*/ 2894006 w 3566772"/>
                <a:gd name="connsiteY11" fmla="*/ 1822015 h 1888528"/>
                <a:gd name="connsiteX12" fmla="*/ 2514723 w 3566772"/>
                <a:gd name="connsiteY12" fmla="*/ 1799838 h 1888528"/>
                <a:gd name="connsiteX13" fmla="*/ 2100386 w 3566772"/>
                <a:gd name="connsiteY13" fmla="*/ 1804600 h 1888528"/>
                <a:gd name="connsiteX14" fmla="*/ 1581273 w 3566772"/>
                <a:gd name="connsiteY14" fmla="*/ 1790313 h 1888528"/>
                <a:gd name="connsiteX15" fmla="*/ 1119311 w 3566772"/>
                <a:gd name="connsiteY15" fmla="*/ 1771262 h 1888528"/>
                <a:gd name="connsiteX16" fmla="*/ 719261 w 3566772"/>
                <a:gd name="connsiteY16" fmla="*/ 1828413 h 1888528"/>
                <a:gd name="connsiteX17" fmla="*/ 766768 w 3566772"/>
                <a:gd name="connsiteY17" fmla="*/ 1142566 h 1888528"/>
                <a:gd name="connsiteX18" fmla="*/ 490661 w 3566772"/>
                <a:gd name="connsiteY18" fmla="*/ 1009263 h 1888528"/>
                <a:gd name="connsiteX19" fmla="*/ 0 w 3566772"/>
                <a:gd name="connsiteY19" fmla="*/ 1004446 h 1888528"/>
                <a:gd name="connsiteX20" fmla="*/ 47624 w 3566772"/>
                <a:gd name="connsiteY20" fmla="*/ 652033 h 1888528"/>
                <a:gd name="connsiteX0" fmla="*/ 47624 w 3566772"/>
                <a:gd name="connsiteY0" fmla="*/ 652033 h 1888528"/>
                <a:gd name="connsiteX1" fmla="*/ 266706 w 3566772"/>
                <a:gd name="connsiteY1" fmla="*/ 32902 h 1888528"/>
                <a:gd name="connsiteX2" fmla="*/ 1046162 w 3566772"/>
                <a:gd name="connsiteY2" fmla="*/ 247215 h 1888528"/>
                <a:gd name="connsiteX3" fmla="*/ 1579562 w 3566772"/>
                <a:gd name="connsiteY3" fmla="*/ 259915 h 1888528"/>
                <a:gd name="connsiteX4" fmla="*/ 2106612 w 3566772"/>
                <a:gd name="connsiteY4" fmla="*/ 215466 h 1888528"/>
                <a:gd name="connsiteX5" fmla="*/ 2552700 w 3566772"/>
                <a:gd name="connsiteY5" fmla="*/ 132916 h 1888528"/>
                <a:gd name="connsiteX6" fmla="*/ 2536818 w 3566772"/>
                <a:gd name="connsiteY6" fmla="*/ 988577 h 1888528"/>
                <a:gd name="connsiteX7" fmla="*/ 3055937 w 3566772"/>
                <a:gd name="connsiteY7" fmla="*/ 988579 h 1888528"/>
                <a:gd name="connsiteX8" fmla="*/ 3541712 w 3566772"/>
                <a:gd name="connsiteY8" fmla="*/ 1123521 h 1888528"/>
                <a:gd name="connsiteX9" fmla="*/ 3467223 w 3566772"/>
                <a:gd name="connsiteY9" fmla="*/ 1428363 h 1888528"/>
                <a:gd name="connsiteX10" fmla="*/ 3503612 w 3566772"/>
                <a:gd name="connsiteY10" fmla="*/ 1783909 h 1888528"/>
                <a:gd name="connsiteX11" fmla="*/ 2894006 w 3566772"/>
                <a:gd name="connsiteY11" fmla="*/ 1822015 h 1888528"/>
                <a:gd name="connsiteX12" fmla="*/ 2514723 w 3566772"/>
                <a:gd name="connsiteY12" fmla="*/ 1799838 h 1888528"/>
                <a:gd name="connsiteX13" fmla="*/ 2100386 w 3566772"/>
                <a:gd name="connsiteY13" fmla="*/ 1804600 h 1888528"/>
                <a:gd name="connsiteX14" fmla="*/ 1581273 w 3566772"/>
                <a:gd name="connsiteY14" fmla="*/ 1790313 h 1888528"/>
                <a:gd name="connsiteX15" fmla="*/ 1119311 w 3566772"/>
                <a:gd name="connsiteY15" fmla="*/ 1771262 h 1888528"/>
                <a:gd name="connsiteX16" fmla="*/ 719261 w 3566772"/>
                <a:gd name="connsiteY16" fmla="*/ 1828413 h 1888528"/>
                <a:gd name="connsiteX17" fmla="*/ 766768 w 3566772"/>
                <a:gd name="connsiteY17" fmla="*/ 1142566 h 1888528"/>
                <a:gd name="connsiteX18" fmla="*/ 490661 w 3566772"/>
                <a:gd name="connsiteY18" fmla="*/ 1009263 h 1888528"/>
                <a:gd name="connsiteX19" fmla="*/ 0 w 3566772"/>
                <a:gd name="connsiteY19" fmla="*/ 1004446 h 1888528"/>
                <a:gd name="connsiteX20" fmla="*/ 47624 w 3566772"/>
                <a:gd name="connsiteY20" fmla="*/ 652033 h 1888528"/>
                <a:gd name="connsiteX0" fmla="*/ 47624 w 3566772"/>
                <a:gd name="connsiteY0" fmla="*/ 661130 h 1897625"/>
                <a:gd name="connsiteX1" fmla="*/ 266706 w 3566772"/>
                <a:gd name="connsiteY1" fmla="*/ 41999 h 1897625"/>
                <a:gd name="connsiteX2" fmla="*/ 1046162 w 3566772"/>
                <a:gd name="connsiteY2" fmla="*/ 256312 h 1897625"/>
                <a:gd name="connsiteX3" fmla="*/ 1579562 w 3566772"/>
                <a:gd name="connsiteY3" fmla="*/ 269012 h 1897625"/>
                <a:gd name="connsiteX4" fmla="*/ 2106612 w 3566772"/>
                <a:gd name="connsiteY4" fmla="*/ 224563 h 1897625"/>
                <a:gd name="connsiteX5" fmla="*/ 2552700 w 3566772"/>
                <a:gd name="connsiteY5" fmla="*/ 142013 h 1897625"/>
                <a:gd name="connsiteX6" fmla="*/ 2536818 w 3566772"/>
                <a:gd name="connsiteY6" fmla="*/ 997674 h 1897625"/>
                <a:gd name="connsiteX7" fmla="*/ 3055937 w 3566772"/>
                <a:gd name="connsiteY7" fmla="*/ 997676 h 1897625"/>
                <a:gd name="connsiteX8" fmla="*/ 3541712 w 3566772"/>
                <a:gd name="connsiteY8" fmla="*/ 1132618 h 1897625"/>
                <a:gd name="connsiteX9" fmla="*/ 3467223 w 3566772"/>
                <a:gd name="connsiteY9" fmla="*/ 1437460 h 1897625"/>
                <a:gd name="connsiteX10" fmla="*/ 3503612 w 3566772"/>
                <a:gd name="connsiteY10" fmla="*/ 1793006 h 1897625"/>
                <a:gd name="connsiteX11" fmla="*/ 2894006 w 3566772"/>
                <a:gd name="connsiteY11" fmla="*/ 1831112 h 1897625"/>
                <a:gd name="connsiteX12" fmla="*/ 2514723 w 3566772"/>
                <a:gd name="connsiteY12" fmla="*/ 1808935 h 1897625"/>
                <a:gd name="connsiteX13" fmla="*/ 2100386 w 3566772"/>
                <a:gd name="connsiteY13" fmla="*/ 1813697 h 1897625"/>
                <a:gd name="connsiteX14" fmla="*/ 1581273 w 3566772"/>
                <a:gd name="connsiteY14" fmla="*/ 1799410 h 1897625"/>
                <a:gd name="connsiteX15" fmla="*/ 1119311 w 3566772"/>
                <a:gd name="connsiteY15" fmla="*/ 1780359 h 1897625"/>
                <a:gd name="connsiteX16" fmla="*/ 719261 w 3566772"/>
                <a:gd name="connsiteY16" fmla="*/ 1837510 h 1897625"/>
                <a:gd name="connsiteX17" fmla="*/ 766768 w 3566772"/>
                <a:gd name="connsiteY17" fmla="*/ 1151663 h 1897625"/>
                <a:gd name="connsiteX18" fmla="*/ 490661 w 3566772"/>
                <a:gd name="connsiteY18" fmla="*/ 1018360 h 1897625"/>
                <a:gd name="connsiteX19" fmla="*/ 0 w 3566772"/>
                <a:gd name="connsiteY19" fmla="*/ 1013543 h 1897625"/>
                <a:gd name="connsiteX20" fmla="*/ 47624 w 3566772"/>
                <a:gd name="connsiteY20" fmla="*/ 661130 h 189762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79562 w 3566772"/>
                <a:gd name="connsiteY3" fmla="*/ 260972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199 h 1889694"/>
                <a:gd name="connsiteX1" fmla="*/ 266706 w 3566772"/>
                <a:gd name="connsiteY1" fmla="*/ 34068 h 1889694"/>
                <a:gd name="connsiteX2" fmla="*/ 1046162 w 3566772"/>
                <a:gd name="connsiteY2" fmla="*/ 248381 h 1889694"/>
                <a:gd name="connsiteX3" fmla="*/ 1584324 w 3566772"/>
                <a:gd name="connsiteY3" fmla="*/ 303944 h 1889694"/>
                <a:gd name="connsiteX4" fmla="*/ 2101850 w 3566772"/>
                <a:gd name="connsiteY4" fmla="*/ 245207 h 1889694"/>
                <a:gd name="connsiteX5" fmla="*/ 2552700 w 3566772"/>
                <a:gd name="connsiteY5" fmla="*/ 134082 h 1889694"/>
                <a:gd name="connsiteX6" fmla="*/ 2536818 w 3566772"/>
                <a:gd name="connsiteY6" fmla="*/ 989743 h 1889694"/>
                <a:gd name="connsiteX7" fmla="*/ 3055937 w 3566772"/>
                <a:gd name="connsiteY7" fmla="*/ 989745 h 1889694"/>
                <a:gd name="connsiteX8" fmla="*/ 3541712 w 3566772"/>
                <a:gd name="connsiteY8" fmla="*/ 1124687 h 1889694"/>
                <a:gd name="connsiteX9" fmla="*/ 3467223 w 3566772"/>
                <a:gd name="connsiteY9" fmla="*/ 1429529 h 1889694"/>
                <a:gd name="connsiteX10" fmla="*/ 3503612 w 3566772"/>
                <a:gd name="connsiteY10" fmla="*/ 1785075 h 1889694"/>
                <a:gd name="connsiteX11" fmla="*/ 2894006 w 3566772"/>
                <a:gd name="connsiteY11" fmla="*/ 1823181 h 1889694"/>
                <a:gd name="connsiteX12" fmla="*/ 2514723 w 3566772"/>
                <a:gd name="connsiteY12" fmla="*/ 1801004 h 1889694"/>
                <a:gd name="connsiteX13" fmla="*/ 2100386 w 3566772"/>
                <a:gd name="connsiteY13" fmla="*/ 1805766 h 1889694"/>
                <a:gd name="connsiteX14" fmla="*/ 1581273 w 3566772"/>
                <a:gd name="connsiteY14" fmla="*/ 1791479 h 1889694"/>
                <a:gd name="connsiteX15" fmla="*/ 1119311 w 3566772"/>
                <a:gd name="connsiteY15" fmla="*/ 1772428 h 1889694"/>
                <a:gd name="connsiteX16" fmla="*/ 719261 w 3566772"/>
                <a:gd name="connsiteY16" fmla="*/ 1829579 h 1889694"/>
                <a:gd name="connsiteX17" fmla="*/ 766768 w 3566772"/>
                <a:gd name="connsiteY17" fmla="*/ 1143732 h 1889694"/>
                <a:gd name="connsiteX18" fmla="*/ 490661 w 3566772"/>
                <a:gd name="connsiteY18" fmla="*/ 1010429 h 1889694"/>
                <a:gd name="connsiteX19" fmla="*/ 0 w 3566772"/>
                <a:gd name="connsiteY19" fmla="*/ 1005612 h 1889694"/>
                <a:gd name="connsiteX20" fmla="*/ 47624 w 3566772"/>
                <a:gd name="connsiteY20" fmla="*/ 653199 h 1889694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03300 w 3566772"/>
                <a:gd name="connsiteY2" fmla="*/ 26732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540 h 1890035"/>
                <a:gd name="connsiteX1" fmla="*/ 266706 w 3566772"/>
                <a:gd name="connsiteY1" fmla="*/ 34409 h 1890035"/>
                <a:gd name="connsiteX2" fmla="*/ 1003300 w 3566772"/>
                <a:gd name="connsiteY2" fmla="*/ 267772 h 1890035"/>
                <a:gd name="connsiteX3" fmla="*/ 1584324 w 3566772"/>
                <a:gd name="connsiteY3" fmla="*/ 304285 h 1890035"/>
                <a:gd name="connsiteX4" fmla="*/ 2101850 w 3566772"/>
                <a:gd name="connsiteY4" fmla="*/ 245548 h 1890035"/>
                <a:gd name="connsiteX5" fmla="*/ 2552700 w 3566772"/>
                <a:gd name="connsiteY5" fmla="*/ 134423 h 1890035"/>
                <a:gd name="connsiteX6" fmla="*/ 2536818 w 3566772"/>
                <a:gd name="connsiteY6" fmla="*/ 990084 h 1890035"/>
                <a:gd name="connsiteX7" fmla="*/ 3055937 w 3566772"/>
                <a:gd name="connsiteY7" fmla="*/ 990086 h 1890035"/>
                <a:gd name="connsiteX8" fmla="*/ 3541712 w 3566772"/>
                <a:gd name="connsiteY8" fmla="*/ 1125028 h 1890035"/>
                <a:gd name="connsiteX9" fmla="*/ 3467223 w 3566772"/>
                <a:gd name="connsiteY9" fmla="*/ 1429870 h 1890035"/>
                <a:gd name="connsiteX10" fmla="*/ 3503612 w 3566772"/>
                <a:gd name="connsiteY10" fmla="*/ 1785416 h 1890035"/>
                <a:gd name="connsiteX11" fmla="*/ 2894006 w 3566772"/>
                <a:gd name="connsiteY11" fmla="*/ 1823522 h 1890035"/>
                <a:gd name="connsiteX12" fmla="*/ 2514723 w 3566772"/>
                <a:gd name="connsiteY12" fmla="*/ 1801345 h 1890035"/>
                <a:gd name="connsiteX13" fmla="*/ 2100386 w 3566772"/>
                <a:gd name="connsiteY13" fmla="*/ 1806107 h 1890035"/>
                <a:gd name="connsiteX14" fmla="*/ 1581273 w 3566772"/>
                <a:gd name="connsiteY14" fmla="*/ 1791820 h 1890035"/>
                <a:gd name="connsiteX15" fmla="*/ 1119311 w 3566772"/>
                <a:gd name="connsiteY15" fmla="*/ 1772769 h 1890035"/>
                <a:gd name="connsiteX16" fmla="*/ 719261 w 3566772"/>
                <a:gd name="connsiteY16" fmla="*/ 1829920 h 1890035"/>
                <a:gd name="connsiteX17" fmla="*/ 766768 w 3566772"/>
                <a:gd name="connsiteY17" fmla="*/ 1144073 h 1890035"/>
                <a:gd name="connsiteX18" fmla="*/ 490661 w 3566772"/>
                <a:gd name="connsiteY18" fmla="*/ 1010770 h 1890035"/>
                <a:gd name="connsiteX19" fmla="*/ 0 w 3566772"/>
                <a:gd name="connsiteY19" fmla="*/ 1005953 h 1890035"/>
                <a:gd name="connsiteX20" fmla="*/ 47624 w 3566772"/>
                <a:gd name="connsiteY20" fmla="*/ 653540 h 1890035"/>
                <a:gd name="connsiteX0" fmla="*/ 47624 w 3566772"/>
                <a:gd name="connsiteY0" fmla="*/ 659312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47624 w 3566772"/>
                <a:gd name="connsiteY20" fmla="*/ 659312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53823 w 3572959"/>
                <a:gd name="connsiteY0" fmla="*/ 378325 h 1895807"/>
                <a:gd name="connsiteX1" fmla="*/ 272893 w 3572959"/>
                <a:gd name="connsiteY1" fmla="*/ 40181 h 1895807"/>
                <a:gd name="connsiteX2" fmla="*/ 1009487 w 3572959"/>
                <a:gd name="connsiteY2" fmla="*/ 273544 h 1895807"/>
                <a:gd name="connsiteX3" fmla="*/ 1590511 w 3572959"/>
                <a:gd name="connsiteY3" fmla="*/ 310057 h 1895807"/>
                <a:gd name="connsiteX4" fmla="*/ 2108037 w 3572959"/>
                <a:gd name="connsiteY4" fmla="*/ 251320 h 1895807"/>
                <a:gd name="connsiteX5" fmla="*/ 2558887 w 3572959"/>
                <a:gd name="connsiteY5" fmla="*/ 140195 h 1895807"/>
                <a:gd name="connsiteX6" fmla="*/ 2543005 w 3572959"/>
                <a:gd name="connsiteY6" fmla="*/ 995856 h 1895807"/>
                <a:gd name="connsiteX7" fmla="*/ 3062124 w 3572959"/>
                <a:gd name="connsiteY7" fmla="*/ 995858 h 1895807"/>
                <a:gd name="connsiteX8" fmla="*/ 3547899 w 3572959"/>
                <a:gd name="connsiteY8" fmla="*/ 1130800 h 1895807"/>
                <a:gd name="connsiteX9" fmla="*/ 3473410 w 3572959"/>
                <a:gd name="connsiteY9" fmla="*/ 1435642 h 1895807"/>
                <a:gd name="connsiteX10" fmla="*/ 3509799 w 3572959"/>
                <a:gd name="connsiteY10" fmla="*/ 1791188 h 1895807"/>
                <a:gd name="connsiteX11" fmla="*/ 2900193 w 3572959"/>
                <a:gd name="connsiteY11" fmla="*/ 1829294 h 1895807"/>
                <a:gd name="connsiteX12" fmla="*/ 2520910 w 3572959"/>
                <a:gd name="connsiteY12" fmla="*/ 1807117 h 1895807"/>
                <a:gd name="connsiteX13" fmla="*/ 2106573 w 3572959"/>
                <a:gd name="connsiteY13" fmla="*/ 1811879 h 1895807"/>
                <a:gd name="connsiteX14" fmla="*/ 1587460 w 3572959"/>
                <a:gd name="connsiteY14" fmla="*/ 1797592 h 1895807"/>
                <a:gd name="connsiteX15" fmla="*/ 1125498 w 3572959"/>
                <a:gd name="connsiteY15" fmla="*/ 1778541 h 1895807"/>
                <a:gd name="connsiteX16" fmla="*/ 725448 w 3572959"/>
                <a:gd name="connsiteY16" fmla="*/ 1835692 h 1895807"/>
                <a:gd name="connsiteX17" fmla="*/ 772955 w 3572959"/>
                <a:gd name="connsiteY17" fmla="*/ 1149845 h 1895807"/>
                <a:gd name="connsiteX18" fmla="*/ 496848 w 3572959"/>
                <a:gd name="connsiteY18" fmla="*/ 1016542 h 1895807"/>
                <a:gd name="connsiteX19" fmla="*/ 6187 w 3572959"/>
                <a:gd name="connsiteY19" fmla="*/ 1011725 h 1895807"/>
                <a:gd name="connsiteX20" fmla="*/ 153823 w 3572959"/>
                <a:gd name="connsiteY20" fmla="*/ 378325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726493 w 3574004"/>
                <a:gd name="connsiteY16" fmla="*/ 1838547 h 1898662"/>
                <a:gd name="connsiteX17" fmla="*/ 774000 w 3574004"/>
                <a:gd name="connsiteY17" fmla="*/ 1152700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726493 w 3574004"/>
                <a:gd name="connsiteY16" fmla="*/ 1838547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716968 w 3574004"/>
                <a:gd name="connsiteY16" fmla="*/ 184331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97918 w 3574004"/>
                <a:gd name="connsiteY16" fmla="*/ 182426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69343 w 3574004"/>
                <a:gd name="connsiteY16" fmla="*/ 182426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69343 w 3574004"/>
                <a:gd name="connsiteY16" fmla="*/ 182426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97918 w 3574004"/>
                <a:gd name="connsiteY16" fmla="*/ 1795685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93156 w 3574004"/>
                <a:gd name="connsiteY16" fmla="*/ 180521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74004" h="1898662">
                  <a:moveTo>
                    <a:pt x="131055" y="385943"/>
                  </a:moveTo>
                  <a:cubicBezTo>
                    <a:pt x="131055" y="207082"/>
                    <a:pt x="90314" y="71611"/>
                    <a:pt x="273938" y="43036"/>
                  </a:cubicBezTo>
                  <a:cubicBezTo>
                    <a:pt x="484545" y="-12526"/>
                    <a:pt x="720551" y="-63326"/>
                    <a:pt x="1010532" y="276399"/>
                  </a:cubicBezTo>
                  <a:cubicBezTo>
                    <a:pt x="1228020" y="197554"/>
                    <a:pt x="1278818" y="148870"/>
                    <a:pt x="1591556" y="312912"/>
                  </a:cubicBezTo>
                  <a:cubicBezTo>
                    <a:pt x="1765652" y="245179"/>
                    <a:pt x="1765125" y="151517"/>
                    <a:pt x="2109082" y="254175"/>
                  </a:cubicBezTo>
                  <a:cubicBezTo>
                    <a:pt x="2182636" y="56267"/>
                    <a:pt x="2376841" y="-143228"/>
                    <a:pt x="2559932" y="143050"/>
                  </a:cubicBezTo>
                  <a:cubicBezTo>
                    <a:pt x="2641423" y="557917"/>
                    <a:pt x="2392708" y="955318"/>
                    <a:pt x="2544050" y="998711"/>
                  </a:cubicBezTo>
                  <a:cubicBezTo>
                    <a:pt x="2661525" y="870124"/>
                    <a:pt x="2880076" y="629354"/>
                    <a:pt x="3063169" y="998713"/>
                  </a:cubicBezTo>
                  <a:cubicBezTo>
                    <a:pt x="3278012" y="980722"/>
                    <a:pt x="3457927" y="967498"/>
                    <a:pt x="3548944" y="1133655"/>
                  </a:cubicBezTo>
                  <a:cubicBezTo>
                    <a:pt x="3604792" y="1310933"/>
                    <a:pt x="3561767" y="1309382"/>
                    <a:pt x="3474455" y="1438497"/>
                  </a:cubicBezTo>
                  <a:cubicBezTo>
                    <a:pt x="3468105" y="1548562"/>
                    <a:pt x="3620668" y="1725259"/>
                    <a:pt x="3510844" y="1794043"/>
                  </a:cubicBezTo>
                  <a:cubicBezTo>
                    <a:pt x="3212394" y="2004654"/>
                    <a:pt x="3080099" y="1832149"/>
                    <a:pt x="2901238" y="1832149"/>
                  </a:cubicBezTo>
                  <a:cubicBezTo>
                    <a:pt x="2774810" y="1824757"/>
                    <a:pt x="2696008" y="1979289"/>
                    <a:pt x="2521955" y="1809972"/>
                  </a:cubicBezTo>
                  <a:cubicBezTo>
                    <a:pt x="2407941" y="1828500"/>
                    <a:pt x="2391007" y="1933805"/>
                    <a:pt x="2107618" y="1814734"/>
                  </a:cubicBezTo>
                  <a:cubicBezTo>
                    <a:pt x="1963949" y="1862359"/>
                    <a:pt x="1955238" y="1963174"/>
                    <a:pt x="1588505" y="1800447"/>
                  </a:cubicBezTo>
                  <a:cubicBezTo>
                    <a:pt x="1423406" y="1888553"/>
                    <a:pt x="1354369" y="1913167"/>
                    <a:pt x="1126543" y="1781396"/>
                  </a:cubicBezTo>
                  <a:cubicBezTo>
                    <a:pt x="986049" y="1876646"/>
                    <a:pt x="848750" y="1948092"/>
                    <a:pt x="693156" y="1805210"/>
                  </a:cubicBezTo>
                  <a:cubicBezTo>
                    <a:pt x="604237" y="1619465"/>
                    <a:pt x="786721" y="1271772"/>
                    <a:pt x="783525" y="1147938"/>
                  </a:cubicBezTo>
                  <a:cubicBezTo>
                    <a:pt x="735106" y="1026494"/>
                    <a:pt x="616163" y="1123380"/>
                    <a:pt x="497893" y="1019397"/>
                  </a:cubicBezTo>
                  <a:cubicBezTo>
                    <a:pt x="370098" y="996377"/>
                    <a:pt x="77896" y="1143968"/>
                    <a:pt x="7232" y="1014580"/>
                  </a:cubicBezTo>
                  <a:cubicBezTo>
                    <a:pt x="-29281" y="787572"/>
                    <a:pt x="81843" y="689151"/>
                    <a:pt x="131055" y="3859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3" name="Agrupar 12"/>
            <p:cNvGrpSpPr/>
            <p:nvPr/>
          </p:nvGrpSpPr>
          <p:grpSpPr>
            <a:xfrm>
              <a:off x="2024743" y="1958371"/>
              <a:ext cx="7203453" cy="2353432"/>
              <a:chOff x="2024743" y="1958371"/>
              <a:chExt cx="7203453" cy="2353432"/>
            </a:xfrm>
            <a:effectLst/>
          </p:grpSpPr>
          <p:sp>
            <p:nvSpPr>
              <p:cNvPr id="14" name="Retângulo 13"/>
              <p:cNvSpPr/>
              <p:nvPr/>
            </p:nvSpPr>
            <p:spPr>
              <a:xfrm>
                <a:off x="2024743" y="1958371"/>
                <a:ext cx="6387024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9600" b="1" dirty="0" err="1" smtClean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rgbClr val="FF3399"/>
                      </a:fgClr>
                      <a:bgClr>
                        <a:srgbClr val="FFCCFF"/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  <a:latin typeface="Forte" panose="03060902040502070203" pitchFamily="66" charset="0"/>
                  </a:rPr>
                  <a:t>Rosi</a:t>
                </a:r>
                <a:endParaRPr lang="pt-BR" sz="9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rgbClr val="FF3399"/>
                    </a:fgClr>
                    <a:bgClr>
                      <a:srgbClr val="FFCCFF"/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Forte" panose="03060902040502070203" pitchFamily="66" charset="0"/>
                </a:endParaRPr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2841172" y="2742143"/>
                <a:ext cx="6387024" cy="1569660"/>
              </a:xfrm>
              <a:prstGeom prst="rect">
                <a:avLst/>
              </a:prstGeom>
              <a:noFill/>
              <a:effectLst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9600" b="1" dirty="0" smtClean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rgbClr val="FF3399"/>
                      </a:fgClr>
                      <a:bgClr>
                        <a:srgbClr val="FFCCFF"/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  <a:latin typeface="Forte" panose="03060902040502070203" pitchFamily="66" charset="0"/>
                  </a:rPr>
                  <a:t>Roriz</a:t>
                </a:r>
                <a:endParaRPr lang="pt-BR" sz="9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rgbClr val="FF3399"/>
                    </a:fgClr>
                    <a:bgClr>
                      <a:srgbClr val="FFCCFF"/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Forte" panose="03060902040502070203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289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6" presetClass="emph" presetSubtype="0" repeatCount="1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25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5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34661" y="-7094677"/>
            <a:ext cx="66895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Fundo versão 1</a:t>
            </a:r>
            <a:endParaRPr lang="pt-BR" sz="6600" dirty="0"/>
          </a:p>
        </p:txBody>
      </p:sp>
      <p:grpSp>
        <p:nvGrpSpPr>
          <p:cNvPr id="166" name="Agrupar 165"/>
          <p:cNvGrpSpPr/>
          <p:nvPr/>
        </p:nvGrpSpPr>
        <p:grpSpPr>
          <a:xfrm>
            <a:off x="-19401060" y="-7889822"/>
            <a:ext cx="11990674" cy="6708114"/>
            <a:chOff x="161438" y="-44262"/>
            <a:chExt cx="11990674" cy="6708114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688" y="1874700"/>
              <a:ext cx="914528" cy="914528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120" y="2186384"/>
              <a:ext cx="914528" cy="914528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204" y="2541652"/>
              <a:ext cx="914528" cy="914528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381" y="1151792"/>
              <a:ext cx="952633" cy="952633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809" y="-44262"/>
              <a:ext cx="914528" cy="914528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50" y="1964287"/>
              <a:ext cx="914528" cy="914528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1281" y="190470"/>
              <a:ext cx="914528" cy="914528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0236" y="4521334"/>
              <a:ext cx="914528" cy="914528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0984" y="4474757"/>
              <a:ext cx="914528" cy="914528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9480" y="2208176"/>
              <a:ext cx="914528" cy="914528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252" y="4747892"/>
              <a:ext cx="914528" cy="914528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332" y="156016"/>
              <a:ext cx="914528" cy="914528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322" y="5749324"/>
              <a:ext cx="914528" cy="914528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7233" y="1134124"/>
              <a:ext cx="914528" cy="914528"/>
            </a:xfrm>
            <a:prstGeom prst="rect">
              <a:avLst/>
            </a:prstGeom>
          </p:spPr>
        </p:pic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3325" y="5666150"/>
              <a:ext cx="914528" cy="914528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5521" y="3456180"/>
              <a:ext cx="914528" cy="914528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527" y="654840"/>
              <a:ext cx="914528" cy="914528"/>
            </a:xfrm>
            <a:prstGeom prst="rect">
              <a:avLst/>
            </a:prstGeom>
          </p:spPr>
        </p:pic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3325" y="3071170"/>
              <a:ext cx="914528" cy="914528"/>
            </a:xfrm>
            <a:prstGeom prst="rect">
              <a:avLst/>
            </a:prstGeom>
          </p:spPr>
        </p:pic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6884" y="1005534"/>
              <a:ext cx="914528" cy="914528"/>
            </a:xfrm>
            <a:prstGeom prst="rect">
              <a:avLst/>
            </a:prstGeom>
          </p:spPr>
        </p:pic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9126" y="3065841"/>
              <a:ext cx="914528" cy="914528"/>
            </a:xfrm>
            <a:prstGeom prst="rect">
              <a:avLst/>
            </a:prstGeom>
          </p:spPr>
        </p:pic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474" y="4064070"/>
              <a:ext cx="914528" cy="914528"/>
            </a:xfrm>
            <a:prstGeom prst="rect">
              <a:avLst/>
            </a:prstGeom>
          </p:spPr>
        </p:pic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2347" y="1718360"/>
              <a:ext cx="914528" cy="914528"/>
            </a:xfrm>
            <a:prstGeom prst="rect">
              <a:avLst/>
            </a:prstGeom>
          </p:spPr>
        </p:pic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003" y="3714686"/>
              <a:ext cx="914528" cy="914528"/>
            </a:xfrm>
            <a:prstGeom prst="rect">
              <a:avLst/>
            </a:prstGeom>
          </p:spPr>
        </p:pic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0193" y="4797539"/>
              <a:ext cx="914528" cy="914528"/>
            </a:xfrm>
            <a:prstGeom prst="rect">
              <a:avLst/>
            </a:prstGeom>
          </p:spPr>
        </p:pic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256" y="58143"/>
              <a:ext cx="709470" cy="709470"/>
            </a:xfrm>
            <a:prstGeom prst="rect">
              <a:avLst/>
            </a:prstGeom>
          </p:spPr>
        </p:pic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102" y="4538067"/>
              <a:ext cx="914528" cy="914528"/>
            </a:xfrm>
            <a:prstGeom prst="rect">
              <a:avLst/>
            </a:prstGeom>
          </p:spPr>
        </p:pic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85" y="5708353"/>
              <a:ext cx="914528" cy="914528"/>
            </a:xfrm>
            <a:prstGeom prst="rect">
              <a:avLst/>
            </a:prstGeom>
          </p:spPr>
        </p:pic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948" y="5657441"/>
              <a:ext cx="914528" cy="914528"/>
            </a:xfrm>
            <a:prstGeom prst="rect">
              <a:avLst/>
            </a:prstGeom>
          </p:spPr>
        </p:pic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9563" y="4321526"/>
              <a:ext cx="914528" cy="914528"/>
            </a:xfrm>
            <a:prstGeom prst="rect">
              <a:avLst/>
            </a:prstGeom>
          </p:spPr>
        </p:pic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7853" y="1104998"/>
              <a:ext cx="914528" cy="914528"/>
            </a:xfrm>
            <a:prstGeom prst="rect">
              <a:avLst/>
            </a:prstGeom>
          </p:spPr>
        </p:pic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508" y="4737353"/>
              <a:ext cx="914528" cy="914528"/>
            </a:xfrm>
            <a:prstGeom prst="rect">
              <a:avLst/>
            </a:prstGeom>
          </p:spPr>
        </p:pic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5855" y="5663153"/>
              <a:ext cx="914528" cy="914528"/>
            </a:xfrm>
            <a:prstGeom prst="rect">
              <a:avLst/>
            </a:prstGeom>
          </p:spPr>
        </p:pic>
        <p:pic>
          <p:nvPicPr>
            <p:cNvPr id="48" name="Imagem 47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50" y="3338949"/>
              <a:ext cx="914528" cy="914528"/>
            </a:xfrm>
            <a:prstGeom prst="rect">
              <a:avLst/>
            </a:prstGeom>
          </p:spPr>
        </p:pic>
        <p:pic>
          <p:nvPicPr>
            <p:cNvPr id="49" name="Imagem 48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441" y="4384903"/>
              <a:ext cx="914528" cy="914528"/>
            </a:xfrm>
            <a:prstGeom prst="rect">
              <a:avLst/>
            </a:prstGeom>
          </p:spPr>
        </p:pic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349" y="210448"/>
              <a:ext cx="914528" cy="914528"/>
            </a:xfrm>
            <a:prstGeom prst="rect">
              <a:avLst/>
            </a:prstGeom>
          </p:spPr>
        </p:pic>
        <p:pic>
          <p:nvPicPr>
            <p:cNvPr id="51" name="Imagem 50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446" y="874272"/>
              <a:ext cx="914528" cy="914528"/>
            </a:xfrm>
            <a:prstGeom prst="rect">
              <a:avLst/>
            </a:prstGeom>
          </p:spPr>
        </p:pic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172" y="1207748"/>
              <a:ext cx="914528" cy="914528"/>
            </a:xfrm>
            <a:prstGeom prst="rect">
              <a:avLst/>
            </a:prstGeom>
          </p:spPr>
        </p:pic>
        <p:pic>
          <p:nvPicPr>
            <p:cNvPr id="53" name="Imagem 52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028" y="1322510"/>
              <a:ext cx="914528" cy="914528"/>
            </a:xfrm>
            <a:prstGeom prst="rect">
              <a:avLst/>
            </a:prstGeom>
          </p:spPr>
        </p:pic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962" y="1541224"/>
              <a:ext cx="914528" cy="914528"/>
            </a:xfrm>
            <a:prstGeom prst="rect">
              <a:avLst/>
            </a:prstGeom>
          </p:spPr>
        </p:pic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25" y="103609"/>
              <a:ext cx="914528" cy="914528"/>
            </a:xfrm>
            <a:prstGeom prst="rect">
              <a:avLst/>
            </a:prstGeom>
          </p:spPr>
        </p:pic>
        <p:pic>
          <p:nvPicPr>
            <p:cNvPr id="56" name="Imagem 55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960" y="137030"/>
              <a:ext cx="914528" cy="914528"/>
            </a:xfrm>
            <a:prstGeom prst="rect">
              <a:avLst/>
            </a:prstGeom>
          </p:spPr>
        </p:pic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221" y="2029569"/>
              <a:ext cx="914528" cy="914528"/>
            </a:xfrm>
            <a:prstGeom prst="rect">
              <a:avLst/>
            </a:prstGeom>
          </p:spPr>
        </p:pic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877" y="5748320"/>
              <a:ext cx="914528" cy="914528"/>
            </a:xfrm>
            <a:prstGeom prst="rect">
              <a:avLst/>
            </a:prstGeom>
          </p:spPr>
        </p:pic>
        <p:pic>
          <p:nvPicPr>
            <p:cNvPr id="59" name="Imagem 58"/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285" y="216093"/>
              <a:ext cx="914528" cy="914528"/>
            </a:xfrm>
            <a:prstGeom prst="rect">
              <a:avLst/>
            </a:prstGeom>
          </p:spPr>
        </p:pic>
        <p:pic>
          <p:nvPicPr>
            <p:cNvPr id="60" name="Imagem 59"/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500" y="3976723"/>
              <a:ext cx="914528" cy="914528"/>
            </a:xfrm>
            <a:prstGeom prst="rect">
              <a:avLst/>
            </a:prstGeom>
          </p:spPr>
        </p:pic>
        <p:pic>
          <p:nvPicPr>
            <p:cNvPr id="61" name="Imagem 60"/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2930" y="2875126"/>
              <a:ext cx="914528" cy="914528"/>
            </a:xfrm>
            <a:prstGeom prst="rect">
              <a:avLst/>
            </a:prstGeom>
          </p:spPr>
        </p:pic>
        <p:pic>
          <p:nvPicPr>
            <p:cNvPr id="62" name="Imagem 61"/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4686" y="116160"/>
              <a:ext cx="914528" cy="914528"/>
            </a:xfrm>
            <a:prstGeom prst="rect">
              <a:avLst/>
            </a:prstGeom>
          </p:spPr>
        </p:pic>
        <p:pic>
          <p:nvPicPr>
            <p:cNvPr id="63" name="Imagem 62"/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715" y="2248672"/>
              <a:ext cx="914528" cy="914528"/>
            </a:xfrm>
            <a:prstGeom prst="rect">
              <a:avLst/>
            </a:prstGeom>
          </p:spPr>
        </p:pic>
        <p:pic>
          <p:nvPicPr>
            <p:cNvPr id="64" name="Imagem 63"/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889" y="5658247"/>
              <a:ext cx="914528" cy="914528"/>
            </a:xfrm>
            <a:prstGeom prst="rect">
              <a:avLst/>
            </a:prstGeom>
          </p:spPr>
        </p:pic>
        <p:pic>
          <p:nvPicPr>
            <p:cNvPr id="65" name="Imagem 64"/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7584" y="1226585"/>
              <a:ext cx="914528" cy="914528"/>
            </a:xfrm>
            <a:prstGeom prst="rect">
              <a:avLst/>
            </a:prstGeom>
          </p:spPr>
        </p:pic>
        <p:pic>
          <p:nvPicPr>
            <p:cNvPr id="66" name="Imagem 65"/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1381" y="3560229"/>
              <a:ext cx="914528" cy="914528"/>
            </a:xfrm>
            <a:prstGeom prst="rect">
              <a:avLst/>
            </a:prstGeom>
          </p:spPr>
        </p:pic>
        <p:pic>
          <p:nvPicPr>
            <p:cNvPr id="67" name="Imagem 66"/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049" y="4618745"/>
              <a:ext cx="914528" cy="914528"/>
            </a:xfrm>
            <a:prstGeom prst="rect">
              <a:avLst/>
            </a:prstGeom>
          </p:spPr>
        </p:pic>
        <p:pic>
          <p:nvPicPr>
            <p:cNvPr id="68" name="Imagem 67"/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3700" y="566570"/>
              <a:ext cx="914528" cy="914528"/>
            </a:xfrm>
            <a:prstGeom prst="rect">
              <a:avLst/>
            </a:prstGeom>
          </p:spPr>
        </p:pic>
        <p:pic>
          <p:nvPicPr>
            <p:cNvPr id="69" name="Imagem 68"/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791" y="5452595"/>
              <a:ext cx="914528" cy="914528"/>
            </a:xfrm>
            <a:prstGeom prst="rect">
              <a:avLst/>
            </a:prstGeom>
          </p:spPr>
        </p:pic>
        <p:pic>
          <p:nvPicPr>
            <p:cNvPr id="70" name="Imagem 69"/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0984" y="-10725"/>
              <a:ext cx="914528" cy="914528"/>
            </a:xfrm>
            <a:prstGeom prst="rect">
              <a:avLst/>
            </a:prstGeom>
          </p:spPr>
        </p:pic>
        <p:pic>
          <p:nvPicPr>
            <p:cNvPr id="71" name="Imagem 70"/>
            <p:cNvPicPr>
              <a:picLocks noChangeAspect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1799" y="3077683"/>
              <a:ext cx="914528" cy="914528"/>
            </a:xfrm>
            <a:prstGeom prst="rect">
              <a:avLst/>
            </a:prstGeom>
          </p:spPr>
        </p:pic>
        <p:pic>
          <p:nvPicPr>
            <p:cNvPr id="72" name="Imagem 71"/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3222" y="2742692"/>
              <a:ext cx="914528" cy="914528"/>
            </a:xfrm>
            <a:prstGeom prst="rect">
              <a:avLst/>
            </a:prstGeom>
          </p:spPr>
        </p:pic>
        <p:pic>
          <p:nvPicPr>
            <p:cNvPr id="73" name="Imagem 72"/>
            <p:cNvPicPr>
              <a:picLocks noChangeAspect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5071" y="4833792"/>
              <a:ext cx="914528" cy="914528"/>
            </a:xfrm>
            <a:prstGeom prst="rect">
              <a:avLst/>
            </a:prstGeom>
          </p:spPr>
        </p:pic>
        <p:pic>
          <p:nvPicPr>
            <p:cNvPr id="74" name="Imagem 73"/>
            <p:cNvPicPr>
              <a:picLocks noChangeAspect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25" y="1060596"/>
              <a:ext cx="914528" cy="914528"/>
            </a:xfrm>
            <a:prstGeom prst="rect">
              <a:avLst/>
            </a:prstGeom>
          </p:spPr>
        </p:pic>
        <p:pic>
          <p:nvPicPr>
            <p:cNvPr id="75" name="Imagem 74"/>
            <p:cNvPicPr>
              <a:picLocks noChangeAspect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6990" y="2266079"/>
              <a:ext cx="914528" cy="914528"/>
            </a:xfrm>
            <a:prstGeom prst="rect">
              <a:avLst/>
            </a:prstGeom>
          </p:spPr>
        </p:pic>
        <p:pic>
          <p:nvPicPr>
            <p:cNvPr id="76" name="Imagem 75"/>
            <p:cNvPicPr>
              <a:picLocks noChangeAspect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216" y="2248672"/>
              <a:ext cx="914528" cy="914528"/>
            </a:xfrm>
            <a:prstGeom prst="rect">
              <a:avLst/>
            </a:prstGeom>
          </p:spPr>
        </p:pic>
        <p:pic>
          <p:nvPicPr>
            <p:cNvPr id="77" name="Imagem 76"/>
            <p:cNvPicPr>
              <a:picLocks noChangeAspect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827" y="3025473"/>
              <a:ext cx="914528" cy="914528"/>
            </a:xfrm>
            <a:prstGeom prst="rect">
              <a:avLst/>
            </a:prstGeom>
          </p:spPr>
        </p:pic>
        <p:pic>
          <p:nvPicPr>
            <p:cNvPr id="78" name="Imagem 77"/>
            <p:cNvPicPr>
              <a:picLocks noChangeAspect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852" y="5749324"/>
              <a:ext cx="914528" cy="914528"/>
            </a:xfrm>
            <a:prstGeom prst="rect">
              <a:avLst/>
            </a:prstGeom>
          </p:spPr>
        </p:pic>
        <p:pic>
          <p:nvPicPr>
            <p:cNvPr id="79" name="Imagem 78"/>
            <p:cNvPicPr>
              <a:picLocks noChangeAspect="1"/>
            </p:cNvPicPr>
            <p:nvPr/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38" y="5657907"/>
              <a:ext cx="914528" cy="914528"/>
            </a:xfrm>
            <a:prstGeom prst="rect">
              <a:avLst/>
            </a:prstGeom>
          </p:spPr>
        </p:pic>
        <p:pic>
          <p:nvPicPr>
            <p:cNvPr id="80" name="Imagem 79"/>
            <p:cNvPicPr>
              <a:picLocks noChangeAspect="1"/>
            </p:cNvPicPr>
            <p:nvPr/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660" y="293766"/>
              <a:ext cx="914528" cy="914528"/>
            </a:xfrm>
            <a:prstGeom prst="rect">
              <a:avLst/>
            </a:prstGeom>
          </p:spPr>
        </p:pic>
        <p:pic>
          <p:nvPicPr>
            <p:cNvPr id="81" name="Imagem 80"/>
            <p:cNvPicPr>
              <a:picLocks noChangeAspect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2647" y="5712067"/>
              <a:ext cx="914528" cy="914528"/>
            </a:xfrm>
            <a:prstGeom prst="rect">
              <a:avLst/>
            </a:prstGeom>
          </p:spPr>
        </p:pic>
        <p:pic>
          <p:nvPicPr>
            <p:cNvPr id="82" name="Imagem 81"/>
            <p:cNvPicPr>
              <a:picLocks noChangeAspect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1336" y="1362534"/>
              <a:ext cx="914528" cy="914528"/>
            </a:xfrm>
            <a:prstGeom prst="rect">
              <a:avLst/>
            </a:prstGeom>
          </p:spPr>
        </p:pic>
        <p:pic>
          <p:nvPicPr>
            <p:cNvPr id="83" name="Imagem 82"/>
            <p:cNvPicPr>
              <a:picLocks noChangeAspect="1"/>
            </p:cNvPicPr>
            <p:nvPr/>
          </p:nvPicPr>
          <p:blipFill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5492" y="5981318"/>
              <a:ext cx="609685" cy="609685"/>
            </a:xfrm>
            <a:prstGeom prst="rect">
              <a:avLst/>
            </a:prstGeom>
          </p:spPr>
        </p:pic>
        <p:pic>
          <p:nvPicPr>
            <p:cNvPr id="84" name="Imagem 83"/>
            <p:cNvPicPr>
              <a:picLocks noChangeAspect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697" y="3751766"/>
              <a:ext cx="914528" cy="914528"/>
            </a:xfrm>
            <a:prstGeom prst="rect">
              <a:avLst/>
            </a:prstGeom>
          </p:spPr>
        </p:pic>
        <p:pic>
          <p:nvPicPr>
            <p:cNvPr id="85" name="Imagem 84"/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0657" y="3486426"/>
              <a:ext cx="914528" cy="914528"/>
            </a:xfrm>
            <a:prstGeom prst="rect">
              <a:avLst/>
            </a:prstGeom>
          </p:spPr>
        </p:pic>
      </p:grpSp>
      <p:grpSp>
        <p:nvGrpSpPr>
          <p:cNvPr id="237" name="Agrupar 236"/>
          <p:cNvGrpSpPr/>
          <p:nvPr/>
        </p:nvGrpSpPr>
        <p:grpSpPr>
          <a:xfrm>
            <a:off x="-19401060" y="6697218"/>
            <a:ext cx="11990674" cy="6708114"/>
            <a:chOff x="161438" y="-44262"/>
            <a:chExt cx="11990674" cy="6708114"/>
          </a:xfrm>
        </p:grpSpPr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688" y="1874700"/>
              <a:ext cx="914528" cy="914528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120" y="2186384"/>
              <a:ext cx="914528" cy="914528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204" y="2541652"/>
              <a:ext cx="914528" cy="914528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381" y="1151792"/>
              <a:ext cx="952633" cy="952633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809" y="-44262"/>
              <a:ext cx="914528" cy="914528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50" y="1964287"/>
              <a:ext cx="914528" cy="914528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1281" y="190470"/>
              <a:ext cx="914528" cy="914528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0236" y="4521334"/>
              <a:ext cx="914528" cy="914528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0984" y="4474757"/>
              <a:ext cx="914528" cy="914528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9480" y="2208176"/>
              <a:ext cx="914528" cy="914528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252" y="4747892"/>
              <a:ext cx="914528" cy="914528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332" y="156016"/>
              <a:ext cx="914528" cy="914528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322" y="5749324"/>
              <a:ext cx="914528" cy="914528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7233" y="1134124"/>
              <a:ext cx="914528" cy="914528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3325" y="5666150"/>
              <a:ext cx="914528" cy="914528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5521" y="3456180"/>
              <a:ext cx="914528" cy="914528"/>
            </a:xfrm>
            <a:prstGeom prst="rect">
              <a:avLst/>
            </a:prstGeom>
          </p:spPr>
        </p:pic>
        <p:pic>
          <p:nvPicPr>
            <p:cNvPr id="183" name="Imagem 182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527" y="654840"/>
              <a:ext cx="914528" cy="914528"/>
            </a:xfrm>
            <a:prstGeom prst="rect">
              <a:avLst/>
            </a:prstGeom>
          </p:spPr>
        </p:pic>
        <p:pic>
          <p:nvPicPr>
            <p:cNvPr id="184" name="Imagem 183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3325" y="3071170"/>
              <a:ext cx="914528" cy="914528"/>
            </a:xfrm>
            <a:prstGeom prst="rect">
              <a:avLst/>
            </a:prstGeom>
          </p:spPr>
        </p:pic>
        <p:pic>
          <p:nvPicPr>
            <p:cNvPr id="185" name="Imagem 184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6884" y="1005534"/>
              <a:ext cx="914528" cy="914528"/>
            </a:xfrm>
            <a:prstGeom prst="rect">
              <a:avLst/>
            </a:prstGeom>
          </p:spPr>
        </p:pic>
        <p:pic>
          <p:nvPicPr>
            <p:cNvPr id="186" name="Imagem 185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9126" y="3065841"/>
              <a:ext cx="914528" cy="914528"/>
            </a:xfrm>
            <a:prstGeom prst="rect">
              <a:avLst/>
            </a:prstGeom>
          </p:spPr>
        </p:pic>
        <p:pic>
          <p:nvPicPr>
            <p:cNvPr id="187" name="Imagem 186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474" y="4064070"/>
              <a:ext cx="914528" cy="914528"/>
            </a:xfrm>
            <a:prstGeom prst="rect">
              <a:avLst/>
            </a:prstGeom>
          </p:spPr>
        </p:pic>
        <p:pic>
          <p:nvPicPr>
            <p:cNvPr id="188" name="Imagem 187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2347" y="1718360"/>
              <a:ext cx="914528" cy="914528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003" y="3714686"/>
              <a:ext cx="914528" cy="914528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0193" y="4797539"/>
              <a:ext cx="914528" cy="914528"/>
            </a:xfrm>
            <a:prstGeom prst="rect">
              <a:avLst/>
            </a:prstGeom>
          </p:spPr>
        </p:pic>
        <p:pic>
          <p:nvPicPr>
            <p:cNvPr id="191" name="Imagem 190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256" y="58143"/>
              <a:ext cx="709470" cy="709470"/>
            </a:xfrm>
            <a:prstGeom prst="rect">
              <a:avLst/>
            </a:prstGeom>
          </p:spPr>
        </p:pic>
        <p:pic>
          <p:nvPicPr>
            <p:cNvPr id="192" name="Imagem 191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102" y="4538067"/>
              <a:ext cx="914528" cy="914528"/>
            </a:xfrm>
            <a:prstGeom prst="rect">
              <a:avLst/>
            </a:prstGeom>
          </p:spPr>
        </p:pic>
        <p:pic>
          <p:nvPicPr>
            <p:cNvPr id="193" name="Imagem 192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85" y="5708353"/>
              <a:ext cx="914528" cy="914528"/>
            </a:xfrm>
            <a:prstGeom prst="rect">
              <a:avLst/>
            </a:prstGeom>
          </p:spPr>
        </p:pic>
        <p:pic>
          <p:nvPicPr>
            <p:cNvPr id="194" name="Imagem 193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948" y="5657441"/>
              <a:ext cx="914528" cy="914528"/>
            </a:xfrm>
            <a:prstGeom prst="rect">
              <a:avLst/>
            </a:prstGeom>
          </p:spPr>
        </p:pic>
        <p:pic>
          <p:nvPicPr>
            <p:cNvPr id="195" name="Imagem 194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9563" y="4321526"/>
              <a:ext cx="914528" cy="914528"/>
            </a:xfrm>
            <a:prstGeom prst="rect">
              <a:avLst/>
            </a:prstGeom>
          </p:spPr>
        </p:pic>
        <p:pic>
          <p:nvPicPr>
            <p:cNvPr id="196" name="Imagem 195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7853" y="1104998"/>
              <a:ext cx="914528" cy="914528"/>
            </a:xfrm>
            <a:prstGeom prst="rect">
              <a:avLst/>
            </a:prstGeom>
          </p:spPr>
        </p:pic>
        <p:pic>
          <p:nvPicPr>
            <p:cNvPr id="197" name="Imagem 196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508" y="4737353"/>
              <a:ext cx="914528" cy="914528"/>
            </a:xfrm>
            <a:prstGeom prst="rect">
              <a:avLst/>
            </a:prstGeom>
          </p:spPr>
        </p:pic>
        <p:pic>
          <p:nvPicPr>
            <p:cNvPr id="198" name="Imagem 197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5855" y="5663153"/>
              <a:ext cx="914528" cy="914528"/>
            </a:xfrm>
            <a:prstGeom prst="rect">
              <a:avLst/>
            </a:prstGeom>
          </p:spPr>
        </p:pic>
        <p:pic>
          <p:nvPicPr>
            <p:cNvPr id="199" name="Imagem 198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50" y="3338949"/>
              <a:ext cx="914528" cy="914528"/>
            </a:xfrm>
            <a:prstGeom prst="rect">
              <a:avLst/>
            </a:prstGeom>
          </p:spPr>
        </p:pic>
        <p:pic>
          <p:nvPicPr>
            <p:cNvPr id="200" name="Imagem 199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441" y="4384903"/>
              <a:ext cx="914528" cy="914528"/>
            </a:xfrm>
            <a:prstGeom prst="rect">
              <a:avLst/>
            </a:prstGeom>
          </p:spPr>
        </p:pic>
        <p:pic>
          <p:nvPicPr>
            <p:cNvPr id="201" name="Imagem 200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349" y="210448"/>
              <a:ext cx="914528" cy="914528"/>
            </a:xfrm>
            <a:prstGeom prst="rect">
              <a:avLst/>
            </a:prstGeom>
          </p:spPr>
        </p:pic>
        <p:pic>
          <p:nvPicPr>
            <p:cNvPr id="202" name="Imagem 201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446" y="874272"/>
              <a:ext cx="914528" cy="914528"/>
            </a:xfrm>
            <a:prstGeom prst="rect">
              <a:avLst/>
            </a:prstGeom>
          </p:spPr>
        </p:pic>
        <p:pic>
          <p:nvPicPr>
            <p:cNvPr id="203" name="Imagem 202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172" y="1207748"/>
              <a:ext cx="914528" cy="914528"/>
            </a:xfrm>
            <a:prstGeom prst="rect">
              <a:avLst/>
            </a:prstGeom>
          </p:spPr>
        </p:pic>
        <p:pic>
          <p:nvPicPr>
            <p:cNvPr id="204" name="Imagem 203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028" y="1322510"/>
              <a:ext cx="914528" cy="914528"/>
            </a:xfrm>
            <a:prstGeom prst="rect">
              <a:avLst/>
            </a:prstGeom>
          </p:spPr>
        </p:pic>
        <p:pic>
          <p:nvPicPr>
            <p:cNvPr id="205" name="Imagem 204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962" y="1541224"/>
              <a:ext cx="914528" cy="914528"/>
            </a:xfrm>
            <a:prstGeom prst="rect">
              <a:avLst/>
            </a:prstGeom>
          </p:spPr>
        </p:pic>
        <p:pic>
          <p:nvPicPr>
            <p:cNvPr id="206" name="Imagem 205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25" y="103609"/>
              <a:ext cx="914528" cy="914528"/>
            </a:xfrm>
            <a:prstGeom prst="rect">
              <a:avLst/>
            </a:prstGeom>
          </p:spPr>
        </p:pic>
        <p:pic>
          <p:nvPicPr>
            <p:cNvPr id="207" name="Imagem 206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960" y="137030"/>
              <a:ext cx="914528" cy="914528"/>
            </a:xfrm>
            <a:prstGeom prst="rect">
              <a:avLst/>
            </a:prstGeom>
          </p:spPr>
        </p:pic>
        <p:pic>
          <p:nvPicPr>
            <p:cNvPr id="208" name="Imagem 207"/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221" y="2029569"/>
              <a:ext cx="914528" cy="914528"/>
            </a:xfrm>
            <a:prstGeom prst="rect">
              <a:avLst/>
            </a:prstGeom>
          </p:spPr>
        </p:pic>
        <p:pic>
          <p:nvPicPr>
            <p:cNvPr id="209" name="Imagem 208"/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877" y="5748320"/>
              <a:ext cx="914528" cy="914528"/>
            </a:xfrm>
            <a:prstGeom prst="rect">
              <a:avLst/>
            </a:prstGeom>
          </p:spPr>
        </p:pic>
        <p:pic>
          <p:nvPicPr>
            <p:cNvPr id="210" name="Imagem 209"/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285" y="216093"/>
              <a:ext cx="914528" cy="914528"/>
            </a:xfrm>
            <a:prstGeom prst="rect">
              <a:avLst/>
            </a:prstGeom>
          </p:spPr>
        </p:pic>
        <p:pic>
          <p:nvPicPr>
            <p:cNvPr id="211" name="Imagem 210"/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500" y="3976723"/>
              <a:ext cx="914528" cy="914528"/>
            </a:xfrm>
            <a:prstGeom prst="rect">
              <a:avLst/>
            </a:prstGeom>
          </p:spPr>
        </p:pic>
        <p:pic>
          <p:nvPicPr>
            <p:cNvPr id="212" name="Imagem 211"/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2930" y="2875126"/>
              <a:ext cx="914528" cy="914528"/>
            </a:xfrm>
            <a:prstGeom prst="rect">
              <a:avLst/>
            </a:prstGeom>
          </p:spPr>
        </p:pic>
        <p:pic>
          <p:nvPicPr>
            <p:cNvPr id="213" name="Imagem 212"/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4686" y="116160"/>
              <a:ext cx="914528" cy="914528"/>
            </a:xfrm>
            <a:prstGeom prst="rect">
              <a:avLst/>
            </a:prstGeom>
          </p:spPr>
        </p:pic>
        <p:pic>
          <p:nvPicPr>
            <p:cNvPr id="214" name="Imagem 213"/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715" y="2248672"/>
              <a:ext cx="914528" cy="914528"/>
            </a:xfrm>
            <a:prstGeom prst="rect">
              <a:avLst/>
            </a:prstGeom>
          </p:spPr>
        </p:pic>
        <p:pic>
          <p:nvPicPr>
            <p:cNvPr id="215" name="Imagem 214"/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889" y="5658247"/>
              <a:ext cx="914528" cy="914528"/>
            </a:xfrm>
            <a:prstGeom prst="rect">
              <a:avLst/>
            </a:prstGeom>
          </p:spPr>
        </p:pic>
        <p:pic>
          <p:nvPicPr>
            <p:cNvPr id="216" name="Imagem 215"/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7584" y="1226585"/>
              <a:ext cx="914528" cy="914528"/>
            </a:xfrm>
            <a:prstGeom prst="rect">
              <a:avLst/>
            </a:prstGeom>
          </p:spPr>
        </p:pic>
        <p:pic>
          <p:nvPicPr>
            <p:cNvPr id="217" name="Imagem 216"/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1381" y="3560229"/>
              <a:ext cx="914528" cy="914528"/>
            </a:xfrm>
            <a:prstGeom prst="rect">
              <a:avLst/>
            </a:prstGeom>
          </p:spPr>
        </p:pic>
        <p:pic>
          <p:nvPicPr>
            <p:cNvPr id="218" name="Imagem 217"/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049" y="4618745"/>
              <a:ext cx="914528" cy="914528"/>
            </a:xfrm>
            <a:prstGeom prst="rect">
              <a:avLst/>
            </a:prstGeom>
          </p:spPr>
        </p:pic>
        <p:pic>
          <p:nvPicPr>
            <p:cNvPr id="219" name="Imagem 218"/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3700" y="566570"/>
              <a:ext cx="914528" cy="914528"/>
            </a:xfrm>
            <a:prstGeom prst="rect">
              <a:avLst/>
            </a:prstGeom>
          </p:spPr>
        </p:pic>
        <p:pic>
          <p:nvPicPr>
            <p:cNvPr id="220" name="Imagem 219"/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791" y="5452595"/>
              <a:ext cx="914528" cy="914528"/>
            </a:xfrm>
            <a:prstGeom prst="rect">
              <a:avLst/>
            </a:prstGeom>
          </p:spPr>
        </p:pic>
        <p:pic>
          <p:nvPicPr>
            <p:cNvPr id="221" name="Imagem 220"/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0984" y="-10725"/>
              <a:ext cx="914528" cy="914528"/>
            </a:xfrm>
            <a:prstGeom prst="rect">
              <a:avLst/>
            </a:prstGeom>
          </p:spPr>
        </p:pic>
        <p:pic>
          <p:nvPicPr>
            <p:cNvPr id="222" name="Imagem 221"/>
            <p:cNvPicPr>
              <a:picLocks noChangeAspect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1799" y="3077683"/>
              <a:ext cx="914528" cy="914528"/>
            </a:xfrm>
            <a:prstGeom prst="rect">
              <a:avLst/>
            </a:prstGeom>
          </p:spPr>
        </p:pic>
        <p:pic>
          <p:nvPicPr>
            <p:cNvPr id="223" name="Imagem 222"/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3222" y="2742692"/>
              <a:ext cx="914528" cy="914528"/>
            </a:xfrm>
            <a:prstGeom prst="rect">
              <a:avLst/>
            </a:prstGeom>
          </p:spPr>
        </p:pic>
        <p:pic>
          <p:nvPicPr>
            <p:cNvPr id="224" name="Imagem 223"/>
            <p:cNvPicPr>
              <a:picLocks noChangeAspect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5071" y="4833792"/>
              <a:ext cx="914528" cy="914528"/>
            </a:xfrm>
            <a:prstGeom prst="rect">
              <a:avLst/>
            </a:prstGeom>
          </p:spPr>
        </p:pic>
        <p:pic>
          <p:nvPicPr>
            <p:cNvPr id="225" name="Imagem 224"/>
            <p:cNvPicPr>
              <a:picLocks noChangeAspect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25" y="1060596"/>
              <a:ext cx="914528" cy="914528"/>
            </a:xfrm>
            <a:prstGeom prst="rect">
              <a:avLst/>
            </a:prstGeom>
          </p:spPr>
        </p:pic>
        <p:pic>
          <p:nvPicPr>
            <p:cNvPr id="226" name="Imagem 225"/>
            <p:cNvPicPr>
              <a:picLocks noChangeAspect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6990" y="2266079"/>
              <a:ext cx="914528" cy="914528"/>
            </a:xfrm>
            <a:prstGeom prst="rect">
              <a:avLst/>
            </a:prstGeom>
          </p:spPr>
        </p:pic>
        <p:pic>
          <p:nvPicPr>
            <p:cNvPr id="227" name="Imagem 226"/>
            <p:cNvPicPr>
              <a:picLocks noChangeAspect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216" y="2248672"/>
              <a:ext cx="914528" cy="914528"/>
            </a:xfrm>
            <a:prstGeom prst="rect">
              <a:avLst/>
            </a:prstGeom>
          </p:spPr>
        </p:pic>
        <p:pic>
          <p:nvPicPr>
            <p:cNvPr id="228" name="Imagem 227"/>
            <p:cNvPicPr>
              <a:picLocks noChangeAspect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827" y="3025473"/>
              <a:ext cx="914528" cy="914528"/>
            </a:xfrm>
            <a:prstGeom prst="rect">
              <a:avLst/>
            </a:prstGeom>
          </p:spPr>
        </p:pic>
        <p:pic>
          <p:nvPicPr>
            <p:cNvPr id="229" name="Imagem 228"/>
            <p:cNvPicPr>
              <a:picLocks noChangeAspect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852" y="5749324"/>
              <a:ext cx="914528" cy="914528"/>
            </a:xfrm>
            <a:prstGeom prst="rect">
              <a:avLst/>
            </a:prstGeom>
          </p:spPr>
        </p:pic>
        <p:pic>
          <p:nvPicPr>
            <p:cNvPr id="230" name="Imagem 229"/>
            <p:cNvPicPr>
              <a:picLocks noChangeAspect="1"/>
            </p:cNvPicPr>
            <p:nvPr/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38" y="5657907"/>
              <a:ext cx="914528" cy="914528"/>
            </a:xfrm>
            <a:prstGeom prst="rect">
              <a:avLst/>
            </a:prstGeom>
          </p:spPr>
        </p:pic>
        <p:pic>
          <p:nvPicPr>
            <p:cNvPr id="231" name="Imagem 230"/>
            <p:cNvPicPr>
              <a:picLocks noChangeAspect="1"/>
            </p:cNvPicPr>
            <p:nvPr/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660" y="293766"/>
              <a:ext cx="914528" cy="914528"/>
            </a:xfrm>
            <a:prstGeom prst="rect">
              <a:avLst/>
            </a:prstGeom>
          </p:spPr>
        </p:pic>
        <p:pic>
          <p:nvPicPr>
            <p:cNvPr id="232" name="Imagem 231"/>
            <p:cNvPicPr>
              <a:picLocks noChangeAspect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2647" y="5712067"/>
              <a:ext cx="914528" cy="914528"/>
            </a:xfrm>
            <a:prstGeom prst="rect">
              <a:avLst/>
            </a:prstGeom>
          </p:spPr>
        </p:pic>
        <p:pic>
          <p:nvPicPr>
            <p:cNvPr id="233" name="Imagem 232"/>
            <p:cNvPicPr>
              <a:picLocks noChangeAspect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1336" y="1362534"/>
              <a:ext cx="914528" cy="914528"/>
            </a:xfrm>
            <a:prstGeom prst="rect">
              <a:avLst/>
            </a:prstGeom>
          </p:spPr>
        </p:pic>
        <p:pic>
          <p:nvPicPr>
            <p:cNvPr id="234" name="Imagem 233"/>
            <p:cNvPicPr>
              <a:picLocks noChangeAspect="1"/>
            </p:cNvPicPr>
            <p:nvPr/>
          </p:nvPicPr>
          <p:blipFill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5492" y="5981318"/>
              <a:ext cx="609685" cy="609685"/>
            </a:xfrm>
            <a:prstGeom prst="rect">
              <a:avLst/>
            </a:prstGeom>
          </p:spPr>
        </p:pic>
        <p:pic>
          <p:nvPicPr>
            <p:cNvPr id="235" name="Imagem 234"/>
            <p:cNvPicPr>
              <a:picLocks noChangeAspect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697" y="3751766"/>
              <a:ext cx="914528" cy="914528"/>
            </a:xfrm>
            <a:prstGeom prst="rect">
              <a:avLst/>
            </a:prstGeom>
          </p:spPr>
        </p:pic>
        <p:pic>
          <p:nvPicPr>
            <p:cNvPr id="236" name="Imagem 235"/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0657" y="3486426"/>
              <a:ext cx="914528" cy="914528"/>
            </a:xfrm>
            <a:prstGeom prst="rect">
              <a:avLst/>
            </a:prstGeom>
          </p:spPr>
        </p:pic>
      </p:grpSp>
      <p:sp>
        <p:nvSpPr>
          <p:cNvPr id="731" name="Retângulo 7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1000">
                <a:srgbClr val="FFC3EC"/>
              </a:gs>
              <a:gs pos="72000">
                <a:srgbClr val="FFDBFF"/>
              </a:gs>
              <a:gs pos="100000">
                <a:srgbClr val="FF99CC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94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34661" y="-7094677"/>
            <a:ext cx="66895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Fundo versão 1</a:t>
            </a:r>
            <a:endParaRPr lang="pt-BR" sz="6600" dirty="0"/>
          </a:p>
        </p:txBody>
      </p:sp>
      <p:grpSp>
        <p:nvGrpSpPr>
          <p:cNvPr id="166" name="Agrupar 165"/>
          <p:cNvGrpSpPr/>
          <p:nvPr/>
        </p:nvGrpSpPr>
        <p:grpSpPr>
          <a:xfrm>
            <a:off x="-19401060" y="-7889822"/>
            <a:ext cx="11990674" cy="6708114"/>
            <a:chOff x="161438" y="-44262"/>
            <a:chExt cx="11990674" cy="6708114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688" y="1874700"/>
              <a:ext cx="914528" cy="914528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120" y="2186384"/>
              <a:ext cx="914528" cy="914528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204" y="2541652"/>
              <a:ext cx="914528" cy="914528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381" y="1151792"/>
              <a:ext cx="952633" cy="952633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809" y="-44262"/>
              <a:ext cx="914528" cy="914528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50" y="1964287"/>
              <a:ext cx="914528" cy="914528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1281" y="190470"/>
              <a:ext cx="914528" cy="914528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0236" y="4521334"/>
              <a:ext cx="914528" cy="914528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0984" y="4474757"/>
              <a:ext cx="914528" cy="914528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9480" y="2208176"/>
              <a:ext cx="914528" cy="914528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252" y="4747892"/>
              <a:ext cx="914528" cy="914528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332" y="156016"/>
              <a:ext cx="914528" cy="914528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322" y="5749324"/>
              <a:ext cx="914528" cy="914528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7233" y="1134124"/>
              <a:ext cx="914528" cy="914528"/>
            </a:xfrm>
            <a:prstGeom prst="rect">
              <a:avLst/>
            </a:prstGeom>
          </p:spPr>
        </p:pic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3325" y="5666150"/>
              <a:ext cx="914528" cy="914528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5521" y="3456180"/>
              <a:ext cx="914528" cy="914528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527" y="654840"/>
              <a:ext cx="914528" cy="914528"/>
            </a:xfrm>
            <a:prstGeom prst="rect">
              <a:avLst/>
            </a:prstGeom>
          </p:spPr>
        </p:pic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3325" y="3071170"/>
              <a:ext cx="914528" cy="914528"/>
            </a:xfrm>
            <a:prstGeom prst="rect">
              <a:avLst/>
            </a:prstGeom>
          </p:spPr>
        </p:pic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6884" y="1005534"/>
              <a:ext cx="914528" cy="914528"/>
            </a:xfrm>
            <a:prstGeom prst="rect">
              <a:avLst/>
            </a:prstGeom>
          </p:spPr>
        </p:pic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9126" y="3065841"/>
              <a:ext cx="914528" cy="914528"/>
            </a:xfrm>
            <a:prstGeom prst="rect">
              <a:avLst/>
            </a:prstGeom>
          </p:spPr>
        </p:pic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474" y="4064070"/>
              <a:ext cx="914528" cy="914528"/>
            </a:xfrm>
            <a:prstGeom prst="rect">
              <a:avLst/>
            </a:prstGeom>
          </p:spPr>
        </p:pic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2347" y="1718360"/>
              <a:ext cx="914528" cy="914528"/>
            </a:xfrm>
            <a:prstGeom prst="rect">
              <a:avLst/>
            </a:prstGeom>
          </p:spPr>
        </p:pic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003" y="3714686"/>
              <a:ext cx="914528" cy="914528"/>
            </a:xfrm>
            <a:prstGeom prst="rect">
              <a:avLst/>
            </a:prstGeom>
          </p:spPr>
        </p:pic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0193" y="4797539"/>
              <a:ext cx="914528" cy="914528"/>
            </a:xfrm>
            <a:prstGeom prst="rect">
              <a:avLst/>
            </a:prstGeom>
          </p:spPr>
        </p:pic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256" y="58143"/>
              <a:ext cx="709470" cy="709470"/>
            </a:xfrm>
            <a:prstGeom prst="rect">
              <a:avLst/>
            </a:prstGeom>
          </p:spPr>
        </p:pic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102" y="4538067"/>
              <a:ext cx="914528" cy="914528"/>
            </a:xfrm>
            <a:prstGeom prst="rect">
              <a:avLst/>
            </a:prstGeom>
          </p:spPr>
        </p:pic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85" y="5708353"/>
              <a:ext cx="914528" cy="914528"/>
            </a:xfrm>
            <a:prstGeom prst="rect">
              <a:avLst/>
            </a:prstGeom>
          </p:spPr>
        </p:pic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948" y="5657441"/>
              <a:ext cx="914528" cy="914528"/>
            </a:xfrm>
            <a:prstGeom prst="rect">
              <a:avLst/>
            </a:prstGeom>
          </p:spPr>
        </p:pic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9563" y="4321526"/>
              <a:ext cx="914528" cy="914528"/>
            </a:xfrm>
            <a:prstGeom prst="rect">
              <a:avLst/>
            </a:prstGeom>
          </p:spPr>
        </p:pic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7853" y="1104998"/>
              <a:ext cx="914528" cy="914528"/>
            </a:xfrm>
            <a:prstGeom prst="rect">
              <a:avLst/>
            </a:prstGeom>
          </p:spPr>
        </p:pic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508" y="4737353"/>
              <a:ext cx="914528" cy="914528"/>
            </a:xfrm>
            <a:prstGeom prst="rect">
              <a:avLst/>
            </a:prstGeom>
          </p:spPr>
        </p:pic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5855" y="5663153"/>
              <a:ext cx="914528" cy="914528"/>
            </a:xfrm>
            <a:prstGeom prst="rect">
              <a:avLst/>
            </a:prstGeom>
          </p:spPr>
        </p:pic>
        <p:pic>
          <p:nvPicPr>
            <p:cNvPr id="48" name="Imagem 47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50" y="3338949"/>
              <a:ext cx="914528" cy="914528"/>
            </a:xfrm>
            <a:prstGeom prst="rect">
              <a:avLst/>
            </a:prstGeom>
          </p:spPr>
        </p:pic>
        <p:pic>
          <p:nvPicPr>
            <p:cNvPr id="49" name="Imagem 48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441" y="4384903"/>
              <a:ext cx="914528" cy="914528"/>
            </a:xfrm>
            <a:prstGeom prst="rect">
              <a:avLst/>
            </a:prstGeom>
          </p:spPr>
        </p:pic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349" y="210448"/>
              <a:ext cx="914528" cy="914528"/>
            </a:xfrm>
            <a:prstGeom prst="rect">
              <a:avLst/>
            </a:prstGeom>
          </p:spPr>
        </p:pic>
        <p:pic>
          <p:nvPicPr>
            <p:cNvPr id="51" name="Imagem 50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446" y="874272"/>
              <a:ext cx="914528" cy="914528"/>
            </a:xfrm>
            <a:prstGeom prst="rect">
              <a:avLst/>
            </a:prstGeom>
          </p:spPr>
        </p:pic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172" y="1207748"/>
              <a:ext cx="914528" cy="914528"/>
            </a:xfrm>
            <a:prstGeom prst="rect">
              <a:avLst/>
            </a:prstGeom>
          </p:spPr>
        </p:pic>
        <p:pic>
          <p:nvPicPr>
            <p:cNvPr id="53" name="Imagem 52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028" y="1322510"/>
              <a:ext cx="914528" cy="914528"/>
            </a:xfrm>
            <a:prstGeom prst="rect">
              <a:avLst/>
            </a:prstGeom>
          </p:spPr>
        </p:pic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962" y="1541224"/>
              <a:ext cx="914528" cy="914528"/>
            </a:xfrm>
            <a:prstGeom prst="rect">
              <a:avLst/>
            </a:prstGeom>
          </p:spPr>
        </p:pic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25" y="103609"/>
              <a:ext cx="914528" cy="914528"/>
            </a:xfrm>
            <a:prstGeom prst="rect">
              <a:avLst/>
            </a:prstGeom>
          </p:spPr>
        </p:pic>
        <p:pic>
          <p:nvPicPr>
            <p:cNvPr id="56" name="Imagem 55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960" y="137030"/>
              <a:ext cx="914528" cy="914528"/>
            </a:xfrm>
            <a:prstGeom prst="rect">
              <a:avLst/>
            </a:prstGeom>
          </p:spPr>
        </p:pic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221" y="2029569"/>
              <a:ext cx="914528" cy="914528"/>
            </a:xfrm>
            <a:prstGeom prst="rect">
              <a:avLst/>
            </a:prstGeom>
          </p:spPr>
        </p:pic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877" y="5748320"/>
              <a:ext cx="914528" cy="914528"/>
            </a:xfrm>
            <a:prstGeom prst="rect">
              <a:avLst/>
            </a:prstGeom>
          </p:spPr>
        </p:pic>
        <p:pic>
          <p:nvPicPr>
            <p:cNvPr id="59" name="Imagem 58"/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285" y="216093"/>
              <a:ext cx="914528" cy="914528"/>
            </a:xfrm>
            <a:prstGeom prst="rect">
              <a:avLst/>
            </a:prstGeom>
          </p:spPr>
        </p:pic>
        <p:pic>
          <p:nvPicPr>
            <p:cNvPr id="60" name="Imagem 59"/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500" y="3976723"/>
              <a:ext cx="914528" cy="914528"/>
            </a:xfrm>
            <a:prstGeom prst="rect">
              <a:avLst/>
            </a:prstGeom>
          </p:spPr>
        </p:pic>
        <p:pic>
          <p:nvPicPr>
            <p:cNvPr id="61" name="Imagem 60"/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2930" y="2875126"/>
              <a:ext cx="914528" cy="914528"/>
            </a:xfrm>
            <a:prstGeom prst="rect">
              <a:avLst/>
            </a:prstGeom>
          </p:spPr>
        </p:pic>
        <p:pic>
          <p:nvPicPr>
            <p:cNvPr id="62" name="Imagem 61"/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4686" y="116160"/>
              <a:ext cx="914528" cy="914528"/>
            </a:xfrm>
            <a:prstGeom prst="rect">
              <a:avLst/>
            </a:prstGeom>
          </p:spPr>
        </p:pic>
        <p:pic>
          <p:nvPicPr>
            <p:cNvPr id="63" name="Imagem 62"/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715" y="2248672"/>
              <a:ext cx="914528" cy="914528"/>
            </a:xfrm>
            <a:prstGeom prst="rect">
              <a:avLst/>
            </a:prstGeom>
          </p:spPr>
        </p:pic>
        <p:pic>
          <p:nvPicPr>
            <p:cNvPr id="64" name="Imagem 63"/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889" y="5658247"/>
              <a:ext cx="914528" cy="914528"/>
            </a:xfrm>
            <a:prstGeom prst="rect">
              <a:avLst/>
            </a:prstGeom>
          </p:spPr>
        </p:pic>
        <p:pic>
          <p:nvPicPr>
            <p:cNvPr id="65" name="Imagem 64"/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7584" y="1226585"/>
              <a:ext cx="914528" cy="914528"/>
            </a:xfrm>
            <a:prstGeom prst="rect">
              <a:avLst/>
            </a:prstGeom>
          </p:spPr>
        </p:pic>
        <p:pic>
          <p:nvPicPr>
            <p:cNvPr id="66" name="Imagem 65"/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1381" y="3560229"/>
              <a:ext cx="914528" cy="914528"/>
            </a:xfrm>
            <a:prstGeom prst="rect">
              <a:avLst/>
            </a:prstGeom>
          </p:spPr>
        </p:pic>
        <p:pic>
          <p:nvPicPr>
            <p:cNvPr id="67" name="Imagem 66"/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049" y="4618745"/>
              <a:ext cx="914528" cy="914528"/>
            </a:xfrm>
            <a:prstGeom prst="rect">
              <a:avLst/>
            </a:prstGeom>
          </p:spPr>
        </p:pic>
        <p:pic>
          <p:nvPicPr>
            <p:cNvPr id="68" name="Imagem 67"/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3700" y="566570"/>
              <a:ext cx="914528" cy="914528"/>
            </a:xfrm>
            <a:prstGeom prst="rect">
              <a:avLst/>
            </a:prstGeom>
          </p:spPr>
        </p:pic>
        <p:pic>
          <p:nvPicPr>
            <p:cNvPr id="69" name="Imagem 68"/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791" y="5452595"/>
              <a:ext cx="914528" cy="914528"/>
            </a:xfrm>
            <a:prstGeom prst="rect">
              <a:avLst/>
            </a:prstGeom>
          </p:spPr>
        </p:pic>
        <p:pic>
          <p:nvPicPr>
            <p:cNvPr id="70" name="Imagem 69"/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0984" y="-10725"/>
              <a:ext cx="914528" cy="914528"/>
            </a:xfrm>
            <a:prstGeom prst="rect">
              <a:avLst/>
            </a:prstGeom>
          </p:spPr>
        </p:pic>
        <p:pic>
          <p:nvPicPr>
            <p:cNvPr id="71" name="Imagem 70"/>
            <p:cNvPicPr>
              <a:picLocks noChangeAspect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1799" y="3077683"/>
              <a:ext cx="914528" cy="914528"/>
            </a:xfrm>
            <a:prstGeom prst="rect">
              <a:avLst/>
            </a:prstGeom>
          </p:spPr>
        </p:pic>
        <p:pic>
          <p:nvPicPr>
            <p:cNvPr id="72" name="Imagem 71"/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3222" y="2742692"/>
              <a:ext cx="914528" cy="914528"/>
            </a:xfrm>
            <a:prstGeom prst="rect">
              <a:avLst/>
            </a:prstGeom>
          </p:spPr>
        </p:pic>
        <p:pic>
          <p:nvPicPr>
            <p:cNvPr id="73" name="Imagem 72"/>
            <p:cNvPicPr>
              <a:picLocks noChangeAspect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5071" y="4833792"/>
              <a:ext cx="914528" cy="914528"/>
            </a:xfrm>
            <a:prstGeom prst="rect">
              <a:avLst/>
            </a:prstGeom>
          </p:spPr>
        </p:pic>
        <p:pic>
          <p:nvPicPr>
            <p:cNvPr id="74" name="Imagem 73"/>
            <p:cNvPicPr>
              <a:picLocks noChangeAspect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25" y="1060596"/>
              <a:ext cx="914528" cy="914528"/>
            </a:xfrm>
            <a:prstGeom prst="rect">
              <a:avLst/>
            </a:prstGeom>
          </p:spPr>
        </p:pic>
        <p:pic>
          <p:nvPicPr>
            <p:cNvPr id="75" name="Imagem 74"/>
            <p:cNvPicPr>
              <a:picLocks noChangeAspect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6990" y="2266079"/>
              <a:ext cx="914528" cy="914528"/>
            </a:xfrm>
            <a:prstGeom prst="rect">
              <a:avLst/>
            </a:prstGeom>
          </p:spPr>
        </p:pic>
        <p:pic>
          <p:nvPicPr>
            <p:cNvPr id="76" name="Imagem 75"/>
            <p:cNvPicPr>
              <a:picLocks noChangeAspect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216" y="2248672"/>
              <a:ext cx="914528" cy="914528"/>
            </a:xfrm>
            <a:prstGeom prst="rect">
              <a:avLst/>
            </a:prstGeom>
          </p:spPr>
        </p:pic>
        <p:pic>
          <p:nvPicPr>
            <p:cNvPr id="77" name="Imagem 76"/>
            <p:cNvPicPr>
              <a:picLocks noChangeAspect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827" y="3025473"/>
              <a:ext cx="914528" cy="914528"/>
            </a:xfrm>
            <a:prstGeom prst="rect">
              <a:avLst/>
            </a:prstGeom>
          </p:spPr>
        </p:pic>
        <p:pic>
          <p:nvPicPr>
            <p:cNvPr id="78" name="Imagem 77"/>
            <p:cNvPicPr>
              <a:picLocks noChangeAspect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852" y="5749324"/>
              <a:ext cx="914528" cy="914528"/>
            </a:xfrm>
            <a:prstGeom prst="rect">
              <a:avLst/>
            </a:prstGeom>
          </p:spPr>
        </p:pic>
        <p:pic>
          <p:nvPicPr>
            <p:cNvPr id="79" name="Imagem 78"/>
            <p:cNvPicPr>
              <a:picLocks noChangeAspect="1"/>
            </p:cNvPicPr>
            <p:nvPr/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38" y="5657907"/>
              <a:ext cx="914528" cy="914528"/>
            </a:xfrm>
            <a:prstGeom prst="rect">
              <a:avLst/>
            </a:prstGeom>
          </p:spPr>
        </p:pic>
        <p:pic>
          <p:nvPicPr>
            <p:cNvPr id="80" name="Imagem 79"/>
            <p:cNvPicPr>
              <a:picLocks noChangeAspect="1"/>
            </p:cNvPicPr>
            <p:nvPr/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660" y="293766"/>
              <a:ext cx="914528" cy="914528"/>
            </a:xfrm>
            <a:prstGeom prst="rect">
              <a:avLst/>
            </a:prstGeom>
          </p:spPr>
        </p:pic>
        <p:pic>
          <p:nvPicPr>
            <p:cNvPr id="81" name="Imagem 80"/>
            <p:cNvPicPr>
              <a:picLocks noChangeAspect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2647" y="5712067"/>
              <a:ext cx="914528" cy="914528"/>
            </a:xfrm>
            <a:prstGeom prst="rect">
              <a:avLst/>
            </a:prstGeom>
          </p:spPr>
        </p:pic>
        <p:pic>
          <p:nvPicPr>
            <p:cNvPr id="82" name="Imagem 81"/>
            <p:cNvPicPr>
              <a:picLocks noChangeAspect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1336" y="1362534"/>
              <a:ext cx="914528" cy="914528"/>
            </a:xfrm>
            <a:prstGeom prst="rect">
              <a:avLst/>
            </a:prstGeom>
          </p:spPr>
        </p:pic>
        <p:pic>
          <p:nvPicPr>
            <p:cNvPr id="83" name="Imagem 82"/>
            <p:cNvPicPr>
              <a:picLocks noChangeAspect="1"/>
            </p:cNvPicPr>
            <p:nvPr/>
          </p:nvPicPr>
          <p:blipFill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5492" y="5981318"/>
              <a:ext cx="609685" cy="609685"/>
            </a:xfrm>
            <a:prstGeom prst="rect">
              <a:avLst/>
            </a:prstGeom>
          </p:spPr>
        </p:pic>
        <p:pic>
          <p:nvPicPr>
            <p:cNvPr id="84" name="Imagem 83"/>
            <p:cNvPicPr>
              <a:picLocks noChangeAspect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697" y="3751766"/>
              <a:ext cx="914528" cy="914528"/>
            </a:xfrm>
            <a:prstGeom prst="rect">
              <a:avLst/>
            </a:prstGeom>
          </p:spPr>
        </p:pic>
        <p:pic>
          <p:nvPicPr>
            <p:cNvPr id="85" name="Imagem 84"/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0657" y="3486426"/>
              <a:ext cx="914528" cy="914528"/>
            </a:xfrm>
            <a:prstGeom prst="rect">
              <a:avLst/>
            </a:prstGeom>
          </p:spPr>
        </p:pic>
      </p:grpSp>
      <p:grpSp>
        <p:nvGrpSpPr>
          <p:cNvPr id="237" name="Agrupar 236"/>
          <p:cNvGrpSpPr/>
          <p:nvPr/>
        </p:nvGrpSpPr>
        <p:grpSpPr>
          <a:xfrm>
            <a:off x="-19401060" y="6697218"/>
            <a:ext cx="11990674" cy="6708114"/>
            <a:chOff x="161438" y="-44262"/>
            <a:chExt cx="11990674" cy="6708114"/>
          </a:xfrm>
        </p:grpSpPr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688" y="1874700"/>
              <a:ext cx="914528" cy="914528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120" y="2186384"/>
              <a:ext cx="914528" cy="914528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204" y="2541652"/>
              <a:ext cx="914528" cy="914528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381" y="1151792"/>
              <a:ext cx="952633" cy="952633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809" y="-44262"/>
              <a:ext cx="914528" cy="914528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50" y="1964287"/>
              <a:ext cx="914528" cy="914528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1281" y="190470"/>
              <a:ext cx="914528" cy="914528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0236" y="4521334"/>
              <a:ext cx="914528" cy="914528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0984" y="4474757"/>
              <a:ext cx="914528" cy="914528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9480" y="2208176"/>
              <a:ext cx="914528" cy="914528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252" y="4747892"/>
              <a:ext cx="914528" cy="914528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332" y="156016"/>
              <a:ext cx="914528" cy="914528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322" y="5749324"/>
              <a:ext cx="914528" cy="914528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7233" y="1134124"/>
              <a:ext cx="914528" cy="914528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3325" y="5666150"/>
              <a:ext cx="914528" cy="914528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5521" y="3456180"/>
              <a:ext cx="914528" cy="914528"/>
            </a:xfrm>
            <a:prstGeom prst="rect">
              <a:avLst/>
            </a:prstGeom>
          </p:spPr>
        </p:pic>
        <p:pic>
          <p:nvPicPr>
            <p:cNvPr id="183" name="Imagem 182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527" y="654840"/>
              <a:ext cx="914528" cy="914528"/>
            </a:xfrm>
            <a:prstGeom prst="rect">
              <a:avLst/>
            </a:prstGeom>
          </p:spPr>
        </p:pic>
        <p:pic>
          <p:nvPicPr>
            <p:cNvPr id="184" name="Imagem 183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3325" y="3071170"/>
              <a:ext cx="914528" cy="914528"/>
            </a:xfrm>
            <a:prstGeom prst="rect">
              <a:avLst/>
            </a:prstGeom>
          </p:spPr>
        </p:pic>
        <p:pic>
          <p:nvPicPr>
            <p:cNvPr id="185" name="Imagem 184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6884" y="1005534"/>
              <a:ext cx="914528" cy="914528"/>
            </a:xfrm>
            <a:prstGeom prst="rect">
              <a:avLst/>
            </a:prstGeom>
          </p:spPr>
        </p:pic>
        <p:pic>
          <p:nvPicPr>
            <p:cNvPr id="186" name="Imagem 185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9126" y="3065841"/>
              <a:ext cx="914528" cy="914528"/>
            </a:xfrm>
            <a:prstGeom prst="rect">
              <a:avLst/>
            </a:prstGeom>
          </p:spPr>
        </p:pic>
        <p:pic>
          <p:nvPicPr>
            <p:cNvPr id="187" name="Imagem 186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474" y="4064070"/>
              <a:ext cx="914528" cy="914528"/>
            </a:xfrm>
            <a:prstGeom prst="rect">
              <a:avLst/>
            </a:prstGeom>
          </p:spPr>
        </p:pic>
        <p:pic>
          <p:nvPicPr>
            <p:cNvPr id="188" name="Imagem 187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2347" y="1718360"/>
              <a:ext cx="914528" cy="914528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003" y="3714686"/>
              <a:ext cx="914528" cy="914528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0193" y="4797539"/>
              <a:ext cx="914528" cy="914528"/>
            </a:xfrm>
            <a:prstGeom prst="rect">
              <a:avLst/>
            </a:prstGeom>
          </p:spPr>
        </p:pic>
        <p:pic>
          <p:nvPicPr>
            <p:cNvPr id="191" name="Imagem 190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256" y="58143"/>
              <a:ext cx="709470" cy="709470"/>
            </a:xfrm>
            <a:prstGeom prst="rect">
              <a:avLst/>
            </a:prstGeom>
          </p:spPr>
        </p:pic>
        <p:pic>
          <p:nvPicPr>
            <p:cNvPr id="192" name="Imagem 191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102" y="4538067"/>
              <a:ext cx="914528" cy="914528"/>
            </a:xfrm>
            <a:prstGeom prst="rect">
              <a:avLst/>
            </a:prstGeom>
          </p:spPr>
        </p:pic>
        <p:pic>
          <p:nvPicPr>
            <p:cNvPr id="193" name="Imagem 192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85" y="5708353"/>
              <a:ext cx="914528" cy="914528"/>
            </a:xfrm>
            <a:prstGeom prst="rect">
              <a:avLst/>
            </a:prstGeom>
          </p:spPr>
        </p:pic>
        <p:pic>
          <p:nvPicPr>
            <p:cNvPr id="194" name="Imagem 193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948" y="5657441"/>
              <a:ext cx="914528" cy="914528"/>
            </a:xfrm>
            <a:prstGeom prst="rect">
              <a:avLst/>
            </a:prstGeom>
          </p:spPr>
        </p:pic>
        <p:pic>
          <p:nvPicPr>
            <p:cNvPr id="195" name="Imagem 194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9563" y="4321526"/>
              <a:ext cx="914528" cy="914528"/>
            </a:xfrm>
            <a:prstGeom prst="rect">
              <a:avLst/>
            </a:prstGeom>
          </p:spPr>
        </p:pic>
        <p:pic>
          <p:nvPicPr>
            <p:cNvPr id="196" name="Imagem 195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7853" y="1104998"/>
              <a:ext cx="914528" cy="914528"/>
            </a:xfrm>
            <a:prstGeom prst="rect">
              <a:avLst/>
            </a:prstGeom>
          </p:spPr>
        </p:pic>
        <p:pic>
          <p:nvPicPr>
            <p:cNvPr id="197" name="Imagem 196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508" y="4737353"/>
              <a:ext cx="914528" cy="914528"/>
            </a:xfrm>
            <a:prstGeom prst="rect">
              <a:avLst/>
            </a:prstGeom>
          </p:spPr>
        </p:pic>
        <p:pic>
          <p:nvPicPr>
            <p:cNvPr id="198" name="Imagem 197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5855" y="5663153"/>
              <a:ext cx="914528" cy="914528"/>
            </a:xfrm>
            <a:prstGeom prst="rect">
              <a:avLst/>
            </a:prstGeom>
          </p:spPr>
        </p:pic>
        <p:pic>
          <p:nvPicPr>
            <p:cNvPr id="199" name="Imagem 198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50" y="3338949"/>
              <a:ext cx="914528" cy="914528"/>
            </a:xfrm>
            <a:prstGeom prst="rect">
              <a:avLst/>
            </a:prstGeom>
          </p:spPr>
        </p:pic>
        <p:pic>
          <p:nvPicPr>
            <p:cNvPr id="200" name="Imagem 199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441" y="4384903"/>
              <a:ext cx="914528" cy="914528"/>
            </a:xfrm>
            <a:prstGeom prst="rect">
              <a:avLst/>
            </a:prstGeom>
          </p:spPr>
        </p:pic>
        <p:pic>
          <p:nvPicPr>
            <p:cNvPr id="201" name="Imagem 200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349" y="210448"/>
              <a:ext cx="914528" cy="914528"/>
            </a:xfrm>
            <a:prstGeom prst="rect">
              <a:avLst/>
            </a:prstGeom>
          </p:spPr>
        </p:pic>
        <p:pic>
          <p:nvPicPr>
            <p:cNvPr id="202" name="Imagem 201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446" y="874272"/>
              <a:ext cx="914528" cy="914528"/>
            </a:xfrm>
            <a:prstGeom prst="rect">
              <a:avLst/>
            </a:prstGeom>
          </p:spPr>
        </p:pic>
        <p:pic>
          <p:nvPicPr>
            <p:cNvPr id="203" name="Imagem 202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172" y="1207748"/>
              <a:ext cx="914528" cy="914528"/>
            </a:xfrm>
            <a:prstGeom prst="rect">
              <a:avLst/>
            </a:prstGeom>
          </p:spPr>
        </p:pic>
        <p:pic>
          <p:nvPicPr>
            <p:cNvPr id="204" name="Imagem 203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028" y="1322510"/>
              <a:ext cx="914528" cy="914528"/>
            </a:xfrm>
            <a:prstGeom prst="rect">
              <a:avLst/>
            </a:prstGeom>
          </p:spPr>
        </p:pic>
        <p:pic>
          <p:nvPicPr>
            <p:cNvPr id="205" name="Imagem 204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962" y="1541224"/>
              <a:ext cx="914528" cy="914528"/>
            </a:xfrm>
            <a:prstGeom prst="rect">
              <a:avLst/>
            </a:prstGeom>
          </p:spPr>
        </p:pic>
        <p:pic>
          <p:nvPicPr>
            <p:cNvPr id="206" name="Imagem 205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25" y="103609"/>
              <a:ext cx="914528" cy="914528"/>
            </a:xfrm>
            <a:prstGeom prst="rect">
              <a:avLst/>
            </a:prstGeom>
          </p:spPr>
        </p:pic>
        <p:pic>
          <p:nvPicPr>
            <p:cNvPr id="207" name="Imagem 206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960" y="137030"/>
              <a:ext cx="914528" cy="914528"/>
            </a:xfrm>
            <a:prstGeom prst="rect">
              <a:avLst/>
            </a:prstGeom>
          </p:spPr>
        </p:pic>
        <p:pic>
          <p:nvPicPr>
            <p:cNvPr id="208" name="Imagem 207"/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221" y="2029569"/>
              <a:ext cx="914528" cy="914528"/>
            </a:xfrm>
            <a:prstGeom prst="rect">
              <a:avLst/>
            </a:prstGeom>
          </p:spPr>
        </p:pic>
        <p:pic>
          <p:nvPicPr>
            <p:cNvPr id="209" name="Imagem 208"/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877" y="5748320"/>
              <a:ext cx="914528" cy="914528"/>
            </a:xfrm>
            <a:prstGeom prst="rect">
              <a:avLst/>
            </a:prstGeom>
          </p:spPr>
        </p:pic>
        <p:pic>
          <p:nvPicPr>
            <p:cNvPr id="210" name="Imagem 209"/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285" y="216093"/>
              <a:ext cx="914528" cy="914528"/>
            </a:xfrm>
            <a:prstGeom prst="rect">
              <a:avLst/>
            </a:prstGeom>
          </p:spPr>
        </p:pic>
        <p:pic>
          <p:nvPicPr>
            <p:cNvPr id="211" name="Imagem 210"/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500" y="3976723"/>
              <a:ext cx="914528" cy="914528"/>
            </a:xfrm>
            <a:prstGeom prst="rect">
              <a:avLst/>
            </a:prstGeom>
          </p:spPr>
        </p:pic>
        <p:pic>
          <p:nvPicPr>
            <p:cNvPr id="212" name="Imagem 211"/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2930" y="2875126"/>
              <a:ext cx="914528" cy="914528"/>
            </a:xfrm>
            <a:prstGeom prst="rect">
              <a:avLst/>
            </a:prstGeom>
          </p:spPr>
        </p:pic>
        <p:pic>
          <p:nvPicPr>
            <p:cNvPr id="213" name="Imagem 212"/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4686" y="116160"/>
              <a:ext cx="914528" cy="914528"/>
            </a:xfrm>
            <a:prstGeom prst="rect">
              <a:avLst/>
            </a:prstGeom>
          </p:spPr>
        </p:pic>
        <p:pic>
          <p:nvPicPr>
            <p:cNvPr id="214" name="Imagem 213"/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715" y="2248672"/>
              <a:ext cx="914528" cy="914528"/>
            </a:xfrm>
            <a:prstGeom prst="rect">
              <a:avLst/>
            </a:prstGeom>
          </p:spPr>
        </p:pic>
        <p:pic>
          <p:nvPicPr>
            <p:cNvPr id="215" name="Imagem 214"/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889" y="5658247"/>
              <a:ext cx="914528" cy="914528"/>
            </a:xfrm>
            <a:prstGeom prst="rect">
              <a:avLst/>
            </a:prstGeom>
          </p:spPr>
        </p:pic>
        <p:pic>
          <p:nvPicPr>
            <p:cNvPr id="216" name="Imagem 215"/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7584" y="1226585"/>
              <a:ext cx="914528" cy="914528"/>
            </a:xfrm>
            <a:prstGeom prst="rect">
              <a:avLst/>
            </a:prstGeom>
          </p:spPr>
        </p:pic>
        <p:pic>
          <p:nvPicPr>
            <p:cNvPr id="217" name="Imagem 216"/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1381" y="3560229"/>
              <a:ext cx="914528" cy="914528"/>
            </a:xfrm>
            <a:prstGeom prst="rect">
              <a:avLst/>
            </a:prstGeom>
          </p:spPr>
        </p:pic>
        <p:pic>
          <p:nvPicPr>
            <p:cNvPr id="218" name="Imagem 217"/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049" y="4618745"/>
              <a:ext cx="914528" cy="914528"/>
            </a:xfrm>
            <a:prstGeom prst="rect">
              <a:avLst/>
            </a:prstGeom>
          </p:spPr>
        </p:pic>
        <p:pic>
          <p:nvPicPr>
            <p:cNvPr id="219" name="Imagem 218"/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3700" y="566570"/>
              <a:ext cx="914528" cy="914528"/>
            </a:xfrm>
            <a:prstGeom prst="rect">
              <a:avLst/>
            </a:prstGeom>
          </p:spPr>
        </p:pic>
        <p:pic>
          <p:nvPicPr>
            <p:cNvPr id="220" name="Imagem 219"/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791" y="5452595"/>
              <a:ext cx="914528" cy="914528"/>
            </a:xfrm>
            <a:prstGeom prst="rect">
              <a:avLst/>
            </a:prstGeom>
          </p:spPr>
        </p:pic>
        <p:pic>
          <p:nvPicPr>
            <p:cNvPr id="221" name="Imagem 220"/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0984" y="-10725"/>
              <a:ext cx="914528" cy="914528"/>
            </a:xfrm>
            <a:prstGeom prst="rect">
              <a:avLst/>
            </a:prstGeom>
          </p:spPr>
        </p:pic>
        <p:pic>
          <p:nvPicPr>
            <p:cNvPr id="222" name="Imagem 221"/>
            <p:cNvPicPr>
              <a:picLocks noChangeAspect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1799" y="3077683"/>
              <a:ext cx="914528" cy="914528"/>
            </a:xfrm>
            <a:prstGeom prst="rect">
              <a:avLst/>
            </a:prstGeom>
          </p:spPr>
        </p:pic>
        <p:pic>
          <p:nvPicPr>
            <p:cNvPr id="223" name="Imagem 222"/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3222" y="2742692"/>
              <a:ext cx="914528" cy="914528"/>
            </a:xfrm>
            <a:prstGeom prst="rect">
              <a:avLst/>
            </a:prstGeom>
          </p:spPr>
        </p:pic>
        <p:pic>
          <p:nvPicPr>
            <p:cNvPr id="224" name="Imagem 223"/>
            <p:cNvPicPr>
              <a:picLocks noChangeAspect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5071" y="4833792"/>
              <a:ext cx="914528" cy="914528"/>
            </a:xfrm>
            <a:prstGeom prst="rect">
              <a:avLst/>
            </a:prstGeom>
          </p:spPr>
        </p:pic>
        <p:pic>
          <p:nvPicPr>
            <p:cNvPr id="225" name="Imagem 224"/>
            <p:cNvPicPr>
              <a:picLocks noChangeAspect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25" y="1060596"/>
              <a:ext cx="914528" cy="914528"/>
            </a:xfrm>
            <a:prstGeom prst="rect">
              <a:avLst/>
            </a:prstGeom>
          </p:spPr>
        </p:pic>
        <p:pic>
          <p:nvPicPr>
            <p:cNvPr id="226" name="Imagem 225"/>
            <p:cNvPicPr>
              <a:picLocks noChangeAspect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6990" y="2266079"/>
              <a:ext cx="914528" cy="914528"/>
            </a:xfrm>
            <a:prstGeom prst="rect">
              <a:avLst/>
            </a:prstGeom>
          </p:spPr>
        </p:pic>
        <p:pic>
          <p:nvPicPr>
            <p:cNvPr id="227" name="Imagem 226"/>
            <p:cNvPicPr>
              <a:picLocks noChangeAspect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216" y="2248672"/>
              <a:ext cx="914528" cy="914528"/>
            </a:xfrm>
            <a:prstGeom prst="rect">
              <a:avLst/>
            </a:prstGeom>
          </p:spPr>
        </p:pic>
        <p:pic>
          <p:nvPicPr>
            <p:cNvPr id="228" name="Imagem 227"/>
            <p:cNvPicPr>
              <a:picLocks noChangeAspect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827" y="3025473"/>
              <a:ext cx="914528" cy="914528"/>
            </a:xfrm>
            <a:prstGeom prst="rect">
              <a:avLst/>
            </a:prstGeom>
          </p:spPr>
        </p:pic>
        <p:pic>
          <p:nvPicPr>
            <p:cNvPr id="229" name="Imagem 228"/>
            <p:cNvPicPr>
              <a:picLocks noChangeAspect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852" y="5749324"/>
              <a:ext cx="914528" cy="914528"/>
            </a:xfrm>
            <a:prstGeom prst="rect">
              <a:avLst/>
            </a:prstGeom>
          </p:spPr>
        </p:pic>
        <p:pic>
          <p:nvPicPr>
            <p:cNvPr id="230" name="Imagem 229"/>
            <p:cNvPicPr>
              <a:picLocks noChangeAspect="1"/>
            </p:cNvPicPr>
            <p:nvPr/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38" y="5657907"/>
              <a:ext cx="914528" cy="914528"/>
            </a:xfrm>
            <a:prstGeom prst="rect">
              <a:avLst/>
            </a:prstGeom>
          </p:spPr>
        </p:pic>
        <p:pic>
          <p:nvPicPr>
            <p:cNvPr id="231" name="Imagem 230"/>
            <p:cNvPicPr>
              <a:picLocks noChangeAspect="1"/>
            </p:cNvPicPr>
            <p:nvPr/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660" y="293766"/>
              <a:ext cx="914528" cy="914528"/>
            </a:xfrm>
            <a:prstGeom prst="rect">
              <a:avLst/>
            </a:prstGeom>
          </p:spPr>
        </p:pic>
        <p:pic>
          <p:nvPicPr>
            <p:cNvPr id="232" name="Imagem 231"/>
            <p:cNvPicPr>
              <a:picLocks noChangeAspect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2647" y="5712067"/>
              <a:ext cx="914528" cy="914528"/>
            </a:xfrm>
            <a:prstGeom prst="rect">
              <a:avLst/>
            </a:prstGeom>
          </p:spPr>
        </p:pic>
        <p:pic>
          <p:nvPicPr>
            <p:cNvPr id="233" name="Imagem 232"/>
            <p:cNvPicPr>
              <a:picLocks noChangeAspect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1336" y="1362534"/>
              <a:ext cx="914528" cy="914528"/>
            </a:xfrm>
            <a:prstGeom prst="rect">
              <a:avLst/>
            </a:prstGeom>
          </p:spPr>
        </p:pic>
        <p:pic>
          <p:nvPicPr>
            <p:cNvPr id="234" name="Imagem 233"/>
            <p:cNvPicPr>
              <a:picLocks noChangeAspect="1"/>
            </p:cNvPicPr>
            <p:nvPr/>
          </p:nvPicPr>
          <p:blipFill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5492" y="5981318"/>
              <a:ext cx="609685" cy="609685"/>
            </a:xfrm>
            <a:prstGeom prst="rect">
              <a:avLst/>
            </a:prstGeom>
          </p:spPr>
        </p:pic>
        <p:pic>
          <p:nvPicPr>
            <p:cNvPr id="235" name="Imagem 234"/>
            <p:cNvPicPr>
              <a:picLocks noChangeAspect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697" y="3751766"/>
              <a:ext cx="914528" cy="914528"/>
            </a:xfrm>
            <a:prstGeom prst="rect">
              <a:avLst/>
            </a:prstGeom>
          </p:spPr>
        </p:pic>
        <p:pic>
          <p:nvPicPr>
            <p:cNvPr id="236" name="Imagem 235"/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0657" y="3486426"/>
              <a:ext cx="914528" cy="914528"/>
            </a:xfrm>
            <a:prstGeom prst="rect">
              <a:avLst/>
            </a:prstGeom>
          </p:spPr>
        </p:pic>
      </p:grpSp>
      <p:pic>
        <p:nvPicPr>
          <p:cNvPr id="238" name="Imagem 23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59" y="1676853"/>
            <a:ext cx="914528" cy="914528"/>
          </a:xfrm>
          <a:prstGeom prst="rect">
            <a:avLst/>
          </a:prstGeom>
        </p:spPr>
      </p:pic>
      <p:pic>
        <p:nvPicPr>
          <p:cNvPr id="239" name="Imagem 23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72" y="1952629"/>
            <a:ext cx="914528" cy="914528"/>
          </a:xfrm>
          <a:prstGeom prst="rect">
            <a:avLst/>
          </a:prstGeom>
        </p:spPr>
      </p:pic>
      <p:pic>
        <p:nvPicPr>
          <p:cNvPr id="240" name="Imagem 239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122" y="3166750"/>
            <a:ext cx="914528" cy="914528"/>
          </a:xfrm>
          <a:prstGeom prst="rect">
            <a:avLst/>
          </a:prstGeom>
        </p:spPr>
      </p:pic>
      <p:pic>
        <p:nvPicPr>
          <p:cNvPr id="241" name="Imagem 240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449" y="2523447"/>
            <a:ext cx="952633" cy="952633"/>
          </a:xfrm>
          <a:prstGeom prst="rect">
            <a:avLst/>
          </a:prstGeom>
        </p:spPr>
      </p:pic>
      <p:pic>
        <p:nvPicPr>
          <p:cNvPr id="242" name="Imagem 241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373" y="-152830"/>
            <a:ext cx="914528" cy="914528"/>
          </a:xfrm>
          <a:prstGeom prst="rect">
            <a:avLst/>
          </a:prstGeom>
        </p:spPr>
      </p:pic>
      <p:pic>
        <p:nvPicPr>
          <p:cNvPr id="243" name="Imagem 24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92" y="2562048"/>
            <a:ext cx="914528" cy="914528"/>
          </a:xfrm>
          <a:prstGeom prst="rect">
            <a:avLst/>
          </a:prstGeom>
        </p:spPr>
      </p:pic>
      <p:pic>
        <p:nvPicPr>
          <p:cNvPr id="244" name="Imagem 243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829" y="1113064"/>
            <a:ext cx="914528" cy="914528"/>
          </a:xfrm>
          <a:prstGeom prst="rect">
            <a:avLst/>
          </a:prstGeom>
        </p:spPr>
      </p:pic>
      <p:pic>
        <p:nvPicPr>
          <p:cNvPr id="245" name="Imagem 244"/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51" y="5529023"/>
            <a:ext cx="914528" cy="914528"/>
          </a:xfrm>
          <a:prstGeom prst="rect">
            <a:avLst/>
          </a:prstGeom>
        </p:spPr>
      </p:pic>
      <p:pic>
        <p:nvPicPr>
          <p:cNvPr id="246" name="Imagem 245"/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1" y="5749385"/>
            <a:ext cx="914528" cy="914528"/>
          </a:xfrm>
          <a:prstGeom prst="rect">
            <a:avLst/>
          </a:prstGeom>
        </p:spPr>
      </p:pic>
      <p:pic>
        <p:nvPicPr>
          <p:cNvPr id="247" name="Imagem 246"/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31" y="5233468"/>
            <a:ext cx="914528" cy="914528"/>
          </a:xfrm>
          <a:prstGeom prst="rect">
            <a:avLst/>
          </a:prstGeom>
        </p:spPr>
      </p:pic>
      <p:pic>
        <p:nvPicPr>
          <p:cNvPr id="248" name="Imagem 247"/>
          <p:cNvPicPr>
            <a:picLocks noChangeAspect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40" y="3281329"/>
            <a:ext cx="914528" cy="914528"/>
          </a:xfrm>
          <a:prstGeom prst="rect">
            <a:avLst/>
          </a:prstGeom>
        </p:spPr>
      </p:pic>
      <p:pic>
        <p:nvPicPr>
          <p:cNvPr id="249" name="Imagem 248"/>
          <p:cNvPicPr>
            <a:picLocks noChangeAspect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023" y="1198316"/>
            <a:ext cx="914528" cy="914528"/>
          </a:xfrm>
          <a:prstGeom prst="rect">
            <a:avLst/>
          </a:prstGeom>
        </p:spPr>
      </p:pic>
      <p:pic>
        <p:nvPicPr>
          <p:cNvPr id="250" name="Imagem 249"/>
          <p:cNvPicPr>
            <a:picLocks noChangeAspect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840" y="5961133"/>
            <a:ext cx="914528" cy="914528"/>
          </a:xfrm>
          <a:prstGeom prst="rect">
            <a:avLst/>
          </a:prstGeom>
        </p:spPr>
      </p:pic>
      <p:pic>
        <p:nvPicPr>
          <p:cNvPr id="251" name="Imagem 250"/>
          <p:cNvPicPr>
            <a:picLocks noChangeAspect="1"/>
          </p:cNvPicPr>
          <p:nvPr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851" y="1349479"/>
            <a:ext cx="914528" cy="914528"/>
          </a:xfrm>
          <a:prstGeom prst="rect">
            <a:avLst/>
          </a:prstGeom>
        </p:spPr>
      </p:pic>
      <p:pic>
        <p:nvPicPr>
          <p:cNvPr id="252" name="Imagem 251"/>
          <p:cNvPicPr>
            <a:picLocks noChangeAspect="1"/>
          </p:cNvPicPr>
          <p:nvPr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910" y="6114104"/>
            <a:ext cx="914528" cy="914528"/>
          </a:xfrm>
          <a:prstGeom prst="rect">
            <a:avLst/>
          </a:prstGeom>
        </p:spPr>
      </p:pic>
      <p:pic>
        <p:nvPicPr>
          <p:cNvPr id="253" name="Imagem 252"/>
          <p:cNvPicPr>
            <a:picLocks noChangeAspect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788" y="5235700"/>
            <a:ext cx="914528" cy="914528"/>
          </a:xfrm>
          <a:prstGeom prst="rect">
            <a:avLst/>
          </a:prstGeom>
        </p:spPr>
      </p:pic>
      <p:pic>
        <p:nvPicPr>
          <p:cNvPr id="254" name="Imagem 253"/>
          <p:cNvPicPr>
            <a:picLocks noChangeAspect="1"/>
          </p:cNvPicPr>
          <p:nvPr/>
        </p:nvPicPr>
        <p:blipFill>
          <a:blip r:embed="rId1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56" y="604665"/>
            <a:ext cx="914528" cy="914528"/>
          </a:xfrm>
          <a:prstGeom prst="rect">
            <a:avLst/>
          </a:prstGeom>
        </p:spPr>
      </p:pic>
      <p:pic>
        <p:nvPicPr>
          <p:cNvPr id="255" name="Imagem 254"/>
          <p:cNvPicPr>
            <a:picLocks noChangeAspect="1"/>
          </p:cNvPicPr>
          <p:nvPr/>
        </p:nvPicPr>
        <p:blipFill>
          <a:blip r:embed="rId1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88" y="4639443"/>
            <a:ext cx="914528" cy="914528"/>
          </a:xfrm>
          <a:prstGeom prst="rect">
            <a:avLst/>
          </a:prstGeom>
        </p:spPr>
      </p:pic>
      <p:pic>
        <p:nvPicPr>
          <p:cNvPr id="256" name="Imagem 255"/>
          <p:cNvPicPr>
            <a:picLocks noChangeAspect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603" y="393699"/>
            <a:ext cx="914528" cy="914528"/>
          </a:xfrm>
          <a:prstGeom prst="rect">
            <a:avLst/>
          </a:prstGeom>
        </p:spPr>
      </p:pic>
      <p:pic>
        <p:nvPicPr>
          <p:cNvPr id="257" name="Imagem 256"/>
          <p:cNvPicPr>
            <a:picLocks noChangeAspect="1"/>
          </p:cNvPicPr>
          <p:nvPr/>
        </p:nvPicPr>
        <p:blipFill>
          <a:blip r:embed="rId2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399" y="2541005"/>
            <a:ext cx="914528" cy="914528"/>
          </a:xfrm>
          <a:prstGeom prst="rect">
            <a:avLst/>
          </a:prstGeom>
        </p:spPr>
      </p:pic>
      <p:pic>
        <p:nvPicPr>
          <p:cNvPr id="258" name="Imagem 257"/>
          <p:cNvPicPr>
            <a:picLocks noChangeAspect="1"/>
          </p:cNvPicPr>
          <p:nvPr/>
        </p:nvPicPr>
        <p:blipFill>
          <a:blip r:embed="rId2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128" y="5249839"/>
            <a:ext cx="914528" cy="914528"/>
          </a:xfrm>
          <a:prstGeom prst="rect">
            <a:avLst/>
          </a:prstGeom>
        </p:spPr>
      </p:pic>
      <p:pic>
        <p:nvPicPr>
          <p:cNvPr id="259" name="Imagem 258"/>
          <p:cNvPicPr>
            <a:picLocks noChangeAspect="1"/>
          </p:cNvPicPr>
          <p:nvPr/>
        </p:nvPicPr>
        <p:blipFill>
          <a:blip r:embed="rId2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03" y="2461295"/>
            <a:ext cx="914528" cy="914528"/>
          </a:xfrm>
          <a:prstGeom prst="rect">
            <a:avLst/>
          </a:prstGeom>
        </p:spPr>
      </p:pic>
      <p:pic>
        <p:nvPicPr>
          <p:cNvPr id="260" name="Imagem 259"/>
          <p:cNvPicPr>
            <a:picLocks noChangeAspect="1"/>
          </p:cNvPicPr>
          <p:nvPr/>
        </p:nvPicPr>
        <p:blipFill>
          <a:blip r:embed="rId2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430" y="6166701"/>
            <a:ext cx="914528" cy="914528"/>
          </a:xfrm>
          <a:prstGeom prst="rect">
            <a:avLst/>
          </a:prstGeom>
        </p:spPr>
      </p:pic>
      <p:pic>
        <p:nvPicPr>
          <p:cNvPr id="261" name="Imagem 260"/>
          <p:cNvPicPr>
            <a:picLocks noChangeAspect="1"/>
          </p:cNvPicPr>
          <p:nvPr/>
        </p:nvPicPr>
        <p:blipFill>
          <a:blip r:embed="rId2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32" y="5011468"/>
            <a:ext cx="914528" cy="914528"/>
          </a:xfrm>
          <a:prstGeom prst="rect">
            <a:avLst/>
          </a:prstGeom>
        </p:spPr>
      </p:pic>
      <p:pic>
        <p:nvPicPr>
          <p:cNvPr id="262" name="Imagem 261"/>
          <p:cNvPicPr>
            <a:picLocks noChangeAspect="1"/>
          </p:cNvPicPr>
          <p:nvPr/>
        </p:nvPicPr>
        <p:blipFill>
          <a:blip r:embed="rId2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79" y="1685984"/>
            <a:ext cx="709470" cy="709470"/>
          </a:xfrm>
          <a:prstGeom prst="rect">
            <a:avLst/>
          </a:prstGeom>
        </p:spPr>
      </p:pic>
      <p:pic>
        <p:nvPicPr>
          <p:cNvPr id="263" name="Imagem 262"/>
          <p:cNvPicPr>
            <a:picLocks noChangeAspect="1"/>
          </p:cNvPicPr>
          <p:nvPr/>
        </p:nvPicPr>
        <p:blipFill>
          <a:blip r:embed="rId2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345" y="6078969"/>
            <a:ext cx="914528" cy="914528"/>
          </a:xfrm>
          <a:prstGeom prst="rect">
            <a:avLst/>
          </a:prstGeom>
        </p:spPr>
      </p:pic>
      <p:pic>
        <p:nvPicPr>
          <p:cNvPr id="264" name="Imagem 263"/>
          <p:cNvPicPr>
            <a:picLocks noChangeAspect="1"/>
          </p:cNvPicPr>
          <p:nvPr/>
        </p:nvPicPr>
        <p:blipFill>
          <a:blip r:embed="rId2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449" y="5650127"/>
            <a:ext cx="914528" cy="914528"/>
          </a:xfrm>
          <a:prstGeom prst="rect">
            <a:avLst/>
          </a:prstGeom>
        </p:spPr>
      </p:pic>
      <p:pic>
        <p:nvPicPr>
          <p:cNvPr id="265" name="Imagem 264"/>
          <p:cNvPicPr>
            <a:picLocks noChangeAspect="1"/>
          </p:cNvPicPr>
          <p:nvPr/>
        </p:nvPicPr>
        <p:blipFill>
          <a:blip r:embed="rId2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870" y="4131765"/>
            <a:ext cx="914528" cy="914528"/>
          </a:xfrm>
          <a:prstGeom prst="rect">
            <a:avLst/>
          </a:prstGeom>
        </p:spPr>
      </p:pic>
      <p:pic>
        <p:nvPicPr>
          <p:cNvPr id="266" name="Imagem 265"/>
          <p:cNvPicPr>
            <a:picLocks noChangeAspect="1"/>
          </p:cNvPicPr>
          <p:nvPr/>
        </p:nvPicPr>
        <p:blipFill>
          <a:blip r:embed="rId3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46" y="2851378"/>
            <a:ext cx="914528" cy="914528"/>
          </a:xfrm>
          <a:prstGeom prst="rect">
            <a:avLst/>
          </a:prstGeom>
        </p:spPr>
      </p:pic>
      <p:pic>
        <p:nvPicPr>
          <p:cNvPr id="267" name="Imagem 266"/>
          <p:cNvPicPr>
            <a:picLocks noChangeAspect="1"/>
          </p:cNvPicPr>
          <p:nvPr/>
        </p:nvPicPr>
        <p:blipFill>
          <a:blip r:embed="rId3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41" y="695481"/>
            <a:ext cx="914528" cy="914528"/>
          </a:xfrm>
          <a:prstGeom prst="rect">
            <a:avLst/>
          </a:prstGeom>
        </p:spPr>
      </p:pic>
      <p:pic>
        <p:nvPicPr>
          <p:cNvPr id="268" name="Imagem 267"/>
          <p:cNvPicPr>
            <a:picLocks noChangeAspect="1"/>
          </p:cNvPicPr>
          <p:nvPr/>
        </p:nvPicPr>
        <p:blipFill>
          <a:blip r:embed="rId3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69" y="6073433"/>
            <a:ext cx="914528" cy="914528"/>
          </a:xfrm>
          <a:prstGeom prst="rect">
            <a:avLst/>
          </a:prstGeom>
        </p:spPr>
      </p:pic>
      <p:pic>
        <p:nvPicPr>
          <p:cNvPr id="269" name="Imagem 268"/>
          <p:cNvPicPr>
            <a:picLocks noChangeAspect="1"/>
          </p:cNvPicPr>
          <p:nvPr/>
        </p:nvPicPr>
        <p:blipFill>
          <a:blip r:embed="rId3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04" y="-13471"/>
            <a:ext cx="914528" cy="914528"/>
          </a:xfrm>
          <a:prstGeom prst="rect">
            <a:avLst/>
          </a:prstGeom>
        </p:spPr>
      </p:pic>
      <p:pic>
        <p:nvPicPr>
          <p:cNvPr id="270" name="Imagem 269"/>
          <p:cNvPicPr>
            <a:picLocks noChangeAspect="1"/>
          </p:cNvPicPr>
          <p:nvPr/>
        </p:nvPicPr>
        <p:blipFill>
          <a:blip r:embed="rId3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414" y="5092629"/>
            <a:ext cx="914528" cy="914528"/>
          </a:xfrm>
          <a:prstGeom prst="rect">
            <a:avLst/>
          </a:prstGeom>
        </p:spPr>
      </p:pic>
      <p:pic>
        <p:nvPicPr>
          <p:cNvPr id="271" name="Imagem 270"/>
          <p:cNvPicPr>
            <a:picLocks noChangeAspect="1"/>
          </p:cNvPicPr>
          <p:nvPr/>
        </p:nvPicPr>
        <p:blipFill>
          <a:blip r:embed="rId3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570" y="4733989"/>
            <a:ext cx="914528" cy="914528"/>
          </a:xfrm>
          <a:prstGeom prst="rect">
            <a:avLst/>
          </a:prstGeom>
        </p:spPr>
      </p:pic>
      <p:pic>
        <p:nvPicPr>
          <p:cNvPr id="272" name="Imagem 271"/>
          <p:cNvPicPr>
            <a:picLocks noChangeAspect="1"/>
          </p:cNvPicPr>
          <p:nvPr/>
        </p:nvPicPr>
        <p:blipFill>
          <a:blip r:embed="rId3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620" y="418992"/>
            <a:ext cx="914528" cy="914528"/>
          </a:xfrm>
          <a:prstGeom prst="rect">
            <a:avLst/>
          </a:prstGeom>
        </p:spPr>
      </p:pic>
      <p:pic>
        <p:nvPicPr>
          <p:cNvPr id="273" name="Imagem 272"/>
          <p:cNvPicPr>
            <a:picLocks noChangeAspect="1"/>
          </p:cNvPicPr>
          <p:nvPr/>
        </p:nvPicPr>
        <p:blipFill>
          <a:blip r:embed="rId3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685" y="1411569"/>
            <a:ext cx="914528" cy="914528"/>
          </a:xfrm>
          <a:prstGeom prst="rect">
            <a:avLst/>
          </a:prstGeom>
        </p:spPr>
      </p:pic>
      <p:pic>
        <p:nvPicPr>
          <p:cNvPr id="274" name="Imagem 273"/>
          <p:cNvPicPr>
            <a:picLocks noChangeAspect="1"/>
          </p:cNvPicPr>
          <p:nvPr/>
        </p:nvPicPr>
        <p:blipFill>
          <a:blip r:embed="rId3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728" y="151071"/>
            <a:ext cx="914528" cy="914528"/>
          </a:xfrm>
          <a:prstGeom prst="rect">
            <a:avLst/>
          </a:prstGeom>
        </p:spPr>
      </p:pic>
      <p:pic>
        <p:nvPicPr>
          <p:cNvPr id="275" name="Imagem 274"/>
          <p:cNvPicPr>
            <a:picLocks noChangeAspect="1"/>
          </p:cNvPicPr>
          <p:nvPr/>
        </p:nvPicPr>
        <p:blipFill>
          <a:blip r:embed="rId3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974" y="1692004"/>
            <a:ext cx="914528" cy="914528"/>
          </a:xfrm>
          <a:prstGeom prst="rect">
            <a:avLst/>
          </a:prstGeom>
        </p:spPr>
      </p:pic>
      <p:pic>
        <p:nvPicPr>
          <p:cNvPr id="276" name="Imagem 275"/>
          <p:cNvPicPr>
            <a:picLocks noChangeAspect="1"/>
          </p:cNvPicPr>
          <p:nvPr/>
        </p:nvPicPr>
        <p:blipFill>
          <a:blip r:embed="rId4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30" y="1576242"/>
            <a:ext cx="914528" cy="914528"/>
          </a:xfrm>
          <a:prstGeom prst="rect">
            <a:avLst/>
          </a:prstGeom>
        </p:spPr>
      </p:pic>
      <p:pic>
        <p:nvPicPr>
          <p:cNvPr id="277" name="Imagem 276"/>
          <p:cNvPicPr>
            <a:picLocks noChangeAspect="1"/>
          </p:cNvPicPr>
          <p:nvPr/>
        </p:nvPicPr>
        <p:blipFill>
          <a:blip r:embed="rId4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11" y="2004031"/>
            <a:ext cx="914528" cy="914528"/>
          </a:xfrm>
          <a:prstGeom prst="rect">
            <a:avLst/>
          </a:prstGeom>
        </p:spPr>
      </p:pic>
      <p:pic>
        <p:nvPicPr>
          <p:cNvPr id="278" name="Imagem 277"/>
          <p:cNvPicPr>
            <a:picLocks noChangeAspect="1"/>
          </p:cNvPicPr>
          <p:nvPr/>
        </p:nvPicPr>
        <p:blipFill>
          <a:blip r:embed="rId4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25" y="731552"/>
            <a:ext cx="914528" cy="914528"/>
          </a:xfrm>
          <a:prstGeom prst="rect">
            <a:avLst/>
          </a:prstGeom>
        </p:spPr>
      </p:pic>
      <p:pic>
        <p:nvPicPr>
          <p:cNvPr id="279" name="Imagem 278"/>
          <p:cNvPicPr>
            <a:picLocks noChangeAspect="1"/>
          </p:cNvPicPr>
          <p:nvPr/>
        </p:nvPicPr>
        <p:blipFill>
          <a:blip r:embed="rId4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364" y="3771451"/>
            <a:ext cx="914528" cy="914528"/>
          </a:xfrm>
          <a:prstGeom prst="rect">
            <a:avLst/>
          </a:prstGeom>
        </p:spPr>
      </p:pic>
      <p:pic>
        <p:nvPicPr>
          <p:cNvPr id="280" name="Imagem 279"/>
          <p:cNvPicPr>
            <a:picLocks noChangeAspect="1"/>
          </p:cNvPicPr>
          <p:nvPr/>
        </p:nvPicPr>
        <p:blipFill>
          <a:blip r:embed="rId4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19" y="6353855"/>
            <a:ext cx="914528" cy="914528"/>
          </a:xfrm>
          <a:prstGeom prst="rect">
            <a:avLst/>
          </a:prstGeom>
        </p:spPr>
      </p:pic>
      <p:pic>
        <p:nvPicPr>
          <p:cNvPr id="281" name="Imagem 280"/>
          <p:cNvPicPr>
            <a:picLocks noChangeAspect="1"/>
          </p:cNvPicPr>
          <p:nvPr/>
        </p:nvPicPr>
        <p:blipFill>
          <a:blip r:embed="rId4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57" y="19871"/>
            <a:ext cx="914528" cy="914528"/>
          </a:xfrm>
          <a:prstGeom prst="rect">
            <a:avLst/>
          </a:prstGeom>
        </p:spPr>
      </p:pic>
      <p:pic>
        <p:nvPicPr>
          <p:cNvPr id="282" name="Imagem 281"/>
          <p:cNvPicPr>
            <a:picLocks noChangeAspect="1"/>
          </p:cNvPicPr>
          <p:nvPr/>
        </p:nvPicPr>
        <p:blipFill>
          <a:blip r:embed="rId4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882" y="5816015"/>
            <a:ext cx="914528" cy="914528"/>
          </a:xfrm>
          <a:prstGeom prst="rect">
            <a:avLst/>
          </a:prstGeom>
        </p:spPr>
      </p:pic>
      <p:pic>
        <p:nvPicPr>
          <p:cNvPr id="283" name="Imagem 282"/>
          <p:cNvPicPr>
            <a:picLocks noChangeAspect="1"/>
          </p:cNvPicPr>
          <p:nvPr/>
        </p:nvPicPr>
        <p:blipFill>
          <a:blip r:embed="rId4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22" y="4710796"/>
            <a:ext cx="914528" cy="914528"/>
          </a:xfrm>
          <a:prstGeom prst="rect">
            <a:avLst/>
          </a:prstGeom>
        </p:spPr>
      </p:pic>
      <p:pic>
        <p:nvPicPr>
          <p:cNvPr id="284" name="Imagem 283"/>
          <p:cNvPicPr>
            <a:picLocks noChangeAspect="1"/>
          </p:cNvPicPr>
          <p:nvPr/>
        </p:nvPicPr>
        <p:blipFill>
          <a:blip r:embed="rId4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14" y="712755"/>
            <a:ext cx="914528" cy="914528"/>
          </a:xfrm>
          <a:prstGeom prst="rect">
            <a:avLst/>
          </a:prstGeom>
        </p:spPr>
      </p:pic>
      <p:pic>
        <p:nvPicPr>
          <p:cNvPr id="285" name="Imagem 284"/>
          <p:cNvPicPr>
            <a:picLocks noChangeAspect="1"/>
          </p:cNvPicPr>
          <p:nvPr/>
        </p:nvPicPr>
        <p:blipFill>
          <a:blip r:embed="rId4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44" y="4321172"/>
            <a:ext cx="914528" cy="914528"/>
          </a:xfrm>
          <a:prstGeom prst="rect">
            <a:avLst/>
          </a:prstGeom>
        </p:spPr>
      </p:pic>
      <p:pic>
        <p:nvPicPr>
          <p:cNvPr id="286" name="Imagem 285"/>
          <p:cNvPicPr>
            <a:picLocks noChangeAspect="1"/>
          </p:cNvPicPr>
          <p:nvPr/>
        </p:nvPicPr>
        <p:blipFill>
          <a:blip r:embed="rId5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46" y="-87274"/>
            <a:ext cx="914528" cy="914528"/>
          </a:xfrm>
          <a:prstGeom prst="rect">
            <a:avLst/>
          </a:prstGeom>
        </p:spPr>
      </p:pic>
      <p:pic>
        <p:nvPicPr>
          <p:cNvPr id="287" name="Imagem 286"/>
          <p:cNvPicPr>
            <a:picLocks noChangeAspect="1"/>
          </p:cNvPicPr>
          <p:nvPr/>
        </p:nvPicPr>
        <p:blipFill>
          <a:blip r:embed="rId5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53" y="1911325"/>
            <a:ext cx="914528" cy="914528"/>
          </a:xfrm>
          <a:prstGeom prst="rect">
            <a:avLst/>
          </a:prstGeom>
        </p:spPr>
      </p:pic>
      <p:pic>
        <p:nvPicPr>
          <p:cNvPr id="288" name="Imagem 287"/>
          <p:cNvPicPr>
            <a:picLocks noChangeAspect="1"/>
          </p:cNvPicPr>
          <p:nvPr/>
        </p:nvPicPr>
        <p:blipFill>
          <a:blip r:embed="rId5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89" y="-472631"/>
            <a:ext cx="914528" cy="914528"/>
          </a:xfrm>
          <a:prstGeom prst="rect">
            <a:avLst/>
          </a:prstGeom>
        </p:spPr>
      </p:pic>
      <p:pic>
        <p:nvPicPr>
          <p:cNvPr id="289" name="Imagem 288"/>
          <p:cNvPicPr>
            <a:picLocks noChangeAspect="1"/>
          </p:cNvPicPr>
          <p:nvPr/>
        </p:nvPicPr>
        <p:blipFill>
          <a:blip r:embed="rId5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414" y="4209754"/>
            <a:ext cx="914528" cy="914528"/>
          </a:xfrm>
          <a:prstGeom prst="rect">
            <a:avLst/>
          </a:prstGeom>
        </p:spPr>
      </p:pic>
      <p:pic>
        <p:nvPicPr>
          <p:cNvPr id="290" name="Imagem 289"/>
          <p:cNvPicPr>
            <a:picLocks noChangeAspect="1"/>
          </p:cNvPicPr>
          <p:nvPr/>
        </p:nvPicPr>
        <p:blipFill>
          <a:blip r:embed="rId5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255" y="6089723"/>
            <a:ext cx="914528" cy="914528"/>
          </a:xfrm>
          <a:prstGeom prst="rect">
            <a:avLst/>
          </a:prstGeom>
        </p:spPr>
      </p:pic>
      <p:pic>
        <p:nvPicPr>
          <p:cNvPr id="291" name="Imagem 290"/>
          <p:cNvPicPr>
            <a:picLocks noChangeAspect="1"/>
          </p:cNvPicPr>
          <p:nvPr/>
        </p:nvPicPr>
        <p:blipFill>
          <a:blip r:embed="rId5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603" y="4370625"/>
            <a:ext cx="914528" cy="914528"/>
          </a:xfrm>
          <a:prstGeom prst="rect">
            <a:avLst/>
          </a:prstGeom>
        </p:spPr>
      </p:pic>
      <p:pic>
        <p:nvPicPr>
          <p:cNvPr id="292" name="Imagem 291"/>
          <p:cNvPicPr>
            <a:picLocks noChangeAspect="1"/>
          </p:cNvPicPr>
          <p:nvPr/>
        </p:nvPicPr>
        <p:blipFill>
          <a:blip r:embed="rId5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655" y="-386057"/>
            <a:ext cx="914528" cy="914528"/>
          </a:xfrm>
          <a:prstGeom prst="rect">
            <a:avLst/>
          </a:prstGeom>
        </p:spPr>
      </p:pic>
      <p:pic>
        <p:nvPicPr>
          <p:cNvPr id="293" name="Imagem 292"/>
          <p:cNvPicPr>
            <a:picLocks noChangeAspect="1"/>
          </p:cNvPicPr>
          <p:nvPr/>
        </p:nvPicPr>
        <p:blipFill>
          <a:blip r:embed="rId5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252" y="3206553"/>
            <a:ext cx="914528" cy="914528"/>
          </a:xfrm>
          <a:prstGeom prst="rect">
            <a:avLst/>
          </a:prstGeom>
        </p:spPr>
      </p:pic>
      <p:pic>
        <p:nvPicPr>
          <p:cNvPr id="294" name="Imagem 293"/>
          <p:cNvPicPr>
            <a:picLocks noChangeAspect="1"/>
          </p:cNvPicPr>
          <p:nvPr/>
        </p:nvPicPr>
        <p:blipFill>
          <a:blip r:embed="rId5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5" y="5522169"/>
            <a:ext cx="914528" cy="914528"/>
          </a:xfrm>
          <a:prstGeom prst="rect">
            <a:avLst/>
          </a:prstGeom>
        </p:spPr>
      </p:pic>
      <p:pic>
        <p:nvPicPr>
          <p:cNvPr id="295" name="Imagem 294"/>
          <p:cNvPicPr>
            <a:picLocks noChangeAspect="1"/>
          </p:cNvPicPr>
          <p:nvPr/>
        </p:nvPicPr>
        <p:blipFill>
          <a:blip r:embed="rId5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255" y="3487453"/>
            <a:ext cx="914528" cy="914528"/>
          </a:xfrm>
          <a:prstGeom prst="rect">
            <a:avLst/>
          </a:prstGeom>
        </p:spPr>
      </p:pic>
      <p:pic>
        <p:nvPicPr>
          <p:cNvPr id="296" name="Imagem 295"/>
          <p:cNvPicPr>
            <a:picLocks noChangeAspect="1"/>
          </p:cNvPicPr>
          <p:nvPr/>
        </p:nvPicPr>
        <p:blipFill>
          <a:blip r:embed="rId6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54" y="3434176"/>
            <a:ext cx="914528" cy="914528"/>
          </a:xfrm>
          <a:prstGeom prst="rect">
            <a:avLst/>
          </a:prstGeom>
        </p:spPr>
      </p:pic>
      <p:pic>
        <p:nvPicPr>
          <p:cNvPr id="297" name="Imagem 296"/>
          <p:cNvPicPr>
            <a:picLocks noChangeAspect="1"/>
          </p:cNvPicPr>
          <p:nvPr/>
        </p:nvPicPr>
        <p:blipFill>
          <a:blip r:embed="rId6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701" y="3658786"/>
            <a:ext cx="914528" cy="914528"/>
          </a:xfrm>
          <a:prstGeom prst="rect">
            <a:avLst/>
          </a:prstGeom>
        </p:spPr>
      </p:pic>
      <p:pic>
        <p:nvPicPr>
          <p:cNvPr id="298" name="Imagem 297"/>
          <p:cNvPicPr>
            <a:picLocks noChangeAspect="1"/>
          </p:cNvPicPr>
          <p:nvPr/>
        </p:nvPicPr>
        <p:blipFill>
          <a:blip r:embed="rId6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182" y="2165893"/>
            <a:ext cx="914528" cy="914528"/>
          </a:xfrm>
          <a:prstGeom prst="rect">
            <a:avLst/>
          </a:prstGeom>
        </p:spPr>
      </p:pic>
      <p:pic>
        <p:nvPicPr>
          <p:cNvPr id="299" name="Imagem 298"/>
          <p:cNvPicPr>
            <a:picLocks noChangeAspect="1"/>
          </p:cNvPicPr>
          <p:nvPr/>
        </p:nvPicPr>
        <p:blipFill>
          <a:blip r:embed="rId6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75" y="2771023"/>
            <a:ext cx="914528" cy="914528"/>
          </a:xfrm>
          <a:prstGeom prst="rect">
            <a:avLst/>
          </a:prstGeom>
        </p:spPr>
      </p:pic>
      <p:pic>
        <p:nvPicPr>
          <p:cNvPr id="300" name="Imagem 299"/>
          <p:cNvPicPr>
            <a:picLocks noChangeAspect="1"/>
          </p:cNvPicPr>
          <p:nvPr/>
        </p:nvPicPr>
        <p:blipFill>
          <a:blip r:embed="rId6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5860" y="56970"/>
            <a:ext cx="914528" cy="914528"/>
          </a:xfrm>
          <a:prstGeom prst="rect">
            <a:avLst/>
          </a:prstGeom>
        </p:spPr>
      </p:pic>
      <p:pic>
        <p:nvPicPr>
          <p:cNvPr id="301" name="Imagem 300"/>
          <p:cNvPicPr>
            <a:picLocks noChangeAspect="1"/>
          </p:cNvPicPr>
          <p:nvPr/>
        </p:nvPicPr>
        <p:blipFill>
          <a:blip r:embed="rId6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94" y="5816015"/>
            <a:ext cx="914528" cy="914528"/>
          </a:xfrm>
          <a:prstGeom prst="rect">
            <a:avLst/>
          </a:prstGeom>
        </p:spPr>
      </p:pic>
      <p:pic>
        <p:nvPicPr>
          <p:cNvPr id="302" name="Imagem 301"/>
          <p:cNvPicPr>
            <a:picLocks noChangeAspect="1"/>
          </p:cNvPicPr>
          <p:nvPr/>
        </p:nvPicPr>
        <p:blipFill>
          <a:blip r:embed="rId6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60" y="-407425"/>
            <a:ext cx="914528" cy="914528"/>
          </a:xfrm>
          <a:prstGeom prst="rect">
            <a:avLst/>
          </a:prstGeom>
        </p:spPr>
      </p:pic>
      <p:pic>
        <p:nvPicPr>
          <p:cNvPr id="303" name="Imagem 302"/>
          <p:cNvPicPr>
            <a:picLocks noChangeAspect="1"/>
          </p:cNvPicPr>
          <p:nvPr/>
        </p:nvPicPr>
        <p:blipFill>
          <a:blip r:embed="rId6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07" y="3447236"/>
            <a:ext cx="914528" cy="914528"/>
          </a:xfrm>
          <a:prstGeom prst="rect">
            <a:avLst/>
          </a:prstGeom>
        </p:spPr>
      </p:pic>
      <p:pic>
        <p:nvPicPr>
          <p:cNvPr id="304" name="Imagem 303"/>
          <p:cNvPicPr>
            <a:picLocks noChangeAspect="1"/>
          </p:cNvPicPr>
          <p:nvPr/>
        </p:nvPicPr>
        <p:blipFill>
          <a:blip r:embed="rId6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920" y="3372584"/>
            <a:ext cx="914528" cy="914528"/>
          </a:xfrm>
          <a:prstGeom prst="rect">
            <a:avLst/>
          </a:prstGeom>
        </p:spPr>
      </p:pic>
      <p:pic>
        <p:nvPicPr>
          <p:cNvPr id="305" name="Imagem 304"/>
          <p:cNvPicPr>
            <a:picLocks noChangeAspect="1"/>
          </p:cNvPicPr>
          <p:nvPr/>
        </p:nvPicPr>
        <p:blipFill>
          <a:blip r:embed="rId6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723" y="4692893"/>
            <a:ext cx="609685" cy="609685"/>
          </a:xfrm>
          <a:prstGeom prst="rect">
            <a:avLst/>
          </a:prstGeom>
        </p:spPr>
      </p:pic>
      <p:pic>
        <p:nvPicPr>
          <p:cNvPr id="306" name="Imagem 305"/>
          <p:cNvPicPr>
            <a:picLocks noChangeAspect="1"/>
          </p:cNvPicPr>
          <p:nvPr/>
        </p:nvPicPr>
        <p:blipFill>
          <a:blip r:embed="rId7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9" y="1430229"/>
            <a:ext cx="914528" cy="914528"/>
          </a:xfrm>
          <a:prstGeom prst="rect">
            <a:avLst/>
          </a:prstGeom>
        </p:spPr>
      </p:pic>
      <p:pic>
        <p:nvPicPr>
          <p:cNvPr id="307" name="Imagem 306"/>
          <p:cNvPicPr>
            <a:picLocks noChangeAspect="1"/>
          </p:cNvPicPr>
          <p:nvPr/>
        </p:nvPicPr>
        <p:blipFill>
          <a:blip r:embed="rId7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5" y="3819461"/>
            <a:ext cx="914528" cy="914528"/>
          </a:xfrm>
          <a:prstGeom prst="rect">
            <a:avLst/>
          </a:prstGeom>
        </p:spPr>
      </p:pic>
      <p:grpSp>
        <p:nvGrpSpPr>
          <p:cNvPr id="378" name="Agrupar 377"/>
          <p:cNvGrpSpPr/>
          <p:nvPr/>
        </p:nvGrpSpPr>
        <p:grpSpPr>
          <a:xfrm flipH="1">
            <a:off x="-438098" y="-162699"/>
            <a:ext cx="12987308" cy="7741014"/>
            <a:chOff x="13660702" y="3512"/>
            <a:chExt cx="12987308" cy="7741014"/>
          </a:xfrm>
        </p:grpSpPr>
        <p:pic>
          <p:nvPicPr>
            <p:cNvPr id="308" name="Imagem 307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9821" y="2152996"/>
              <a:ext cx="914528" cy="914528"/>
            </a:xfrm>
            <a:prstGeom prst="rect">
              <a:avLst/>
            </a:prstGeom>
          </p:spPr>
        </p:pic>
        <p:pic>
          <p:nvPicPr>
            <p:cNvPr id="309" name="Imagem 308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1234" y="2428772"/>
              <a:ext cx="914528" cy="914528"/>
            </a:xfrm>
            <a:prstGeom prst="rect">
              <a:avLst/>
            </a:prstGeom>
          </p:spPr>
        </p:pic>
        <p:pic>
          <p:nvPicPr>
            <p:cNvPr id="310" name="Imagem 309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4684" y="3642893"/>
              <a:ext cx="914528" cy="914528"/>
            </a:xfrm>
            <a:prstGeom prst="rect">
              <a:avLst/>
            </a:prstGeom>
          </p:spPr>
        </p:pic>
        <p:pic>
          <p:nvPicPr>
            <p:cNvPr id="311" name="Imagem 310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3011" y="2999590"/>
              <a:ext cx="952633" cy="952633"/>
            </a:xfrm>
            <a:prstGeom prst="rect">
              <a:avLst/>
            </a:prstGeom>
          </p:spPr>
        </p:pic>
        <p:pic>
          <p:nvPicPr>
            <p:cNvPr id="312" name="Imagem 311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4935" y="323313"/>
              <a:ext cx="914528" cy="914528"/>
            </a:xfrm>
            <a:prstGeom prst="rect">
              <a:avLst/>
            </a:prstGeom>
          </p:spPr>
        </p:pic>
        <p:pic>
          <p:nvPicPr>
            <p:cNvPr id="313" name="Imagem 312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41454" y="3038191"/>
              <a:ext cx="914528" cy="914528"/>
            </a:xfrm>
            <a:prstGeom prst="rect">
              <a:avLst/>
            </a:prstGeom>
          </p:spPr>
        </p:pic>
        <p:pic>
          <p:nvPicPr>
            <p:cNvPr id="314" name="Imagem 313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6391" y="1589207"/>
              <a:ext cx="914528" cy="914528"/>
            </a:xfrm>
            <a:prstGeom prst="rect">
              <a:avLst/>
            </a:prstGeom>
          </p:spPr>
        </p:pic>
        <p:pic>
          <p:nvPicPr>
            <p:cNvPr id="315" name="Imagem 31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1013" y="6005166"/>
              <a:ext cx="914528" cy="914528"/>
            </a:xfrm>
            <a:prstGeom prst="rect">
              <a:avLst/>
            </a:prstGeom>
          </p:spPr>
        </p:pic>
        <p:pic>
          <p:nvPicPr>
            <p:cNvPr id="316" name="Imagem 315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03393" y="6225528"/>
              <a:ext cx="914528" cy="914528"/>
            </a:xfrm>
            <a:prstGeom prst="rect">
              <a:avLst/>
            </a:prstGeom>
          </p:spPr>
        </p:pic>
        <p:pic>
          <p:nvPicPr>
            <p:cNvPr id="317" name="Imagem 316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0293" y="5709611"/>
              <a:ext cx="914528" cy="914528"/>
            </a:xfrm>
            <a:prstGeom prst="rect">
              <a:avLst/>
            </a:prstGeom>
          </p:spPr>
        </p:pic>
        <p:pic>
          <p:nvPicPr>
            <p:cNvPr id="318" name="Imagem 317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3902" y="3757472"/>
              <a:ext cx="914528" cy="914528"/>
            </a:xfrm>
            <a:prstGeom prst="rect">
              <a:avLst/>
            </a:prstGeom>
          </p:spPr>
        </p:pic>
        <p:pic>
          <p:nvPicPr>
            <p:cNvPr id="319" name="Imagem 318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1585" y="1674459"/>
              <a:ext cx="914528" cy="914528"/>
            </a:xfrm>
            <a:prstGeom prst="rect">
              <a:avLst/>
            </a:prstGeom>
          </p:spPr>
        </p:pic>
        <p:pic>
          <p:nvPicPr>
            <p:cNvPr id="320" name="Imagem 319"/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6402" y="6437276"/>
              <a:ext cx="914528" cy="914528"/>
            </a:xfrm>
            <a:prstGeom prst="rect">
              <a:avLst/>
            </a:prstGeom>
          </p:spPr>
        </p:pic>
        <p:pic>
          <p:nvPicPr>
            <p:cNvPr id="321" name="Imagem 320"/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6413" y="1825622"/>
              <a:ext cx="914528" cy="914528"/>
            </a:xfrm>
            <a:prstGeom prst="rect">
              <a:avLst/>
            </a:prstGeom>
          </p:spPr>
        </p:pic>
        <p:pic>
          <p:nvPicPr>
            <p:cNvPr id="322" name="Imagem 321"/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472" y="6590247"/>
              <a:ext cx="914528" cy="914528"/>
            </a:xfrm>
            <a:prstGeom prst="rect">
              <a:avLst/>
            </a:prstGeom>
          </p:spPr>
        </p:pic>
        <p:pic>
          <p:nvPicPr>
            <p:cNvPr id="323" name="Imagem 322"/>
            <p:cNvPicPr>
              <a:picLocks noChangeAspect="1"/>
            </p:cNvPicPr>
            <p:nvPr/>
          </p:nvPicPr>
          <p:blipFill>
            <a:blip r:embed="rId1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3350" y="5711843"/>
              <a:ext cx="914528" cy="914528"/>
            </a:xfrm>
            <a:prstGeom prst="rect">
              <a:avLst/>
            </a:prstGeom>
          </p:spPr>
        </p:pic>
        <p:pic>
          <p:nvPicPr>
            <p:cNvPr id="324" name="Imagem 323"/>
            <p:cNvPicPr>
              <a:picLocks noChangeAspect="1"/>
            </p:cNvPicPr>
            <p:nvPr/>
          </p:nvPicPr>
          <p:blipFill>
            <a:blip r:embed="rId1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15118" y="1080808"/>
              <a:ext cx="914528" cy="914528"/>
            </a:xfrm>
            <a:prstGeom prst="rect">
              <a:avLst/>
            </a:prstGeom>
          </p:spPr>
        </p:pic>
        <p:pic>
          <p:nvPicPr>
            <p:cNvPr id="325" name="Imagem 324"/>
            <p:cNvPicPr>
              <a:picLocks noChangeAspect="1"/>
            </p:cNvPicPr>
            <p:nvPr/>
          </p:nvPicPr>
          <p:blipFill>
            <a:blip r:embed="rId1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4950" y="5115586"/>
              <a:ext cx="914528" cy="914528"/>
            </a:xfrm>
            <a:prstGeom prst="rect">
              <a:avLst/>
            </a:prstGeom>
          </p:spPr>
        </p:pic>
        <p:pic>
          <p:nvPicPr>
            <p:cNvPr id="326" name="Imagem 325"/>
            <p:cNvPicPr>
              <a:picLocks noChangeAspect="1"/>
            </p:cNvPicPr>
            <p:nvPr/>
          </p:nvPicPr>
          <p:blipFill>
            <a:blip r:embed="rId2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2165" y="869842"/>
              <a:ext cx="914528" cy="914528"/>
            </a:xfrm>
            <a:prstGeom prst="rect">
              <a:avLst/>
            </a:prstGeom>
          </p:spPr>
        </p:pic>
        <p:pic>
          <p:nvPicPr>
            <p:cNvPr id="327" name="Imagem 326"/>
            <p:cNvPicPr>
              <a:picLocks noChangeAspect="1"/>
            </p:cNvPicPr>
            <p:nvPr/>
          </p:nvPicPr>
          <p:blipFill>
            <a:blip r:embed="rId2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9961" y="3017148"/>
              <a:ext cx="914528" cy="914528"/>
            </a:xfrm>
            <a:prstGeom prst="rect">
              <a:avLst/>
            </a:prstGeom>
          </p:spPr>
        </p:pic>
        <p:pic>
          <p:nvPicPr>
            <p:cNvPr id="328" name="Imagem 327"/>
            <p:cNvPicPr>
              <a:picLocks noChangeAspect="1"/>
            </p:cNvPicPr>
            <p:nvPr/>
          </p:nvPicPr>
          <p:blipFill>
            <a:blip r:embed="rId2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71690" y="5725982"/>
              <a:ext cx="914528" cy="914528"/>
            </a:xfrm>
            <a:prstGeom prst="rect">
              <a:avLst/>
            </a:prstGeom>
          </p:spPr>
        </p:pic>
        <p:pic>
          <p:nvPicPr>
            <p:cNvPr id="329" name="Imagem 328"/>
            <p:cNvPicPr>
              <a:picLocks noChangeAspect="1"/>
            </p:cNvPicPr>
            <p:nvPr/>
          </p:nvPicPr>
          <p:blipFill>
            <a:blip r:embed="rId2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6965" y="2937438"/>
              <a:ext cx="914528" cy="914528"/>
            </a:xfrm>
            <a:prstGeom prst="rect">
              <a:avLst/>
            </a:prstGeom>
          </p:spPr>
        </p:pic>
        <p:pic>
          <p:nvPicPr>
            <p:cNvPr id="330" name="Imagem 329"/>
            <p:cNvPicPr>
              <a:picLocks noChangeAspect="1"/>
            </p:cNvPicPr>
            <p:nvPr/>
          </p:nvPicPr>
          <p:blipFill>
            <a:blip r:embed="rId2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67992" y="6642844"/>
              <a:ext cx="914528" cy="914528"/>
            </a:xfrm>
            <a:prstGeom prst="rect">
              <a:avLst/>
            </a:prstGeom>
          </p:spPr>
        </p:pic>
        <p:pic>
          <p:nvPicPr>
            <p:cNvPr id="331" name="Imagem 330"/>
            <p:cNvPicPr>
              <a:picLocks noChangeAspect="1"/>
            </p:cNvPicPr>
            <p:nvPr/>
          </p:nvPicPr>
          <p:blipFill>
            <a:blip r:embed="rId2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3994" y="5487611"/>
              <a:ext cx="914528" cy="914528"/>
            </a:xfrm>
            <a:prstGeom prst="rect">
              <a:avLst/>
            </a:prstGeom>
          </p:spPr>
        </p:pic>
        <p:pic>
          <p:nvPicPr>
            <p:cNvPr id="332" name="Imagem 331"/>
            <p:cNvPicPr>
              <a:picLocks noChangeAspect="1"/>
            </p:cNvPicPr>
            <p:nvPr/>
          </p:nvPicPr>
          <p:blipFill>
            <a:blip r:embed="rId2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1841" y="2162127"/>
              <a:ext cx="709470" cy="709470"/>
            </a:xfrm>
            <a:prstGeom prst="rect">
              <a:avLst/>
            </a:prstGeom>
          </p:spPr>
        </p:pic>
        <p:pic>
          <p:nvPicPr>
            <p:cNvPr id="333" name="Imagem 332"/>
            <p:cNvPicPr>
              <a:picLocks noChangeAspect="1"/>
            </p:cNvPicPr>
            <p:nvPr/>
          </p:nvPicPr>
          <p:blipFill>
            <a:blip r:embed="rId2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9217" y="6555112"/>
              <a:ext cx="914528" cy="914528"/>
            </a:xfrm>
            <a:prstGeom prst="rect">
              <a:avLst/>
            </a:prstGeom>
          </p:spPr>
        </p:pic>
        <p:pic>
          <p:nvPicPr>
            <p:cNvPr id="334" name="Imagem 333"/>
            <p:cNvPicPr>
              <a:picLocks noChangeAspect="1"/>
            </p:cNvPicPr>
            <p:nvPr/>
          </p:nvPicPr>
          <p:blipFill>
            <a:blip r:embed="rId2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3011" y="6126270"/>
              <a:ext cx="914528" cy="914528"/>
            </a:xfrm>
            <a:prstGeom prst="rect">
              <a:avLst/>
            </a:prstGeom>
          </p:spPr>
        </p:pic>
        <p:pic>
          <p:nvPicPr>
            <p:cNvPr id="335" name="Imagem 334"/>
            <p:cNvPicPr>
              <a:picLocks noChangeAspect="1"/>
            </p:cNvPicPr>
            <p:nvPr/>
          </p:nvPicPr>
          <p:blipFill>
            <a:blip r:embed="rId2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75432" y="4607908"/>
              <a:ext cx="914528" cy="914528"/>
            </a:xfrm>
            <a:prstGeom prst="rect">
              <a:avLst/>
            </a:prstGeom>
          </p:spPr>
        </p:pic>
        <p:pic>
          <p:nvPicPr>
            <p:cNvPr id="336" name="Imagem 335"/>
            <p:cNvPicPr>
              <a:picLocks noChangeAspect="1"/>
            </p:cNvPicPr>
            <p:nvPr/>
          </p:nvPicPr>
          <p:blipFill>
            <a:blip r:embed="rId3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76908" y="3327521"/>
              <a:ext cx="914528" cy="914528"/>
            </a:xfrm>
            <a:prstGeom prst="rect">
              <a:avLst/>
            </a:prstGeom>
          </p:spPr>
        </p:pic>
        <p:pic>
          <p:nvPicPr>
            <p:cNvPr id="337" name="Imagem 336"/>
            <p:cNvPicPr>
              <a:picLocks noChangeAspect="1"/>
            </p:cNvPicPr>
            <p:nvPr/>
          </p:nvPicPr>
          <p:blipFill>
            <a:blip r:embed="rId3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3103" y="1171624"/>
              <a:ext cx="914528" cy="914528"/>
            </a:xfrm>
            <a:prstGeom prst="rect">
              <a:avLst/>
            </a:prstGeom>
          </p:spPr>
        </p:pic>
        <p:pic>
          <p:nvPicPr>
            <p:cNvPr id="338" name="Imagem 337"/>
            <p:cNvPicPr>
              <a:picLocks noChangeAspect="1"/>
            </p:cNvPicPr>
            <p:nvPr/>
          </p:nvPicPr>
          <p:blipFill>
            <a:blip r:embed="rId3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0431" y="6549576"/>
              <a:ext cx="914528" cy="914528"/>
            </a:xfrm>
            <a:prstGeom prst="rect">
              <a:avLst/>
            </a:prstGeom>
          </p:spPr>
        </p:pic>
        <p:pic>
          <p:nvPicPr>
            <p:cNvPr id="339" name="Imagem 338"/>
            <p:cNvPicPr>
              <a:picLocks noChangeAspect="1"/>
            </p:cNvPicPr>
            <p:nvPr/>
          </p:nvPicPr>
          <p:blipFill>
            <a:blip r:embed="rId3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1066" y="462672"/>
              <a:ext cx="914528" cy="914528"/>
            </a:xfrm>
            <a:prstGeom prst="rect">
              <a:avLst/>
            </a:prstGeom>
          </p:spPr>
        </p:pic>
        <p:pic>
          <p:nvPicPr>
            <p:cNvPr id="340" name="Imagem 339"/>
            <p:cNvPicPr>
              <a:picLocks noChangeAspect="1"/>
            </p:cNvPicPr>
            <p:nvPr/>
          </p:nvPicPr>
          <p:blipFill>
            <a:blip r:embed="rId3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6976" y="5568772"/>
              <a:ext cx="914528" cy="914528"/>
            </a:xfrm>
            <a:prstGeom prst="rect">
              <a:avLst/>
            </a:prstGeom>
          </p:spPr>
        </p:pic>
        <p:pic>
          <p:nvPicPr>
            <p:cNvPr id="341" name="Imagem 340"/>
            <p:cNvPicPr>
              <a:picLocks noChangeAspect="1"/>
            </p:cNvPicPr>
            <p:nvPr/>
          </p:nvPicPr>
          <p:blipFill>
            <a:blip r:embed="rId3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1992" y="5210132"/>
              <a:ext cx="914528" cy="914528"/>
            </a:xfrm>
            <a:prstGeom prst="rect">
              <a:avLst/>
            </a:prstGeom>
          </p:spPr>
        </p:pic>
        <p:pic>
          <p:nvPicPr>
            <p:cNvPr id="342" name="Imagem 341"/>
            <p:cNvPicPr>
              <a:picLocks noChangeAspect="1"/>
            </p:cNvPicPr>
            <p:nvPr/>
          </p:nvPicPr>
          <p:blipFill>
            <a:blip r:embed="rId3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7182" y="895135"/>
              <a:ext cx="914528" cy="914528"/>
            </a:xfrm>
            <a:prstGeom prst="rect">
              <a:avLst/>
            </a:prstGeom>
          </p:spPr>
        </p:pic>
        <p:pic>
          <p:nvPicPr>
            <p:cNvPr id="343" name="Imagem 342"/>
            <p:cNvPicPr>
              <a:picLocks noChangeAspect="1"/>
            </p:cNvPicPr>
            <p:nvPr/>
          </p:nvPicPr>
          <p:blipFill>
            <a:blip r:embed="rId3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86247" y="1887712"/>
              <a:ext cx="914528" cy="914528"/>
            </a:xfrm>
            <a:prstGeom prst="rect">
              <a:avLst/>
            </a:prstGeom>
          </p:spPr>
        </p:pic>
        <p:pic>
          <p:nvPicPr>
            <p:cNvPr id="344" name="Imagem 343"/>
            <p:cNvPicPr>
              <a:picLocks noChangeAspect="1"/>
            </p:cNvPicPr>
            <p:nvPr/>
          </p:nvPicPr>
          <p:blipFill>
            <a:blip r:embed="rId3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3290" y="627214"/>
              <a:ext cx="914528" cy="914528"/>
            </a:xfrm>
            <a:prstGeom prst="rect">
              <a:avLst/>
            </a:prstGeom>
          </p:spPr>
        </p:pic>
        <p:pic>
          <p:nvPicPr>
            <p:cNvPr id="345" name="Imagem 344"/>
            <p:cNvPicPr>
              <a:picLocks noChangeAspect="1"/>
            </p:cNvPicPr>
            <p:nvPr/>
          </p:nvPicPr>
          <p:blipFill>
            <a:blip r:embed="rId3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9536" y="2168147"/>
              <a:ext cx="914528" cy="914528"/>
            </a:xfrm>
            <a:prstGeom prst="rect">
              <a:avLst/>
            </a:prstGeom>
          </p:spPr>
        </p:pic>
        <p:pic>
          <p:nvPicPr>
            <p:cNvPr id="346" name="Imagem 345"/>
            <p:cNvPicPr>
              <a:picLocks noChangeAspect="1"/>
            </p:cNvPicPr>
            <p:nvPr/>
          </p:nvPicPr>
          <p:blipFill>
            <a:blip r:embed="rId4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97192" y="2052385"/>
              <a:ext cx="914528" cy="914528"/>
            </a:xfrm>
            <a:prstGeom prst="rect">
              <a:avLst/>
            </a:prstGeom>
          </p:spPr>
        </p:pic>
        <p:pic>
          <p:nvPicPr>
            <p:cNvPr id="347" name="Imagem 346"/>
            <p:cNvPicPr>
              <a:picLocks noChangeAspect="1"/>
            </p:cNvPicPr>
            <p:nvPr/>
          </p:nvPicPr>
          <p:blipFill>
            <a:blip r:embed="rId4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7373" y="2480174"/>
              <a:ext cx="914528" cy="914528"/>
            </a:xfrm>
            <a:prstGeom prst="rect">
              <a:avLst/>
            </a:prstGeom>
          </p:spPr>
        </p:pic>
        <p:pic>
          <p:nvPicPr>
            <p:cNvPr id="348" name="Imagem 347"/>
            <p:cNvPicPr>
              <a:picLocks noChangeAspect="1"/>
            </p:cNvPicPr>
            <p:nvPr/>
          </p:nvPicPr>
          <p:blipFill>
            <a:blip r:embed="rId4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9687" y="1207695"/>
              <a:ext cx="914528" cy="914528"/>
            </a:xfrm>
            <a:prstGeom prst="rect">
              <a:avLst/>
            </a:prstGeom>
          </p:spPr>
        </p:pic>
        <p:pic>
          <p:nvPicPr>
            <p:cNvPr id="349" name="Imagem 348"/>
            <p:cNvPicPr>
              <a:picLocks noChangeAspect="1"/>
            </p:cNvPicPr>
            <p:nvPr/>
          </p:nvPicPr>
          <p:blipFill>
            <a:blip r:embed="rId4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6926" y="4247594"/>
              <a:ext cx="914528" cy="914528"/>
            </a:xfrm>
            <a:prstGeom prst="rect">
              <a:avLst/>
            </a:prstGeom>
          </p:spPr>
        </p:pic>
        <p:pic>
          <p:nvPicPr>
            <p:cNvPr id="350" name="Imagem 349"/>
            <p:cNvPicPr>
              <a:picLocks noChangeAspect="1"/>
            </p:cNvPicPr>
            <p:nvPr/>
          </p:nvPicPr>
          <p:blipFill>
            <a:blip r:embed="rId4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9581" y="6829998"/>
              <a:ext cx="914528" cy="914528"/>
            </a:xfrm>
            <a:prstGeom prst="rect">
              <a:avLst/>
            </a:prstGeom>
          </p:spPr>
        </p:pic>
        <p:pic>
          <p:nvPicPr>
            <p:cNvPr id="351" name="Imagem 350"/>
            <p:cNvPicPr>
              <a:picLocks noChangeAspect="1"/>
            </p:cNvPicPr>
            <p:nvPr/>
          </p:nvPicPr>
          <p:blipFill>
            <a:blip r:embed="rId4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0319" y="496014"/>
              <a:ext cx="914528" cy="914528"/>
            </a:xfrm>
            <a:prstGeom prst="rect">
              <a:avLst/>
            </a:prstGeom>
          </p:spPr>
        </p:pic>
        <p:pic>
          <p:nvPicPr>
            <p:cNvPr id="352" name="Imagem 351"/>
            <p:cNvPicPr>
              <a:picLocks noChangeAspect="1"/>
            </p:cNvPicPr>
            <p:nvPr/>
          </p:nvPicPr>
          <p:blipFill>
            <a:blip r:embed="rId4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0444" y="6292158"/>
              <a:ext cx="914528" cy="914528"/>
            </a:xfrm>
            <a:prstGeom prst="rect">
              <a:avLst/>
            </a:prstGeom>
          </p:spPr>
        </p:pic>
        <p:pic>
          <p:nvPicPr>
            <p:cNvPr id="353" name="Imagem 352"/>
            <p:cNvPicPr>
              <a:picLocks noChangeAspect="1"/>
            </p:cNvPicPr>
            <p:nvPr/>
          </p:nvPicPr>
          <p:blipFill>
            <a:blip r:embed="rId4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54484" y="5186939"/>
              <a:ext cx="914528" cy="914528"/>
            </a:xfrm>
            <a:prstGeom prst="rect">
              <a:avLst/>
            </a:prstGeom>
          </p:spPr>
        </p:pic>
        <p:pic>
          <p:nvPicPr>
            <p:cNvPr id="354" name="Imagem 353"/>
            <p:cNvPicPr>
              <a:picLocks noChangeAspect="1"/>
            </p:cNvPicPr>
            <p:nvPr/>
          </p:nvPicPr>
          <p:blipFill>
            <a:blip r:embed="rId4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7148" y="1188898"/>
              <a:ext cx="914528" cy="914528"/>
            </a:xfrm>
            <a:prstGeom prst="rect">
              <a:avLst/>
            </a:prstGeom>
          </p:spPr>
        </p:pic>
        <p:pic>
          <p:nvPicPr>
            <p:cNvPr id="355" name="Imagem 354"/>
            <p:cNvPicPr>
              <a:picLocks noChangeAspect="1"/>
            </p:cNvPicPr>
            <p:nvPr/>
          </p:nvPicPr>
          <p:blipFill>
            <a:blip r:embed="rId4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4706" y="4797315"/>
              <a:ext cx="914528" cy="914528"/>
            </a:xfrm>
            <a:prstGeom prst="rect">
              <a:avLst/>
            </a:prstGeom>
          </p:spPr>
        </p:pic>
        <p:pic>
          <p:nvPicPr>
            <p:cNvPr id="356" name="Imagem 355"/>
            <p:cNvPicPr>
              <a:picLocks noChangeAspect="1"/>
            </p:cNvPicPr>
            <p:nvPr/>
          </p:nvPicPr>
          <p:blipFill>
            <a:blip r:embed="rId5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4608" y="388869"/>
              <a:ext cx="914528" cy="914528"/>
            </a:xfrm>
            <a:prstGeom prst="rect">
              <a:avLst/>
            </a:prstGeom>
          </p:spPr>
        </p:pic>
        <p:pic>
          <p:nvPicPr>
            <p:cNvPr id="357" name="Imagem 356"/>
            <p:cNvPicPr>
              <a:picLocks noChangeAspect="1"/>
            </p:cNvPicPr>
            <p:nvPr/>
          </p:nvPicPr>
          <p:blipFill>
            <a:blip r:embed="rId5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86715" y="2387468"/>
              <a:ext cx="914528" cy="914528"/>
            </a:xfrm>
            <a:prstGeom prst="rect">
              <a:avLst/>
            </a:prstGeom>
          </p:spPr>
        </p:pic>
        <p:pic>
          <p:nvPicPr>
            <p:cNvPr id="358" name="Imagem 357"/>
            <p:cNvPicPr>
              <a:picLocks noChangeAspect="1"/>
            </p:cNvPicPr>
            <p:nvPr/>
          </p:nvPicPr>
          <p:blipFill>
            <a:blip r:embed="rId5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7951" y="3512"/>
              <a:ext cx="914528" cy="914528"/>
            </a:xfrm>
            <a:prstGeom prst="rect">
              <a:avLst/>
            </a:prstGeom>
          </p:spPr>
        </p:pic>
        <p:pic>
          <p:nvPicPr>
            <p:cNvPr id="359" name="Imagem 358"/>
            <p:cNvPicPr>
              <a:picLocks noChangeAspect="1"/>
            </p:cNvPicPr>
            <p:nvPr/>
          </p:nvPicPr>
          <p:blipFill>
            <a:blip r:embed="rId5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6976" y="4685897"/>
              <a:ext cx="914528" cy="914528"/>
            </a:xfrm>
            <a:prstGeom prst="rect">
              <a:avLst/>
            </a:prstGeom>
          </p:spPr>
        </p:pic>
        <p:pic>
          <p:nvPicPr>
            <p:cNvPr id="360" name="Imagem 359"/>
            <p:cNvPicPr>
              <a:picLocks noChangeAspect="1"/>
            </p:cNvPicPr>
            <p:nvPr/>
          </p:nvPicPr>
          <p:blipFill>
            <a:blip r:embed="rId5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3817" y="6565866"/>
              <a:ext cx="914528" cy="914528"/>
            </a:xfrm>
            <a:prstGeom prst="rect">
              <a:avLst/>
            </a:prstGeom>
          </p:spPr>
        </p:pic>
        <p:pic>
          <p:nvPicPr>
            <p:cNvPr id="361" name="Imagem 360"/>
            <p:cNvPicPr>
              <a:picLocks noChangeAspect="1"/>
            </p:cNvPicPr>
            <p:nvPr/>
          </p:nvPicPr>
          <p:blipFill>
            <a:blip r:embed="rId5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71165" y="4846768"/>
              <a:ext cx="914528" cy="914528"/>
            </a:xfrm>
            <a:prstGeom prst="rect">
              <a:avLst/>
            </a:prstGeom>
          </p:spPr>
        </p:pic>
        <p:pic>
          <p:nvPicPr>
            <p:cNvPr id="362" name="Imagem 361"/>
            <p:cNvPicPr>
              <a:picLocks noChangeAspect="1"/>
            </p:cNvPicPr>
            <p:nvPr/>
          </p:nvPicPr>
          <p:blipFill>
            <a:blip r:embed="rId5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90217" y="90086"/>
              <a:ext cx="914528" cy="914528"/>
            </a:xfrm>
            <a:prstGeom prst="rect">
              <a:avLst/>
            </a:prstGeom>
          </p:spPr>
        </p:pic>
        <p:pic>
          <p:nvPicPr>
            <p:cNvPr id="363" name="Imagem 362"/>
            <p:cNvPicPr>
              <a:picLocks noChangeAspect="1"/>
            </p:cNvPicPr>
            <p:nvPr/>
          </p:nvPicPr>
          <p:blipFill>
            <a:blip r:embed="rId5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76310" y="3682696"/>
              <a:ext cx="914528" cy="914528"/>
            </a:xfrm>
            <a:prstGeom prst="rect">
              <a:avLst/>
            </a:prstGeom>
          </p:spPr>
        </p:pic>
        <p:pic>
          <p:nvPicPr>
            <p:cNvPr id="364" name="Imagem 363"/>
            <p:cNvPicPr>
              <a:picLocks noChangeAspect="1"/>
            </p:cNvPicPr>
            <p:nvPr/>
          </p:nvPicPr>
          <p:blipFill>
            <a:blip r:embed="rId5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19897" y="5998312"/>
              <a:ext cx="914528" cy="914528"/>
            </a:xfrm>
            <a:prstGeom prst="rect">
              <a:avLst/>
            </a:prstGeom>
          </p:spPr>
        </p:pic>
        <p:pic>
          <p:nvPicPr>
            <p:cNvPr id="365" name="Imagem 364"/>
            <p:cNvPicPr>
              <a:picLocks noChangeAspect="1"/>
            </p:cNvPicPr>
            <p:nvPr/>
          </p:nvPicPr>
          <p:blipFill>
            <a:blip r:embed="rId5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3817" y="3963596"/>
              <a:ext cx="914528" cy="914528"/>
            </a:xfrm>
            <a:prstGeom prst="rect">
              <a:avLst/>
            </a:prstGeom>
          </p:spPr>
        </p:pic>
        <p:pic>
          <p:nvPicPr>
            <p:cNvPr id="366" name="Imagem 365"/>
            <p:cNvPicPr>
              <a:picLocks noChangeAspect="1"/>
            </p:cNvPicPr>
            <p:nvPr/>
          </p:nvPicPr>
          <p:blipFill>
            <a:blip r:embed="rId6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4816" y="3910319"/>
              <a:ext cx="914528" cy="914528"/>
            </a:xfrm>
            <a:prstGeom prst="rect">
              <a:avLst/>
            </a:prstGeom>
          </p:spPr>
        </p:pic>
        <p:pic>
          <p:nvPicPr>
            <p:cNvPr id="367" name="Imagem 366"/>
            <p:cNvPicPr>
              <a:picLocks noChangeAspect="1"/>
            </p:cNvPicPr>
            <p:nvPr/>
          </p:nvPicPr>
          <p:blipFill>
            <a:blip r:embed="rId6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1263" y="4134929"/>
              <a:ext cx="914528" cy="914528"/>
            </a:xfrm>
            <a:prstGeom prst="rect">
              <a:avLst/>
            </a:prstGeom>
          </p:spPr>
        </p:pic>
        <p:pic>
          <p:nvPicPr>
            <p:cNvPr id="368" name="Imagem 367"/>
            <p:cNvPicPr>
              <a:picLocks noChangeAspect="1"/>
            </p:cNvPicPr>
            <p:nvPr/>
          </p:nvPicPr>
          <p:blipFill>
            <a:blip r:embed="rId6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2380" y="2642036"/>
              <a:ext cx="914528" cy="914528"/>
            </a:xfrm>
            <a:prstGeom prst="rect">
              <a:avLst/>
            </a:prstGeom>
          </p:spPr>
        </p:pic>
        <p:pic>
          <p:nvPicPr>
            <p:cNvPr id="369" name="Imagem 368"/>
            <p:cNvPicPr>
              <a:picLocks noChangeAspect="1"/>
            </p:cNvPicPr>
            <p:nvPr/>
          </p:nvPicPr>
          <p:blipFill>
            <a:blip r:embed="rId6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7637" y="3247166"/>
              <a:ext cx="914528" cy="914528"/>
            </a:xfrm>
            <a:prstGeom prst="rect">
              <a:avLst/>
            </a:prstGeom>
          </p:spPr>
        </p:pic>
        <p:pic>
          <p:nvPicPr>
            <p:cNvPr id="370" name="Imagem 369"/>
            <p:cNvPicPr>
              <a:picLocks noChangeAspect="1"/>
            </p:cNvPicPr>
            <p:nvPr/>
          </p:nvPicPr>
          <p:blipFill>
            <a:blip r:embed="rId6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0702" y="533113"/>
              <a:ext cx="914528" cy="914528"/>
            </a:xfrm>
            <a:prstGeom prst="rect">
              <a:avLst/>
            </a:prstGeom>
          </p:spPr>
        </p:pic>
        <p:pic>
          <p:nvPicPr>
            <p:cNvPr id="371" name="Imagem 370"/>
            <p:cNvPicPr>
              <a:picLocks noChangeAspect="1"/>
            </p:cNvPicPr>
            <p:nvPr/>
          </p:nvPicPr>
          <p:blipFill>
            <a:blip r:embed="rId6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2756" y="6292158"/>
              <a:ext cx="914528" cy="914528"/>
            </a:xfrm>
            <a:prstGeom prst="rect">
              <a:avLst/>
            </a:prstGeom>
          </p:spPr>
        </p:pic>
        <p:pic>
          <p:nvPicPr>
            <p:cNvPr id="372" name="Imagem 371"/>
            <p:cNvPicPr>
              <a:picLocks noChangeAspect="1"/>
            </p:cNvPicPr>
            <p:nvPr/>
          </p:nvPicPr>
          <p:blipFill>
            <a:blip r:embed="rId6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0422" y="68718"/>
              <a:ext cx="914528" cy="914528"/>
            </a:xfrm>
            <a:prstGeom prst="rect">
              <a:avLst/>
            </a:prstGeom>
          </p:spPr>
        </p:pic>
        <p:pic>
          <p:nvPicPr>
            <p:cNvPr id="373" name="Imagem 372"/>
            <p:cNvPicPr>
              <a:picLocks noChangeAspect="1"/>
            </p:cNvPicPr>
            <p:nvPr/>
          </p:nvPicPr>
          <p:blipFill>
            <a:blip r:embed="rId6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6869" y="3923379"/>
              <a:ext cx="914528" cy="914528"/>
            </a:xfrm>
            <a:prstGeom prst="rect">
              <a:avLst/>
            </a:prstGeom>
          </p:spPr>
        </p:pic>
        <p:pic>
          <p:nvPicPr>
            <p:cNvPr id="374" name="Imagem 373"/>
            <p:cNvPicPr>
              <a:picLocks noChangeAspect="1"/>
            </p:cNvPicPr>
            <p:nvPr/>
          </p:nvPicPr>
          <p:blipFill>
            <a:blip r:embed="rId6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3482" y="3848727"/>
              <a:ext cx="914528" cy="914528"/>
            </a:xfrm>
            <a:prstGeom prst="rect">
              <a:avLst/>
            </a:prstGeom>
          </p:spPr>
        </p:pic>
        <p:pic>
          <p:nvPicPr>
            <p:cNvPr id="375" name="Imagem 374"/>
            <p:cNvPicPr>
              <a:picLocks noChangeAspect="1"/>
            </p:cNvPicPr>
            <p:nvPr/>
          </p:nvPicPr>
          <p:blipFill>
            <a:blip r:embed="rId6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2285" y="5169036"/>
              <a:ext cx="609685" cy="609685"/>
            </a:xfrm>
            <a:prstGeom prst="rect">
              <a:avLst/>
            </a:prstGeom>
          </p:spPr>
        </p:pic>
        <p:pic>
          <p:nvPicPr>
            <p:cNvPr id="376" name="Imagem 375"/>
            <p:cNvPicPr>
              <a:picLocks noChangeAspect="1"/>
            </p:cNvPicPr>
            <p:nvPr/>
          </p:nvPicPr>
          <p:blipFill>
            <a:blip r:embed="rId7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4861" y="1906372"/>
              <a:ext cx="914528" cy="914528"/>
            </a:xfrm>
            <a:prstGeom prst="rect">
              <a:avLst/>
            </a:prstGeom>
          </p:spPr>
        </p:pic>
        <p:pic>
          <p:nvPicPr>
            <p:cNvPr id="377" name="Imagem 376"/>
            <p:cNvPicPr>
              <a:picLocks noChangeAspect="1"/>
            </p:cNvPicPr>
            <p:nvPr/>
          </p:nvPicPr>
          <p:blipFill>
            <a:blip r:embed="rId7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1377" y="4295604"/>
              <a:ext cx="914528" cy="914528"/>
            </a:xfrm>
            <a:prstGeom prst="rect">
              <a:avLst/>
            </a:prstGeom>
          </p:spPr>
        </p:pic>
      </p:grpSp>
      <p:grpSp>
        <p:nvGrpSpPr>
          <p:cNvPr id="520" name="Agrupar 519"/>
          <p:cNvGrpSpPr/>
          <p:nvPr/>
        </p:nvGrpSpPr>
        <p:grpSpPr>
          <a:xfrm rot="1479321" flipH="1">
            <a:off x="4731768" y="1150377"/>
            <a:ext cx="12987308" cy="7741014"/>
            <a:chOff x="13580734" y="-292785"/>
            <a:chExt cx="12987308" cy="7741014"/>
          </a:xfrm>
        </p:grpSpPr>
        <p:pic>
          <p:nvPicPr>
            <p:cNvPr id="379" name="Imagem 378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9853" y="1856699"/>
              <a:ext cx="914528" cy="914528"/>
            </a:xfrm>
            <a:prstGeom prst="rect">
              <a:avLst/>
            </a:prstGeom>
          </p:spPr>
        </p:pic>
        <p:pic>
          <p:nvPicPr>
            <p:cNvPr id="380" name="Imagem 379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1266" y="2132475"/>
              <a:ext cx="914528" cy="914528"/>
            </a:xfrm>
            <a:prstGeom prst="rect">
              <a:avLst/>
            </a:prstGeom>
          </p:spPr>
        </p:pic>
        <p:pic>
          <p:nvPicPr>
            <p:cNvPr id="381" name="Imagem 38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64716" y="3346596"/>
              <a:ext cx="914528" cy="914528"/>
            </a:xfrm>
            <a:prstGeom prst="rect">
              <a:avLst/>
            </a:prstGeom>
          </p:spPr>
        </p:pic>
        <p:pic>
          <p:nvPicPr>
            <p:cNvPr id="382" name="Imagem 381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73043" y="2703293"/>
              <a:ext cx="952633" cy="952633"/>
            </a:xfrm>
            <a:prstGeom prst="rect">
              <a:avLst/>
            </a:prstGeom>
          </p:spPr>
        </p:pic>
        <p:pic>
          <p:nvPicPr>
            <p:cNvPr id="383" name="Imagem 382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4967" y="27016"/>
              <a:ext cx="914528" cy="914528"/>
            </a:xfrm>
            <a:prstGeom prst="rect">
              <a:avLst/>
            </a:prstGeom>
          </p:spPr>
        </p:pic>
        <p:pic>
          <p:nvPicPr>
            <p:cNvPr id="384" name="Imagem 383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61486" y="2741894"/>
              <a:ext cx="914528" cy="914528"/>
            </a:xfrm>
            <a:prstGeom prst="rect">
              <a:avLst/>
            </a:prstGeom>
          </p:spPr>
        </p:pic>
        <p:pic>
          <p:nvPicPr>
            <p:cNvPr id="385" name="Imagem 384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06423" y="1292910"/>
              <a:ext cx="914528" cy="914528"/>
            </a:xfrm>
            <a:prstGeom prst="rect">
              <a:avLst/>
            </a:prstGeom>
          </p:spPr>
        </p:pic>
        <p:pic>
          <p:nvPicPr>
            <p:cNvPr id="386" name="Imagem 38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1045" y="5708869"/>
              <a:ext cx="914528" cy="914528"/>
            </a:xfrm>
            <a:prstGeom prst="rect">
              <a:avLst/>
            </a:prstGeom>
          </p:spPr>
        </p:pic>
        <p:pic>
          <p:nvPicPr>
            <p:cNvPr id="387" name="Imagem 386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3425" y="5929231"/>
              <a:ext cx="914528" cy="914528"/>
            </a:xfrm>
            <a:prstGeom prst="rect">
              <a:avLst/>
            </a:prstGeom>
          </p:spPr>
        </p:pic>
        <p:pic>
          <p:nvPicPr>
            <p:cNvPr id="388" name="Imagem 387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60325" y="5413314"/>
              <a:ext cx="914528" cy="914528"/>
            </a:xfrm>
            <a:prstGeom prst="rect">
              <a:avLst/>
            </a:prstGeom>
          </p:spPr>
        </p:pic>
        <p:pic>
          <p:nvPicPr>
            <p:cNvPr id="389" name="Imagem 388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53934" y="3461175"/>
              <a:ext cx="914528" cy="914528"/>
            </a:xfrm>
            <a:prstGeom prst="rect">
              <a:avLst/>
            </a:prstGeom>
          </p:spPr>
        </p:pic>
        <p:pic>
          <p:nvPicPr>
            <p:cNvPr id="390" name="Imagem 389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51617" y="1378162"/>
              <a:ext cx="914528" cy="914528"/>
            </a:xfrm>
            <a:prstGeom prst="rect">
              <a:avLst/>
            </a:prstGeom>
          </p:spPr>
        </p:pic>
        <p:pic>
          <p:nvPicPr>
            <p:cNvPr id="391" name="Imagem 390"/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86434" y="6140979"/>
              <a:ext cx="914528" cy="914528"/>
            </a:xfrm>
            <a:prstGeom prst="rect">
              <a:avLst/>
            </a:prstGeom>
          </p:spPr>
        </p:pic>
        <p:pic>
          <p:nvPicPr>
            <p:cNvPr id="392" name="Imagem 391"/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6445" y="1529325"/>
              <a:ext cx="914528" cy="914528"/>
            </a:xfrm>
            <a:prstGeom prst="rect">
              <a:avLst/>
            </a:prstGeom>
          </p:spPr>
        </p:pic>
        <p:pic>
          <p:nvPicPr>
            <p:cNvPr id="393" name="Imagem 392"/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2504" y="6293950"/>
              <a:ext cx="914528" cy="914528"/>
            </a:xfrm>
            <a:prstGeom prst="rect">
              <a:avLst/>
            </a:prstGeom>
          </p:spPr>
        </p:pic>
        <p:pic>
          <p:nvPicPr>
            <p:cNvPr id="394" name="Imagem 393"/>
            <p:cNvPicPr>
              <a:picLocks noChangeAspect="1"/>
            </p:cNvPicPr>
            <p:nvPr/>
          </p:nvPicPr>
          <p:blipFill>
            <a:blip r:embed="rId1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03382" y="5415546"/>
              <a:ext cx="914528" cy="914528"/>
            </a:xfrm>
            <a:prstGeom prst="rect">
              <a:avLst/>
            </a:prstGeom>
          </p:spPr>
        </p:pic>
        <p:pic>
          <p:nvPicPr>
            <p:cNvPr id="395" name="Imagem 394"/>
            <p:cNvPicPr>
              <a:picLocks noChangeAspect="1"/>
            </p:cNvPicPr>
            <p:nvPr/>
          </p:nvPicPr>
          <p:blipFill>
            <a:blip r:embed="rId1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35150" y="784511"/>
              <a:ext cx="914528" cy="914528"/>
            </a:xfrm>
            <a:prstGeom prst="rect">
              <a:avLst/>
            </a:prstGeom>
          </p:spPr>
        </p:pic>
        <p:pic>
          <p:nvPicPr>
            <p:cNvPr id="396" name="Imagem 395"/>
            <p:cNvPicPr>
              <a:picLocks noChangeAspect="1"/>
            </p:cNvPicPr>
            <p:nvPr/>
          </p:nvPicPr>
          <p:blipFill>
            <a:blip r:embed="rId1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4982" y="4819289"/>
              <a:ext cx="914528" cy="914528"/>
            </a:xfrm>
            <a:prstGeom prst="rect">
              <a:avLst/>
            </a:prstGeom>
          </p:spPr>
        </p:pic>
        <p:pic>
          <p:nvPicPr>
            <p:cNvPr id="397" name="Imagem 396"/>
            <p:cNvPicPr>
              <a:picLocks noChangeAspect="1"/>
            </p:cNvPicPr>
            <p:nvPr/>
          </p:nvPicPr>
          <p:blipFill>
            <a:blip r:embed="rId2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2197" y="573545"/>
              <a:ext cx="914528" cy="914528"/>
            </a:xfrm>
            <a:prstGeom prst="rect">
              <a:avLst/>
            </a:prstGeom>
          </p:spPr>
        </p:pic>
        <p:pic>
          <p:nvPicPr>
            <p:cNvPr id="398" name="Imagem 397"/>
            <p:cNvPicPr>
              <a:picLocks noChangeAspect="1"/>
            </p:cNvPicPr>
            <p:nvPr/>
          </p:nvPicPr>
          <p:blipFill>
            <a:blip r:embed="rId2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9993" y="2720851"/>
              <a:ext cx="914528" cy="914528"/>
            </a:xfrm>
            <a:prstGeom prst="rect">
              <a:avLst/>
            </a:prstGeom>
          </p:spPr>
        </p:pic>
        <p:pic>
          <p:nvPicPr>
            <p:cNvPr id="399" name="Imagem 398"/>
            <p:cNvPicPr>
              <a:picLocks noChangeAspect="1"/>
            </p:cNvPicPr>
            <p:nvPr/>
          </p:nvPicPr>
          <p:blipFill>
            <a:blip r:embed="rId2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1722" y="5429685"/>
              <a:ext cx="914528" cy="914528"/>
            </a:xfrm>
            <a:prstGeom prst="rect">
              <a:avLst/>
            </a:prstGeom>
          </p:spPr>
        </p:pic>
        <p:pic>
          <p:nvPicPr>
            <p:cNvPr id="400" name="Imagem 399"/>
            <p:cNvPicPr>
              <a:picLocks noChangeAspect="1"/>
            </p:cNvPicPr>
            <p:nvPr/>
          </p:nvPicPr>
          <p:blipFill>
            <a:blip r:embed="rId2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46997" y="2641141"/>
              <a:ext cx="914528" cy="914528"/>
            </a:xfrm>
            <a:prstGeom prst="rect">
              <a:avLst/>
            </a:prstGeom>
          </p:spPr>
        </p:pic>
        <p:pic>
          <p:nvPicPr>
            <p:cNvPr id="401" name="Imagem 400"/>
            <p:cNvPicPr>
              <a:picLocks noChangeAspect="1"/>
            </p:cNvPicPr>
            <p:nvPr/>
          </p:nvPicPr>
          <p:blipFill>
            <a:blip r:embed="rId2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024" y="6346547"/>
              <a:ext cx="914528" cy="914528"/>
            </a:xfrm>
            <a:prstGeom prst="rect">
              <a:avLst/>
            </a:prstGeom>
          </p:spPr>
        </p:pic>
        <p:pic>
          <p:nvPicPr>
            <p:cNvPr id="402" name="Imagem 401"/>
            <p:cNvPicPr>
              <a:picLocks noChangeAspect="1"/>
            </p:cNvPicPr>
            <p:nvPr/>
          </p:nvPicPr>
          <p:blipFill>
            <a:blip r:embed="rId2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4026" y="5191314"/>
              <a:ext cx="914528" cy="914528"/>
            </a:xfrm>
            <a:prstGeom prst="rect">
              <a:avLst/>
            </a:prstGeom>
          </p:spPr>
        </p:pic>
        <p:pic>
          <p:nvPicPr>
            <p:cNvPr id="403" name="Imagem 402"/>
            <p:cNvPicPr>
              <a:picLocks noChangeAspect="1"/>
            </p:cNvPicPr>
            <p:nvPr/>
          </p:nvPicPr>
          <p:blipFill>
            <a:blip r:embed="rId2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1873" y="1865830"/>
              <a:ext cx="709470" cy="709470"/>
            </a:xfrm>
            <a:prstGeom prst="rect">
              <a:avLst/>
            </a:prstGeom>
          </p:spPr>
        </p:pic>
        <p:pic>
          <p:nvPicPr>
            <p:cNvPr id="404" name="Imagem 403"/>
            <p:cNvPicPr>
              <a:picLocks noChangeAspect="1"/>
            </p:cNvPicPr>
            <p:nvPr/>
          </p:nvPicPr>
          <p:blipFill>
            <a:blip r:embed="rId2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9249" y="6258815"/>
              <a:ext cx="914528" cy="914528"/>
            </a:xfrm>
            <a:prstGeom prst="rect">
              <a:avLst/>
            </a:prstGeom>
          </p:spPr>
        </p:pic>
        <p:pic>
          <p:nvPicPr>
            <p:cNvPr id="405" name="Imagem 404"/>
            <p:cNvPicPr>
              <a:picLocks noChangeAspect="1"/>
            </p:cNvPicPr>
            <p:nvPr/>
          </p:nvPicPr>
          <p:blipFill>
            <a:blip r:embed="rId2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73043" y="5829973"/>
              <a:ext cx="914528" cy="914528"/>
            </a:xfrm>
            <a:prstGeom prst="rect">
              <a:avLst/>
            </a:prstGeom>
          </p:spPr>
        </p:pic>
        <p:pic>
          <p:nvPicPr>
            <p:cNvPr id="406" name="Imagem 405"/>
            <p:cNvPicPr>
              <a:picLocks noChangeAspect="1"/>
            </p:cNvPicPr>
            <p:nvPr/>
          </p:nvPicPr>
          <p:blipFill>
            <a:blip r:embed="rId2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5464" y="4311611"/>
              <a:ext cx="914528" cy="914528"/>
            </a:xfrm>
            <a:prstGeom prst="rect">
              <a:avLst/>
            </a:prstGeom>
          </p:spPr>
        </p:pic>
        <p:pic>
          <p:nvPicPr>
            <p:cNvPr id="407" name="Imagem 406"/>
            <p:cNvPicPr>
              <a:picLocks noChangeAspect="1"/>
            </p:cNvPicPr>
            <p:nvPr/>
          </p:nvPicPr>
          <p:blipFill>
            <a:blip r:embed="rId3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96940" y="3031224"/>
              <a:ext cx="914528" cy="914528"/>
            </a:xfrm>
            <a:prstGeom prst="rect">
              <a:avLst/>
            </a:prstGeom>
          </p:spPr>
        </p:pic>
        <p:pic>
          <p:nvPicPr>
            <p:cNvPr id="408" name="Imagem 407"/>
            <p:cNvPicPr>
              <a:picLocks noChangeAspect="1"/>
            </p:cNvPicPr>
            <p:nvPr/>
          </p:nvPicPr>
          <p:blipFill>
            <a:blip r:embed="rId3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3135" y="875327"/>
              <a:ext cx="914528" cy="914528"/>
            </a:xfrm>
            <a:prstGeom prst="rect">
              <a:avLst/>
            </a:prstGeom>
          </p:spPr>
        </p:pic>
        <p:pic>
          <p:nvPicPr>
            <p:cNvPr id="409" name="Imagem 408"/>
            <p:cNvPicPr>
              <a:picLocks noChangeAspect="1"/>
            </p:cNvPicPr>
            <p:nvPr/>
          </p:nvPicPr>
          <p:blipFill>
            <a:blip r:embed="rId3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0463" y="6253279"/>
              <a:ext cx="914528" cy="914528"/>
            </a:xfrm>
            <a:prstGeom prst="rect">
              <a:avLst/>
            </a:prstGeom>
          </p:spPr>
        </p:pic>
        <p:pic>
          <p:nvPicPr>
            <p:cNvPr id="410" name="Imagem 409"/>
            <p:cNvPicPr>
              <a:picLocks noChangeAspect="1"/>
            </p:cNvPicPr>
            <p:nvPr/>
          </p:nvPicPr>
          <p:blipFill>
            <a:blip r:embed="rId3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01098" y="166375"/>
              <a:ext cx="914528" cy="914528"/>
            </a:xfrm>
            <a:prstGeom prst="rect">
              <a:avLst/>
            </a:prstGeom>
          </p:spPr>
        </p:pic>
        <p:pic>
          <p:nvPicPr>
            <p:cNvPr id="411" name="Imagem 410"/>
            <p:cNvPicPr>
              <a:picLocks noChangeAspect="1"/>
            </p:cNvPicPr>
            <p:nvPr/>
          </p:nvPicPr>
          <p:blipFill>
            <a:blip r:embed="rId3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7008" y="5272475"/>
              <a:ext cx="914528" cy="914528"/>
            </a:xfrm>
            <a:prstGeom prst="rect">
              <a:avLst/>
            </a:prstGeom>
          </p:spPr>
        </p:pic>
        <p:pic>
          <p:nvPicPr>
            <p:cNvPr id="412" name="Imagem 411"/>
            <p:cNvPicPr>
              <a:picLocks noChangeAspect="1"/>
            </p:cNvPicPr>
            <p:nvPr/>
          </p:nvPicPr>
          <p:blipFill>
            <a:blip r:embed="rId3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2024" y="4913835"/>
              <a:ext cx="914528" cy="914528"/>
            </a:xfrm>
            <a:prstGeom prst="rect">
              <a:avLst/>
            </a:prstGeom>
          </p:spPr>
        </p:pic>
        <p:pic>
          <p:nvPicPr>
            <p:cNvPr id="413" name="Imagem 412"/>
            <p:cNvPicPr>
              <a:picLocks noChangeAspect="1"/>
            </p:cNvPicPr>
            <p:nvPr/>
          </p:nvPicPr>
          <p:blipFill>
            <a:blip r:embed="rId3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67214" y="598838"/>
              <a:ext cx="914528" cy="914528"/>
            </a:xfrm>
            <a:prstGeom prst="rect">
              <a:avLst/>
            </a:prstGeom>
          </p:spPr>
        </p:pic>
        <p:pic>
          <p:nvPicPr>
            <p:cNvPr id="414" name="Imagem 413"/>
            <p:cNvPicPr>
              <a:picLocks noChangeAspect="1"/>
            </p:cNvPicPr>
            <p:nvPr/>
          </p:nvPicPr>
          <p:blipFill>
            <a:blip r:embed="rId3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6279" y="1591415"/>
              <a:ext cx="914528" cy="914528"/>
            </a:xfrm>
            <a:prstGeom prst="rect">
              <a:avLst/>
            </a:prstGeom>
          </p:spPr>
        </p:pic>
        <p:pic>
          <p:nvPicPr>
            <p:cNvPr id="415" name="Imagem 414"/>
            <p:cNvPicPr>
              <a:picLocks noChangeAspect="1"/>
            </p:cNvPicPr>
            <p:nvPr/>
          </p:nvPicPr>
          <p:blipFill>
            <a:blip r:embed="rId3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3322" y="330917"/>
              <a:ext cx="914528" cy="914528"/>
            </a:xfrm>
            <a:prstGeom prst="rect">
              <a:avLst/>
            </a:prstGeom>
          </p:spPr>
        </p:pic>
        <p:pic>
          <p:nvPicPr>
            <p:cNvPr id="416" name="Imagem 415"/>
            <p:cNvPicPr>
              <a:picLocks noChangeAspect="1"/>
            </p:cNvPicPr>
            <p:nvPr/>
          </p:nvPicPr>
          <p:blipFill>
            <a:blip r:embed="rId3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9568" y="1871850"/>
              <a:ext cx="914528" cy="914528"/>
            </a:xfrm>
            <a:prstGeom prst="rect">
              <a:avLst/>
            </a:prstGeom>
          </p:spPr>
        </p:pic>
        <p:pic>
          <p:nvPicPr>
            <p:cNvPr id="417" name="Imagem 416"/>
            <p:cNvPicPr>
              <a:picLocks noChangeAspect="1"/>
            </p:cNvPicPr>
            <p:nvPr/>
          </p:nvPicPr>
          <p:blipFill>
            <a:blip r:embed="rId4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7224" y="1756088"/>
              <a:ext cx="914528" cy="914528"/>
            </a:xfrm>
            <a:prstGeom prst="rect">
              <a:avLst/>
            </a:prstGeom>
          </p:spPr>
        </p:pic>
        <p:pic>
          <p:nvPicPr>
            <p:cNvPr id="418" name="Imagem 417"/>
            <p:cNvPicPr>
              <a:picLocks noChangeAspect="1"/>
            </p:cNvPicPr>
            <p:nvPr/>
          </p:nvPicPr>
          <p:blipFill>
            <a:blip r:embed="rId4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47405" y="2183877"/>
              <a:ext cx="914528" cy="914528"/>
            </a:xfrm>
            <a:prstGeom prst="rect">
              <a:avLst/>
            </a:prstGeom>
          </p:spPr>
        </p:pic>
        <p:pic>
          <p:nvPicPr>
            <p:cNvPr id="419" name="Imagem 418"/>
            <p:cNvPicPr>
              <a:picLocks noChangeAspect="1"/>
            </p:cNvPicPr>
            <p:nvPr/>
          </p:nvPicPr>
          <p:blipFill>
            <a:blip r:embed="rId4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9719" y="911398"/>
              <a:ext cx="914528" cy="914528"/>
            </a:xfrm>
            <a:prstGeom prst="rect">
              <a:avLst/>
            </a:prstGeom>
          </p:spPr>
        </p:pic>
        <p:pic>
          <p:nvPicPr>
            <p:cNvPr id="420" name="Imagem 419"/>
            <p:cNvPicPr>
              <a:picLocks noChangeAspect="1"/>
            </p:cNvPicPr>
            <p:nvPr/>
          </p:nvPicPr>
          <p:blipFill>
            <a:blip r:embed="rId4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46958" y="3951297"/>
              <a:ext cx="914528" cy="914528"/>
            </a:xfrm>
            <a:prstGeom prst="rect">
              <a:avLst/>
            </a:prstGeom>
          </p:spPr>
        </p:pic>
        <p:pic>
          <p:nvPicPr>
            <p:cNvPr id="421" name="Imagem 420"/>
            <p:cNvPicPr>
              <a:picLocks noChangeAspect="1"/>
            </p:cNvPicPr>
            <p:nvPr/>
          </p:nvPicPr>
          <p:blipFill>
            <a:blip r:embed="rId4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9613" y="6533701"/>
              <a:ext cx="914528" cy="914528"/>
            </a:xfrm>
            <a:prstGeom prst="rect">
              <a:avLst/>
            </a:prstGeom>
          </p:spPr>
        </p:pic>
        <p:pic>
          <p:nvPicPr>
            <p:cNvPr id="422" name="Imagem 421"/>
            <p:cNvPicPr>
              <a:picLocks noChangeAspect="1"/>
            </p:cNvPicPr>
            <p:nvPr/>
          </p:nvPicPr>
          <p:blipFill>
            <a:blip r:embed="rId4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0351" y="199717"/>
              <a:ext cx="914528" cy="914528"/>
            </a:xfrm>
            <a:prstGeom prst="rect">
              <a:avLst/>
            </a:prstGeom>
          </p:spPr>
        </p:pic>
        <p:pic>
          <p:nvPicPr>
            <p:cNvPr id="423" name="Imagem 422"/>
            <p:cNvPicPr>
              <a:picLocks noChangeAspect="1"/>
            </p:cNvPicPr>
            <p:nvPr/>
          </p:nvPicPr>
          <p:blipFill>
            <a:blip r:embed="rId4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0476" y="5995861"/>
              <a:ext cx="914528" cy="914528"/>
            </a:xfrm>
            <a:prstGeom prst="rect">
              <a:avLst/>
            </a:prstGeom>
          </p:spPr>
        </p:pic>
        <p:pic>
          <p:nvPicPr>
            <p:cNvPr id="424" name="Imagem 423"/>
            <p:cNvPicPr>
              <a:picLocks noChangeAspect="1"/>
            </p:cNvPicPr>
            <p:nvPr/>
          </p:nvPicPr>
          <p:blipFill>
            <a:blip r:embed="rId4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74516" y="4890642"/>
              <a:ext cx="914528" cy="914528"/>
            </a:xfrm>
            <a:prstGeom prst="rect">
              <a:avLst/>
            </a:prstGeom>
          </p:spPr>
        </p:pic>
        <p:pic>
          <p:nvPicPr>
            <p:cNvPr id="425" name="Imagem 424"/>
            <p:cNvPicPr>
              <a:picLocks noChangeAspect="1"/>
            </p:cNvPicPr>
            <p:nvPr/>
          </p:nvPicPr>
          <p:blipFill>
            <a:blip r:embed="rId4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37180" y="892601"/>
              <a:ext cx="914528" cy="914528"/>
            </a:xfrm>
            <a:prstGeom prst="rect">
              <a:avLst/>
            </a:prstGeom>
          </p:spPr>
        </p:pic>
        <p:pic>
          <p:nvPicPr>
            <p:cNvPr id="426" name="Imagem 425"/>
            <p:cNvPicPr>
              <a:picLocks noChangeAspect="1"/>
            </p:cNvPicPr>
            <p:nvPr/>
          </p:nvPicPr>
          <p:blipFill>
            <a:blip r:embed="rId4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4738" y="4501018"/>
              <a:ext cx="914528" cy="914528"/>
            </a:xfrm>
            <a:prstGeom prst="rect">
              <a:avLst/>
            </a:prstGeom>
          </p:spPr>
        </p:pic>
        <p:pic>
          <p:nvPicPr>
            <p:cNvPr id="427" name="Imagem 426"/>
            <p:cNvPicPr>
              <a:picLocks noChangeAspect="1"/>
            </p:cNvPicPr>
            <p:nvPr/>
          </p:nvPicPr>
          <p:blipFill>
            <a:blip r:embed="rId5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4640" y="92572"/>
              <a:ext cx="914528" cy="914528"/>
            </a:xfrm>
            <a:prstGeom prst="rect">
              <a:avLst/>
            </a:prstGeom>
          </p:spPr>
        </p:pic>
        <p:pic>
          <p:nvPicPr>
            <p:cNvPr id="428" name="Imagem 427"/>
            <p:cNvPicPr>
              <a:picLocks noChangeAspect="1"/>
            </p:cNvPicPr>
            <p:nvPr/>
          </p:nvPicPr>
          <p:blipFill>
            <a:blip r:embed="rId5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6747" y="2091171"/>
              <a:ext cx="914528" cy="914528"/>
            </a:xfrm>
            <a:prstGeom prst="rect">
              <a:avLst/>
            </a:prstGeom>
          </p:spPr>
        </p:pic>
        <p:pic>
          <p:nvPicPr>
            <p:cNvPr id="429" name="Imagem 428"/>
            <p:cNvPicPr>
              <a:picLocks noChangeAspect="1"/>
            </p:cNvPicPr>
            <p:nvPr/>
          </p:nvPicPr>
          <p:blipFill>
            <a:blip r:embed="rId5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57983" y="-292785"/>
              <a:ext cx="914528" cy="914528"/>
            </a:xfrm>
            <a:prstGeom prst="rect">
              <a:avLst/>
            </a:prstGeom>
          </p:spPr>
        </p:pic>
        <p:pic>
          <p:nvPicPr>
            <p:cNvPr id="430" name="Imagem 429"/>
            <p:cNvPicPr>
              <a:picLocks noChangeAspect="1"/>
            </p:cNvPicPr>
            <p:nvPr/>
          </p:nvPicPr>
          <p:blipFill>
            <a:blip r:embed="rId5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7008" y="4389600"/>
              <a:ext cx="914528" cy="914528"/>
            </a:xfrm>
            <a:prstGeom prst="rect">
              <a:avLst/>
            </a:prstGeom>
          </p:spPr>
        </p:pic>
        <p:pic>
          <p:nvPicPr>
            <p:cNvPr id="431" name="Imagem 430"/>
            <p:cNvPicPr>
              <a:picLocks noChangeAspect="1"/>
            </p:cNvPicPr>
            <p:nvPr/>
          </p:nvPicPr>
          <p:blipFill>
            <a:blip r:embed="rId5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3849" y="6269569"/>
              <a:ext cx="914528" cy="914528"/>
            </a:xfrm>
            <a:prstGeom prst="rect">
              <a:avLst/>
            </a:prstGeom>
          </p:spPr>
        </p:pic>
        <p:pic>
          <p:nvPicPr>
            <p:cNvPr id="432" name="Imagem 431"/>
            <p:cNvPicPr>
              <a:picLocks noChangeAspect="1"/>
            </p:cNvPicPr>
            <p:nvPr/>
          </p:nvPicPr>
          <p:blipFill>
            <a:blip r:embed="rId5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1197" y="4550471"/>
              <a:ext cx="914528" cy="914528"/>
            </a:xfrm>
            <a:prstGeom prst="rect">
              <a:avLst/>
            </a:prstGeom>
          </p:spPr>
        </p:pic>
        <p:pic>
          <p:nvPicPr>
            <p:cNvPr id="433" name="Imagem 432"/>
            <p:cNvPicPr>
              <a:picLocks noChangeAspect="1"/>
            </p:cNvPicPr>
            <p:nvPr/>
          </p:nvPicPr>
          <p:blipFill>
            <a:blip r:embed="rId5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0249" y="-206211"/>
              <a:ext cx="914528" cy="914528"/>
            </a:xfrm>
            <a:prstGeom prst="rect">
              <a:avLst/>
            </a:prstGeom>
          </p:spPr>
        </p:pic>
        <p:pic>
          <p:nvPicPr>
            <p:cNvPr id="434" name="Imagem 433"/>
            <p:cNvPicPr>
              <a:picLocks noChangeAspect="1"/>
            </p:cNvPicPr>
            <p:nvPr/>
          </p:nvPicPr>
          <p:blipFill>
            <a:blip r:embed="rId5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6342" y="3386399"/>
              <a:ext cx="914528" cy="914528"/>
            </a:xfrm>
            <a:prstGeom prst="rect">
              <a:avLst/>
            </a:prstGeom>
          </p:spPr>
        </p:pic>
        <p:pic>
          <p:nvPicPr>
            <p:cNvPr id="435" name="Imagem 434"/>
            <p:cNvPicPr>
              <a:picLocks noChangeAspect="1"/>
            </p:cNvPicPr>
            <p:nvPr/>
          </p:nvPicPr>
          <p:blipFill>
            <a:blip r:embed="rId5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9929" y="5702015"/>
              <a:ext cx="914528" cy="914528"/>
            </a:xfrm>
            <a:prstGeom prst="rect">
              <a:avLst/>
            </a:prstGeom>
          </p:spPr>
        </p:pic>
        <p:pic>
          <p:nvPicPr>
            <p:cNvPr id="436" name="Imagem 435"/>
            <p:cNvPicPr>
              <a:picLocks noChangeAspect="1"/>
            </p:cNvPicPr>
            <p:nvPr/>
          </p:nvPicPr>
          <p:blipFill>
            <a:blip r:embed="rId5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3849" y="3667299"/>
              <a:ext cx="914528" cy="914528"/>
            </a:xfrm>
            <a:prstGeom prst="rect">
              <a:avLst/>
            </a:prstGeom>
          </p:spPr>
        </p:pic>
        <p:pic>
          <p:nvPicPr>
            <p:cNvPr id="437" name="Imagem 436"/>
            <p:cNvPicPr>
              <a:picLocks noChangeAspect="1"/>
            </p:cNvPicPr>
            <p:nvPr/>
          </p:nvPicPr>
          <p:blipFill>
            <a:blip r:embed="rId6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44848" y="3614022"/>
              <a:ext cx="914528" cy="914528"/>
            </a:xfrm>
            <a:prstGeom prst="rect">
              <a:avLst/>
            </a:prstGeom>
          </p:spPr>
        </p:pic>
        <p:pic>
          <p:nvPicPr>
            <p:cNvPr id="438" name="Imagem 437"/>
            <p:cNvPicPr>
              <a:picLocks noChangeAspect="1"/>
            </p:cNvPicPr>
            <p:nvPr/>
          </p:nvPicPr>
          <p:blipFill>
            <a:blip r:embed="rId6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51295" y="3838632"/>
              <a:ext cx="914528" cy="914528"/>
            </a:xfrm>
            <a:prstGeom prst="rect">
              <a:avLst/>
            </a:prstGeom>
          </p:spPr>
        </p:pic>
        <p:pic>
          <p:nvPicPr>
            <p:cNvPr id="439" name="Imagem 438"/>
            <p:cNvPicPr>
              <a:picLocks noChangeAspect="1"/>
            </p:cNvPicPr>
            <p:nvPr/>
          </p:nvPicPr>
          <p:blipFill>
            <a:blip r:embed="rId6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2412" y="2345739"/>
              <a:ext cx="914528" cy="914528"/>
            </a:xfrm>
            <a:prstGeom prst="rect">
              <a:avLst/>
            </a:prstGeom>
          </p:spPr>
        </p:pic>
        <p:pic>
          <p:nvPicPr>
            <p:cNvPr id="440" name="Imagem 439"/>
            <p:cNvPicPr>
              <a:picLocks noChangeAspect="1"/>
            </p:cNvPicPr>
            <p:nvPr/>
          </p:nvPicPr>
          <p:blipFill>
            <a:blip r:embed="rId6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7669" y="2950869"/>
              <a:ext cx="914528" cy="914528"/>
            </a:xfrm>
            <a:prstGeom prst="rect">
              <a:avLst/>
            </a:prstGeom>
          </p:spPr>
        </p:pic>
        <p:pic>
          <p:nvPicPr>
            <p:cNvPr id="441" name="Imagem 440"/>
            <p:cNvPicPr>
              <a:picLocks noChangeAspect="1"/>
            </p:cNvPicPr>
            <p:nvPr/>
          </p:nvPicPr>
          <p:blipFill>
            <a:blip r:embed="rId6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0734" y="236816"/>
              <a:ext cx="914528" cy="914528"/>
            </a:xfrm>
            <a:prstGeom prst="rect">
              <a:avLst/>
            </a:prstGeom>
          </p:spPr>
        </p:pic>
        <p:pic>
          <p:nvPicPr>
            <p:cNvPr id="442" name="Imagem 441"/>
            <p:cNvPicPr>
              <a:picLocks noChangeAspect="1"/>
            </p:cNvPicPr>
            <p:nvPr/>
          </p:nvPicPr>
          <p:blipFill>
            <a:blip r:embed="rId6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2788" y="5995861"/>
              <a:ext cx="914528" cy="914528"/>
            </a:xfrm>
            <a:prstGeom prst="rect">
              <a:avLst/>
            </a:prstGeom>
          </p:spPr>
        </p:pic>
        <p:pic>
          <p:nvPicPr>
            <p:cNvPr id="443" name="Imagem 442"/>
            <p:cNvPicPr>
              <a:picLocks noChangeAspect="1"/>
            </p:cNvPicPr>
            <p:nvPr/>
          </p:nvPicPr>
          <p:blipFill>
            <a:blip r:embed="rId6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0454" y="-227579"/>
              <a:ext cx="914528" cy="914528"/>
            </a:xfrm>
            <a:prstGeom prst="rect">
              <a:avLst/>
            </a:prstGeom>
          </p:spPr>
        </p:pic>
        <p:pic>
          <p:nvPicPr>
            <p:cNvPr id="444" name="Imagem 443"/>
            <p:cNvPicPr>
              <a:picLocks noChangeAspect="1"/>
            </p:cNvPicPr>
            <p:nvPr/>
          </p:nvPicPr>
          <p:blipFill>
            <a:blip r:embed="rId6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6901" y="3627082"/>
              <a:ext cx="914528" cy="914528"/>
            </a:xfrm>
            <a:prstGeom prst="rect">
              <a:avLst/>
            </a:prstGeom>
          </p:spPr>
        </p:pic>
        <p:pic>
          <p:nvPicPr>
            <p:cNvPr id="445" name="Imagem 444"/>
            <p:cNvPicPr>
              <a:picLocks noChangeAspect="1"/>
            </p:cNvPicPr>
            <p:nvPr/>
          </p:nvPicPr>
          <p:blipFill>
            <a:blip r:embed="rId6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3514" y="3552430"/>
              <a:ext cx="914528" cy="914528"/>
            </a:xfrm>
            <a:prstGeom prst="rect">
              <a:avLst/>
            </a:prstGeom>
          </p:spPr>
        </p:pic>
        <p:pic>
          <p:nvPicPr>
            <p:cNvPr id="446" name="Imagem 445"/>
            <p:cNvPicPr>
              <a:picLocks noChangeAspect="1"/>
            </p:cNvPicPr>
            <p:nvPr/>
          </p:nvPicPr>
          <p:blipFill>
            <a:blip r:embed="rId6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2317" y="4872739"/>
              <a:ext cx="609685" cy="609685"/>
            </a:xfrm>
            <a:prstGeom prst="rect">
              <a:avLst/>
            </a:prstGeom>
          </p:spPr>
        </p:pic>
        <p:pic>
          <p:nvPicPr>
            <p:cNvPr id="447" name="Imagem 446"/>
            <p:cNvPicPr>
              <a:picLocks noChangeAspect="1"/>
            </p:cNvPicPr>
            <p:nvPr/>
          </p:nvPicPr>
          <p:blipFill>
            <a:blip r:embed="rId7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893" y="1610075"/>
              <a:ext cx="914528" cy="914528"/>
            </a:xfrm>
            <a:prstGeom prst="rect">
              <a:avLst/>
            </a:prstGeom>
          </p:spPr>
        </p:pic>
        <p:pic>
          <p:nvPicPr>
            <p:cNvPr id="448" name="Imagem 447"/>
            <p:cNvPicPr>
              <a:picLocks noChangeAspect="1"/>
            </p:cNvPicPr>
            <p:nvPr/>
          </p:nvPicPr>
          <p:blipFill>
            <a:blip r:embed="rId7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1409" y="3999307"/>
              <a:ext cx="914528" cy="914528"/>
            </a:xfrm>
            <a:prstGeom prst="rect">
              <a:avLst/>
            </a:prstGeom>
          </p:spPr>
        </p:pic>
      </p:grpSp>
      <p:grpSp>
        <p:nvGrpSpPr>
          <p:cNvPr id="449" name="Agrupar 448"/>
          <p:cNvGrpSpPr/>
          <p:nvPr/>
        </p:nvGrpSpPr>
        <p:grpSpPr>
          <a:xfrm rot="20490308" flipH="1">
            <a:off x="-3394078" y="-1368684"/>
            <a:ext cx="12987308" cy="7741014"/>
            <a:chOff x="13660702" y="3512"/>
            <a:chExt cx="12987308" cy="7741014"/>
          </a:xfrm>
        </p:grpSpPr>
        <p:pic>
          <p:nvPicPr>
            <p:cNvPr id="450" name="Imagem 449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9821" y="2152996"/>
              <a:ext cx="914528" cy="914528"/>
            </a:xfrm>
            <a:prstGeom prst="rect">
              <a:avLst/>
            </a:prstGeom>
          </p:spPr>
        </p:pic>
        <p:pic>
          <p:nvPicPr>
            <p:cNvPr id="451" name="Imagem 450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1234" y="2428772"/>
              <a:ext cx="914528" cy="914528"/>
            </a:xfrm>
            <a:prstGeom prst="rect">
              <a:avLst/>
            </a:prstGeom>
          </p:spPr>
        </p:pic>
        <p:pic>
          <p:nvPicPr>
            <p:cNvPr id="452" name="Imagem 4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4684" y="3642893"/>
              <a:ext cx="914528" cy="914528"/>
            </a:xfrm>
            <a:prstGeom prst="rect">
              <a:avLst/>
            </a:prstGeom>
          </p:spPr>
        </p:pic>
        <p:pic>
          <p:nvPicPr>
            <p:cNvPr id="453" name="Imagem 4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3011" y="2999590"/>
              <a:ext cx="952633" cy="952633"/>
            </a:xfrm>
            <a:prstGeom prst="rect">
              <a:avLst/>
            </a:prstGeom>
          </p:spPr>
        </p:pic>
        <p:pic>
          <p:nvPicPr>
            <p:cNvPr id="454" name="Imagem 4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4935" y="323313"/>
              <a:ext cx="914528" cy="914528"/>
            </a:xfrm>
            <a:prstGeom prst="rect">
              <a:avLst/>
            </a:prstGeom>
          </p:spPr>
        </p:pic>
        <p:pic>
          <p:nvPicPr>
            <p:cNvPr id="455" name="Imagem 4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41454" y="3038191"/>
              <a:ext cx="914528" cy="914528"/>
            </a:xfrm>
            <a:prstGeom prst="rect">
              <a:avLst/>
            </a:prstGeom>
          </p:spPr>
        </p:pic>
        <p:pic>
          <p:nvPicPr>
            <p:cNvPr id="456" name="Imagem 455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6391" y="1589207"/>
              <a:ext cx="914528" cy="914528"/>
            </a:xfrm>
            <a:prstGeom prst="rect">
              <a:avLst/>
            </a:prstGeom>
          </p:spPr>
        </p:pic>
        <p:pic>
          <p:nvPicPr>
            <p:cNvPr id="457" name="Imagem 456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1013" y="6005166"/>
              <a:ext cx="914528" cy="914528"/>
            </a:xfrm>
            <a:prstGeom prst="rect">
              <a:avLst/>
            </a:prstGeom>
          </p:spPr>
        </p:pic>
        <p:pic>
          <p:nvPicPr>
            <p:cNvPr id="458" name="Imagem 457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03393" y="6225528"/>
              <a:ext cx="914528" cy="914528"/>
            </a:xfrm>
            <a:prstGeom prst="rect">
              <a:avLst/>
            </a:prstGeom>
          </p:spPr>
        </p:pic>
        <p:pic>
          <p:nvPicPr>
            <p:cNvPr id="459" name="Imagem 458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0293" y="5709611"/>
              <a:ext cx="914528" cy="914528"/>
            </a:xfrm>
            <a:prstGeom prst="rect">
              <a:avLst/>
            </a:prstGeom>
          </p:spPr>
        </p:pic>
        <p:pic>
          <p:nvPicPr>
            <p:cNvPr id="460" name="Imagem 459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3902" y="3757472"/>
              <a:ext cx="914528" cy="914528"/>
            </a:xfrm>
            <a:prstGeom prst="rect">
              <a:avLst/>
            </a:prstGeom>
          </p:spPr>
        </p:pic>
        <p:pic>
          <p:nvPicPr>
            <p:cNvPr id="461" name="Imagem 460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1585" y="1674459"/>
              <a:ext cx="914528" cy="914528"/>
            </a:xfrm>
            <a:prstGeom prst="rect">
              <a:avLst/>
            </a:prstGeom>
          </p:spPr>
        </p:pic>
        <p:pic>
          <p:nvPicPr>
            <p:cNvPr id="462" name="Imagem 461"/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6402" y="6437276"/>
              <a:ext cx="914528" cy="914528"/>
            </a:xfrm>
            <a:prstGeom prst="rect">
              <a:avLst/>
            </a:prstGeom>
          </p:spPr>
        </p:pic>
        <p:pic>
          <p:nvPicPr>
            <p:cNvPr id="463" name="Imagem 462"/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6413" y="1825622"/>
              <a:ext cx="914528" cy="914528"/>
            </a:xfrm>
            <a:prstGeom prst="rect">
              <a:avLst/>
            </a:prstGeom>
          </p:spPr>
        </p:pic>
        <p:pic>
          <p:nvPicPr>
            <p:cNvPr id="464" name="Imagem 463"/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472" y="6590247"/>
              <a:ext cx="914528" cy="914528"/>
            </a:xfrm>
            <a:prstGeom prst="rect">
              <a:avLst/>
            </a:prstGeom>
          </p:spPr>
        </p:pic>
        <p:pic>
          <p:nvPicPr>
            <p:cNvPr id="465" name="Imagem 464"/>
            <p:cNvPicPr>
              <a:picLocks noChangeAspect="1"/>
            </p:cNvPicPr>
            <p:nvPr/>
          </p:nvPicPr>
          <p:blipFill>
            <a:blip r:embed="rId1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3350" y="5711843"/>
              <a:ext cx="914528" cy="914528"/>
            </a:xfrm>
            <a:prstGeom prst="rect">
              <a:avLst/>
            </a:prstGeom>
          </p:spPr>
        </p:pic>
        <p:pic>
          <p:nvPicPr>
            <p:cNvPr id="466" name="Imagem 465"/>
            <p:cNvPicPr>
              <a:picLocks noChangeAspect="1"/>
            </p:cNvPicPr>
            <p:nvPr/>
          </p:nvPicPr>
          <p:blipFill>
            <a:blip r:embed="rId1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15118" y="1080808"/>
              <a:ext cx="914528" cy="914528"/>
            </a:xfrm>
            <a:prstGeom prst="rect">
              <a:avLst/>
            </a:prstGeom>
          </p:spPr>
        </p:pic>
        <p:pic>
          <p:nvPicPr>
            <p:cNvPr id="467" name="Imagem 466"/>
            <p:cNvPicPr>
              <a:picLocks noChangeAspect="1"/>
            </p:cNvPicPr>
            <p:nvPr/>
          </p:nvPicPr>
          <p:blipFill>
            <a:blip r:embed="rId1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4950" y="5115586"/>
              <a:ext cx="914528" cy="914528"/>
            </a:xfrm>
            <a:prstGeom prst="rect">
              <a:avLst/>
            </a:prstGeom>
          </p:spPr>
        </p:pic>
        <p:pic>
          <p:nvPicPr>
            <p:cNvPr id="468" name="Imagem 467"/>
            <p:cNvPicPr>
              <a:picLocks noChangeAspect="1"/>
            </p:cNvPicPr>
            <p:nvPr/>
          </p:nvPicPr>
          <p:blipFill>
            <a:blip r:embed="rId2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2165" y="869842"/>
              <a:ext cx="914528" cy="914528"/>
            </a:xfrm>
            <a:prstGeom prst="rect">
              <a:avLst/>
            </a:prstGeom>
          </p:spPr>
        </p:pic>
        <p:pic>
          <p:nvPicPr>
            <p:cNvPr id="469" name="Imagem 468"/>
            <p:cNvPicPr>
              <a:picLocks noChangeAspect="1"/>
            </p:cNvPicPr>
            <p:nvPr/>
          </p:nvPicPr>
          <p:blipFill>
            <a:blip r:embed="rId2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9961" y="3017148"/>
              <a:ext cx="914528" cy="914528"/>
            </a:xfrm>
            <a:prstGeom prst="rect">
              <a:avLst/>
            </a:prstGeom>
          </p:spPr>
        </p:pic>
        <p:pic>
          <p:nvPicPr>
            <p:cNvPr id="470" name="Imagem 469"/>
            <p:cNvPicPr>
              <a:picLocks noChangeAspect="1"/>
            </p:cNvPicPr>
            <p:nvPr/>
          </p:nvPicPr>
          <p:blipFill>
            <a:blip r:embed="rId2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71690" y="5725982"/>
              <a:ext cx="914528" cy="914528"/>
            </a:xfrm>
            <a:prstGeom prst="rect">
              <a:avLst/>
            </a:prstGeom>
          </p:spPr>
        </p:pic>
        <p:pic>
          <p:nvPicPr>
            <p:cNvPr id="471" name="Imagem 470"/>
            <p:cNvPicPr>
              <a:picLocks noChangeAspect="1"/>
            </p:cNvPicPr>
            <p:nvPr/>
          </p:nvPicPr>
          <p:blipFill>
            <a:blip r:embed="rId2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6965" y="2937438"/>
              <a:ext cx="914528" cy="914528"/>
            </a:xfrm>
            <a:prstGeom prst="rect">
              <a:avLst/>
            </a:prstGeom>
          </p:spPr>
        </p:pic>
        <p:pic>
          <p:nvPicPr>
            <p:cNvPr id="472" name="Imagem 471"/>
            <p:cNvPicPr>
              <a:picLocks noChangeAspect="1"/>
            </p:cNvPicPr>
            <p:nvPr/>
          </p:nvPicPr>
          <p:blipFill>
            <a:blip r:embed="rId2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67992" y="6642844"/>
              <a:ext cx="914528" cy="914528"/>
            </a:xfrm>
            <a:prstGeom prst="rect">
              <a:avLst/>
            </a:prstGeom>
          </p:spPr>
        </p:pic>
        <p:pic>
          <p:nvPicPr>
            <p:cNvPr id="473" name="Imagem 472"/>
            <p:cNvPicPr>
              <a:picLocks noChangeAspect="1"/>
            </p:cNvPicPr>
            <p:nvPr/>
          </p:nvPicPr>
          <p:blipFill>
            <a:blip r:embed="rId2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3994" y="5487611"/>
              <a:ext cx="914528" cy="914528"/>
            </a:xfrm>
            <a:prstGeom prst="rect">
              <a:avLst/>
            </a:prstGeom>
          </p:spPr>
        </p:pic>
        <p:pic>
          <p:nvPicPr>
            <p:cNvPr id="474" name="Imagem 473"/>
            <p:cNvPicPr>
              <a:picLocks noChangeAspect="1"/>
            </p:cNvPicPr>
            <p:nvPr/>
          </p:nvPicPr>
          <p:blipFill>
            <a:blip r:embed="rId2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1841" y="2162127"/>
              <a:ext cx="709470" cy="709470"/>
            </a:xfrm>
            <a:prstGeom prst="rect">
              <a:avLst/>
            </a:prstGeom>
          </p:spPr>
        </p:pic>
        <p:pic>
          <p:nvPicPr>
            <p:cNvPr id="475" name="Imagem 474"/>
            <p:cNvPicPr>
              <a:picLocks noChangeAspect="1"/>
            </p:cNvPicPr>
            <p:nvPr/>
          </p:nvPicPr>
          <p:blipFill>
            <a:blip r:embed="rId2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9217" y="6555112"/>
              <a:ext cx="914528" cy="914528"/>
            </a:xfrm>
            <a:prstGeom prst="rect">
              <a:avLst/>
            </a:prstGeom>
          </p:spPr>
        </p:pic>
        <p:pic>
          <p:nvPicPr>
            <p:cNvPr id="476" name="Imagem 475"/>
            <p:cNvPicPr>
              <a:picLocks noChangeAspect="1"/>
            </p:cNvPicPr>
            <p:nvPr/>
          </p:nvPicPr>
          <p:blipFill>
            <a:blip r:embed="rId2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3011" y="6126270"/>
              <a:ext cx="914528" cy="914528"/>
            </a:xfrm>
            <a:prstGeom prst="rect">
              <a:avLst/>
            </a:prstGeom>
          </p:spPr>
        </p:pic>
        <p:pic>
          <p:nvPicPr>
            <p:cNvPr id="477" name="Imagem 476"/>
            <p:cNvPicPr>
              <a:picLocks noChangeAspect="1"/>
            </p:cNvPicPr>
            <p:nvPr/>
          </p:nvPicPr>
          <p:blipFill>
            <a:blip r:embed="rId2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75432" y="4607908"/>
              <a:ext cx="914528" cy="914528"/>
            </a:xfrm>
            <a:prstGeom prst="rect">
              <a:avLst/>
            </a:prstGeom>
          </p:spPr>
        </p:pic>
        <p:pic>
          <p:nvPicPr>
            <p:cNvPr id="478" name="Imagem 477"/>
            <p:cNvPicPr>
              <a:picLocks noChangeAspect="1"/>
            </p:cNvPicPr>
            <p:nvPr/>
          </p:nvPicPr>
          <p:blipFill>
            <a:blip r:embed="rId3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76908" y="3327521"/>
              <a:ext cx="914528" cy="914528"/>
            </a:xfrm>
            <a:prstGeom prst="rect">
              <a:avLst/>
            </a:prstGeom>
          </p:spPr>
        </p:pic>
        <p:pic>
          <p:nvPicPr>
            <p:cNvPr id="479" name="Imagem 478"/>
            <p:cNvPicPr>
              <a:picLocks noChangeAspect="1"/>
            </p:cNvPicPr>
            <p:nvPr/>
          </p:nvPicPr>
          <p:blipFill>
            <a:blip r:embed="rId3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3103" y="1171624"/>
              <a:ext cx="914528" cy="914528"/>
            </a:xfrm>
            <a:prstGeom prst="rect">
              <a:avLst/>
            </a:prstGeom>
          </p:spPr>
        </p:pic>
        <p:pic>
          <p:nvPicPr>
            <p:cNvPr id="480" name="Imagem 479"/>
            <p:cNvPicPr>
              <a:picLocks noChangeAspect="1"/>
            </p:cNvPicPr>
            <p:nvPr/>
          </p:nvPicPr>
          <p:blipFill>
            <a:blip r:embed="rId3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0431" y="6549576"/>
              <a:ext cx="914528" cy="914528"/>
            </a:xfrm>
            <a:prstGeom prst="rect">
              <a:avLst/>
            </a:prstGeom>
          </p:spPr>
        </p:pic>
        <p:pic>
          <p:nvPicPr>
            <p:cNvPr id="481" name="Imagem 480"/>
            <p:cNvPicPr>
              <a:picLocks noChangeAspect="1"/>
            </p:cNvPicPr>
            <p:nvPr/>
          </p:nvPicPr>
          <p:blipFill>
            <a:blip r:embed="rId3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1066" y="462672"/>
              <a:ext cx="914528" cy="914528"/>
            </a:xfrm>
            <a:prstGeom prst="rect">
              <a:avLst/>
            </a:prstGeom>
          </p:spPr>
        </p:pic>
        <p:pic>
          <p:nvPicPr>
            <p:cNvPr id="482" name="Imagem 481"/>
            <p:cNvPicPr>
              <a:picLocks noChangeAspect="1"/>
            </p:cNvPicPr>
            <p:nvPr/>
          </p:nvPicPr>
          <p:blipFill>
            <a:blip r:embed="rId3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6976" y="5568772"/>
              <a:ext cx="914528" cy="914528"/>
            </a:xfrm>
            <a:prstGeom prst="rect">
              <a:avLst/>
            </a:prstGeom>
          </p:spPr>
        </p:pic>
        <p:pic>
          <p:nvPicPr>
            <p:cNvPr id="483" name="Imagem 482"/>
            <p:cNvPicPr>
              <a:picLocks noChangeAspect="1"/>
            </p:cNvPicPr>
            <p:nvPr/>
          </p:nvPicPr>
          <p:blipFill>
            <a:blip r:embed="rId3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1992" y="5210132"/>
              <a:ext cx="914528" cy="914528"/>
            </a:xfrm>
            <a:prstGeom prst="rect">
              <a:avLst/>
            </a:prstGeom>
          </p:spPr>
        </p:pic>
        <p:pic>
          <p:nvPicPr>
            <p:cNvPr id="484" name="Imagem 483"/>
            <p:cNvPicPr>
              <a:picLocks noChangeAspect="1"/>
            </p:cNvPicPr>
            <p:nvPr/>
          </p:nvPicPr>
          <p:blipFill>
            <a:blip r:embed="rId3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7182" y="895135"/>
              <a:ext cx="914528" cy="914528"/>
            </a:xfrm>
            <a:prstGeom prst="rect">
              <a:avLst/>
            </a:prstGeom>
          </p:spPr>
        </p:pic>
        <p:pic>
          <p:nvPicPr>
            <p:cNvPr id="485" name="Imagem 484"/>
            <p:cNvPicPr>
              <a:picLocks noChangeAspect="1"/>
            </p:cNvPicPr>
            <p:nvPr/>
          </p:nvPicPr>
          <p:blipFill>
            <a:blip r:embed="rId3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86247" y="1887712"/>
              <a:ext cx="914528" cy="914528"/>
            </a:xfrm>
            <a:prstGeom prst="rect">
              <a:avLst/>
            </a:prstGeom>
          </p:spPr>
        </p:pic>
        <p:pic>
          <p:nvPicPr>
            <p:cNvPr id="486" name="Imagem 485"/>
            <p:cNvPicPr>
              <a:picLocks noChangeAspect="1"/>
            </p:cNvPicPr>
            <p:nvPr/>
          </p:nvPicPr>
          <p:blipFill>
            <a:blip r:embed="rId3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3290" y="627214"/>
              <a:ext cx="914528" cy="914528"/>
            </a:xfrm>
            <a:prstGeom prst="rect">
              <a:avLst/>
            </a:prstGeom>
          </p:spPr>
        </p:pic>
        <p:pic>
          <p:nvPicPr>
            <p:cNvPr id="487" name="Imagem 486"/>
            <p:cNvPicPr>
              <a:picLocks noChangeAspect="1"/>
            </p:cNvPicPr>
            <p:nvPr/>
          </p:nvPicPr>
          <p:blipFill>
            <a:blip r:embed="rId3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9536" y="2168147"/>
              <a:ext cx="914528" cy="914528"/>
            </a:xfrm>
            <a:prstGeom prst="rect">
              <a:avLst/>
            </a:prstGeom>
          </p:spPr>
        </p:pic>
        <p:pic>
          <p:nvPicPr>
            <p:cNvPr id="488" name="Imagem 487"/>
            <p:cNvPicPr>
              <a:picLocks noChangeAspect="1"/>
            </p:cNvPicPr>
            <p:nvPr/>
          </p:nvPicPr>
          <p:blipFill>
            <a:blip r:embed="rId4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97192" y="2052385"/>
              <a:ext cx="914528" cy="914528"/>
            </a:xfrm>
            <a:prstGeom prst="rect">
              <a:avLst/>
            </a:prstGeom>
          </p:spPr>
        </p:pic>
        <p:pic>
          <p:nvPicPr>
            <p:cNvPr id="489" name="Imagem 488"/>
            <p:cNvPicPr>
              <a:picLocks noChangeAspect="1"/>
            </p:cNvPicPr>
            <p:nvPr/>
          </p:nvPicPr>
          <p:blipFill>
            <a:blip r:embed="rId4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7373" y="2480174"/>
              <a:ext cx="914528" cy="914528"/>
            </a:xfrm>
            <a:prstGeom prst="rect">
              <a:avLst/>
            </a:prstGeom>
          </p:spPr>
        </p:pic>
        <p:pic>
          <p:nvPicPr>
            <p:cNvPr id="490" name="Imagem 489"/>
            <p:cNvPicPr>
              <a:picLocks noChangeAspect="1"/>
            </p:cNvPicPr>
            <p:nvPr/>
          </p:nvPicPr>
          <p:blipFill>
            <a:blip r:embed="rId4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9687" y="1207695"/>
              <a:ext cx="914528" cy="914528"/>
            </a:xfrm>
            <a:prstGeom prst="rect">
              <a:avLst/>
            </a:prstGeom>
          </p:spPr>
        </p:pic>
        <p:pic>
          <p:nvPicPr>
            <p:cNvPr id="491" name="Imagem 490"/>
            <p:cNvPicPr>
              <a:picLocks noChangeAspect="1"/>
            </p:cNvPicPr>
            <p:nvPr/>
          </p:nvPicPr>
          <p:blipFill>
            <a:blip r:embed="rId4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6926" y="4247594"/>
              <a:ext cx="914528" cy="914528"/>
            </a:xfrm>
            <a:prstGeom prst="rect">
              <a:avLst/>
            </a:prstGeom>
          </p:spPr>
        </p:pic>
        <p:pic>
          <p:nvPicPr>
            <p:cNvPr id="492" name="Imagem 491"/>
            <p:cNvPicPr>
              <a:picLocks noChangeAspect="1"/>
            </p:cNvPicPr>
            <p:nvPr/>
          </p:nvPicPr>
          <p:blipFill>
            <a:blip r:embed="rId4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9581" y="6829998"/>
              <a:ext cx="914528" cy="914528"/>
            </a:xfrm>
            <a:prstGeom prst="rect">
              <a:avLst/>
            </a:prstGeom>
          </p:spPr>
        </p:pic>
        <p:pic>
          <p:nvPicPr>
            <p:cNvPr id="493" name="Imagem 492"/>
            <p:cNvPicPr>
              <a:picLocks noChangeAspect="1"/>
            </p:cNvPicPr>
            <p:nvPr/>
          </p:nvPicPr>
          <p:blipFill>
            <a:blip r:embed="rId4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0319" y="496014"/>
              <a:ext cx="914528" cy="914528"/>
            </a:xfrm>
            <a:prstGeom prst="rect">
              <a:avLst/>
            </a:prstGeom>
          </p:spPr>
        </p:pic>
        <p:pic>
          <p:nvPicPr>
            <p:cNvPr id="494" name="Imagem 493"/>
            <p:cNvPicPr>
              <a:picLocks noChangeAspect="1"/>
            </p:cNvPicPr>
            <p:nvPr/>
          </p:nvPicPr>
          <p:blipFill>
            <a:blip r:embed="rId4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0444" y="6292158"/>
              <a:ext cx="914528" cy="914528"/>
            </a:xfrm>
            <a:prstGeom prst="rect">
              <a:avLst/>
            </a:prstGeom>
          </p:spPr>
        </p:pic>
        <p:pic>
          <p:nvPicPr>
            <p:cNvPr id="495" name="Imagem 494"/>
            <p:cNvPicPr>
              <a:picLocks noChangeAspect="1"/>
            </p:cNvPicPr>
            <p:nvPr/>
          </p:nvPicPr>
          <p:blipFill>
            <a:blip r:embed="rId4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54484" y="5186939"/>
              <a:ext cx="914528" cy="914528"/>
            </a:xfrm>
            <a:prstGeom prst="rect">
              <a:avLst/>
            </a:prstGeom>
          </p:spPr>
        </p:pic>
        <p:pic>
          <p:nvPicPr>
            <p:cNvPr id="496" name="Imagem 495"/>
            <p:cNvPicPr>
              <a:picLocks noChangeAspect="1"/>
            </p:cNvPicPr>
            <p:nvPr/>
          </p:nvPicPr>
          <p:blipFill>
            <a:blip r:embed="rId4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7148" y="1188898"/>
              <a:ext cx="914528" cy="914528"/>
            </a:xfrm>
            <a:prstGeom prst="rect">
              <a:avLst/>
            </a:prstGeom>
          </p:spPr>
        </p:pic>
        <p:pic>
          <p:nvPicPr>
            <p:cNvPr id="497" name="Imagem 496"/>
            <p:cNvPicPr>
              <a:picLocks noChangeAspect="1"/>
            </p:cNvPicPr>
            <p:nvPr/>
          </p:nvPicPr>
          <p:blipFill>
            <a:blip r:embed="rId4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4706" y="4797315"/>
              <a:ext cx="914528" cy="914528"/>
            </a:xfrm>
            <a:prstGeom prst="rect">
              <a:avLst/>
            </a:prstGeom>
          </p:spPr>
        </p:pic>
        <p:pic>
          <p:nvPicPr>
            <p:cNvPr id="498" name="Imagem 497"/>
            <p:cNvPicPr>
              <a:picLocks noChangeAspect="1"/>
            </p:cNvPicPr>
            <p:nvPr/>
          </p:nvPicPr>
          <p:blipFill>
            <a:blip r:embed="rId5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4608" y="388869"/>
              <a:ext cx="914528" cy="914528"/>
            </a:xfrm>
            <a:prstGeom prst="rect">
              <a:avLst/>
            </a:prstGeom>
          </p:spPr>
        </p:pic>
        <p:pic>
          <p:nvPicPr>
            <p:cNvPr id="499" name="Imagem 498"/>
            <p:cNvPicPr>
              <a:picLocks noChangeAspect="1"/>
            </p:cNvPicPr>
            <p:nvPr/>
          </p:nvPicPr>
          <p:blipFill>
            <a:blip r:embed="rId5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86715" y="2387468"/>
              <a:ext cx="914528" cy="914528"/>
            </a:xfrm>
            <a:prstGeom prst="rect">
              <a:avLst/>
            </a:prstGeom>
          </p:spPr>
        </p:pic>
        <p:pic>
          <p:nvPicPr>
            <p:cNvPr id="500" name="Imagem 499"/>
            <p:cNvPicPr>
              <a:picLocks noChangeAspect="1"/>
            </p:cNvPicPr>
            <p:nvPr/>
          </p:nvPicPr>
          <p:blipFill>
            <a:blip r:embed="rId5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7951" y="3512"/>
              <a:ext cx="914528" cy="914528"/>
            </a:xfrm>
            <a:prstGeom prst="rect">
              <a:avLst/>
            </a:prstGeom>
          </p:spPr>
        </p:pic>
        <p:pic>
          <p:nvPicPr>
            <p:cNvPr id="501" name="Imagem 500"/>
            <p:cNvPicPr>
              <a:picLocks noChangeAspect="1"/>
            </p:cNvPicPr>
            <p:nvPr/>
          </p:nvPicPr>
          <p:blipFill>
            <a:blip r:embed="rId5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6976" y="4685897"/>
              <a:ext cx="914528" cy="914528"/>
            </a:xfrm>
            <a:prstGeom prst="rect">
              <a:avLst/>
            </a:prstGeom>
          </p:spPr>
        </p:pic>
        <p:pic>
          <p:nvPicPr>
            <p:cNvPr id="502" name="Imagem 501"/>
            <p:cNvPicPr>
              <a:picLocks noChangeAspect="1"/>
            </p:cNvPicPr>
            <p:nvPr/>
          </p:nvPicPr>
          <p:blipFill>
            <a:blip r:embed="rId5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3817" y="6565866"/>
              <a:ext cx="914528" cy="914528"/>
            </a:xfrm>
            <a:prstGeom prst="rect">
              <a:avLst/>
            </a:prstGeom>
          </p:spPr>
        </p:pic>
        <p:pic>
          <p:nvPicPr>
            <p:cNvPr id="503" name="Imagem 502"/>
            <p:cNvPicPr>
              <a:picLocks noChangeAspect="1"/>
            </p:cNvPicPr>
            <p:nvPr/>
          </p:nvPicPr>
          <p:blipFill>
            <a:blip r:embed="rId5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71165" y="4846768"/>
              <a:ext cx="914528" cy="914528"/>
            </a:xfrm>
            <a:prstGeom prst="rect">
              <a:avLst/>
            </a:prstGeom>
          </p:spPr>
        </p:pic>
        <p:pic>
          <p:nvPicPr>
            <p:cNvPr id="504" name="Imagem 503"/>
            <p:cNvPicPr>
              <a:picLocks noChangeAspect="1"/>
            </p:cNvPicPr>
            <p:nvPr/>
          </p:nvPicPr>
          <p:blipFill>
            <a:blip r:embed="rId5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90217" y="90086"/>
              <a:ext cx="914528" cy="914528"/>
            </a:xfrm>
            <a:prstGeom prst="rect">
              <a:avLst/>
            </a:prstGeom>
          </p:spPr>
        </p:pic>
        <p:pic>
          <p:nvPicPr>
            <p:cNvPr id="505" name="Imagem 504"/>
            <p:cNvPicPr>
              <a:picLocks noChangeAspect="1"/>
            </p:cNvPicPr>
            <p:nvPr/>
          </p:nvPicPr>
          <p:blipFill>
            <a:blip r:embed="rId5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76310" y="3682696"/>
              <a:ext cx="914528" cy="914528"/>
            </a:xfrm>
            <a:prstGeom prst="rect">
              <a:avLst/>
            </a:prstGeom>
          </p:spPr>
        </p:pic>
        <p:pic>
          <p:nvPicPr>
            <p:cNvPr id="506" name="Imagem 505"/>
            <p:cNvPicPr>
              <a:picLocks noChangeAspect="1"/>
            </p:cNvPicPr>
            <p:nvPr/>
          </p:nvPicPr>
          <p:blipFill>
            <a:blip r:embed="rId5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19897" y="5998312"/>
              <a:ext cx="914528" cy="914528"/>
            </a:xfrm>
            <a:prstGeom prst="rect">
              <a:avLst/>
            </a:prstGeom>
          </p:spPr>
        </p:pic>
        <p:pic>
          <p:nvPicPr>
            <p:cNvPr id="507" name="Imagem 506"/>
            <p:cNvPicPr>
              <a:picLocks noChangeAspect="1"/>
            </p:cNvPicPr>
            <p:nvPr/>
          </p:nvPicPr>
          <p:blipFill>
            <a:blip r:embed="rId5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3817" y="3963596"/>
              <a:ext cx="914528" cy="914528"/>
            </a:xfrm>
            <a:prstGeom prst="rect">
              <a:avLst/>
            </a:prstGeom>
          </p:spPr>
        </p:pic>
        <p:pic>
          <p:nvPicPr>
            <p:cNvPr id="508" name="Imagem 507"/>
            <p:cNvPicPr>
              <a:picLocks noChangeAspect="1"/>
            </p:cNvPicPr>
            <p:nvPr/>
          </p:nvPicPr>
          <p:blipFill>
            <a:blip r:embed="rId6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4816" y="3910319"/>
              <a:ext cx="914528" cy="914528"/>
            </a:xfrm>
            <a:prstGeom prst="rect">
              <a:avLst/>
            </a:prstGeom>
          </p:spPr>
        </p:pic>
        <p:pic>
          <p:nvPicPr>
            <p:cNvPr id="509" name="Imagem 508"/>
            <p:cNvPicPr>
              <a:picLocks noChangeAspect="1"/>
            </p:cNvPicPr>
            <p:nvPr/>
          </p:nvPicPr>
          <p:blipFill>
            <a:blip r:embed="rId6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1263" y="4134929"/>
              <a:ext cx="914528" cy="914528"/>
            </a:xfrm>
            <a:prstGeom prst="rect">
              <a:avLst/>
            </a:prstGeom>
          </p:spPr>
        </p:pic>
        <p:pic>
          <p:nvPicPr>
            <p:cNvPr id="510" name="Imagem 509"/>
            <p:cNvPicPr>
              <a:picLocks noChangeAspect="1"/>
            </p:cNvPicPr>
            <p:nvPr/>
          </p:nvPicPr>
          <p:blipFill>
            <a:blip r:embed="rId6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2380" y="2642036"/>
              <a:ext cx="914528" cy="914528"/>
            </a:xfrm>
            <a:prstGeom prst="rect">
              <a:avLst/>
            </a:prstGeom>
          </p:spPr>
        </p:pic>
        <p:pic>
          <p:nvPicPr>
            <p:cNvPr id="511" name="Imagem 510"/>
            <p:cNvPicPr>
              <a:picLocks noChangeAspect="1"/>
            </p:cNvPicPr>
            <p:nvPr/>
          </p:nvPicPr>
          <p:blipFill>
            <a:blip r:embed="rId6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7637" y="3247166"/>
              <a:ext cx="914528" cy="914528"/>
            </a:xfrm>
            <a:prstGeom prst="rect">
              <a:avLst/>
            </a:prstGeom>
          </p:spPr>
        </p:pic>
        <p:pic>
          <p:nvPicPr>
            <p:cNvPr id="512" name="Imagem 511"/>
            <p:cNvPicPr>
              <a:picLocks noChangeAspect="1"/>
            </p:cNvPicPr>
            <p:nvPr/>
          </p:nvPicPr>
          <p:blipFill>
            <a:blip r:embed="rId6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0702" y="533113"/>
              <a:ext cx="914528" cy="914528"/>
            </a:xfrm>
            <a:prstGeom prst="rect">
              <a:avLst/>
            </a:prstGeom>
          </p:spPr>
        </p:pic>
        <p:pic>
          <p:nvPicPr>
            <p:cNvPr id="513" name="Imagem 512"/>
            <p:cNvPicPr>
              <a:picLocks noChangeAspect="1"/>
            </p:cNvPicPr>
            <p:nvPr/>
          </p:nvPicPr>
          <p:blipFill>
            <a:blip r:embed="rId6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2756" y="6292158"/>
              <a:ext cx="914528" cy="914528"/>
            </a:xfrm>
            <a:prstGeom prst="rect">
              <a:avLst/>
            </a:prstGeom>
          </p:spPr>
        </p:pic>
        <p:pic>
          <p:nvPicPr>
            <p:cNvPr id="514" name="Imagem 513"/>
            <p:cNvPicPr>
              <a:picLocks noChangeAspect="1"/>
            </p:cNvPicPr>
            <p:nvPr/>
          </p:nvPicPr>
          <p:blipFill>
            <a:blip r:embed="rId6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0422" y="68718"/>
              <a:ext cx="914528" cy="914528"/>
            </a:xfrm>
            <a:prstGeom prst="rect">
              <a:avLst/>
            </a:prstGeom>
          </p:spPr>
        </p:pic>
        <p:pic>
          <p:nvPicPr>
            <p:cNvPr id="515" name="Imagem 514"/>
            <p:cNvPicPr>
              <a:picLocks noChangeAspect="1"/>
            </p:cNvPicPr>
            <p:nvPr/>
          </p:nvPicPr>
          <p:blipFill>
            <a:blip r:embed="rId6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6869" y="3923379"/>
              <a:ext cx="914528" cy="914528"/>
            </a:xfrm>
            <a:prstGeom prst="rect">
              <a:avLst/>
            </a:prstGeom>
          </p:spPr>
        </p:pic>
        <p:pic>
          <p:nvPicPr>
            <p:cNvPr id="516" name="Imagem 515"/>
            <p:cNvPicPr>
              <a:picLocks noChangeAspect="1"/>
            </p:cNvPicPr>
            <p:nvPr/>
          </p:nvPicPr>
          <p:blipFill>
            <a:blip r:embed="rId6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3482" y="3848727"/>
              <a:ext cx="914528" cy="914528"/>
            </a:xfrm>
            <a:prstGeom prst="rect">
              <a:avLst/>
            </a:prstGeom>
          </p:spPr>
        </p:pic>
        <p:pic>
          <p:nvPicPr>
            <p:cNvPr id="517" name="Imagem 516"/>
            <p:cNvPicPr>
              <a:picLocks noChangeAspect="1"/>
            </p:cNvPicPr>
            <p:nvPr/>
          </p:nvPicPr>
          <p:blipFill>
            <a:blip r:embed="rId6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2285" y="5169036"/>
              <a:ext cx="609685" cy="609685"/>
            </a:xfrm>
            <a:prstGeom prst="rect">
              <a:avLst/>
            </a:prstGeom>
          </p:spPr>
        </p:pic>
        <p:pic>
          <p:nvPicPr>
            <p:cNvPr id="518" name="Imagem 517"/>
            <p:cNvPicPr>
              <a:picLocks noChangeAspect="1"/>
            </p:cNvPicPr>
            <p:nvPr/>
          </p:nvPicPr>
          <p:blipFill>
            <a:blip r:embed="rId7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4861" y="1906372"/>
              <a:ext cx="914528" cy="914528"/>
            </a:xfrm>
            <a:prstGeom prst="rect">
              <a:avLst/>
            </a:prstGeom>
          </p:spPr>
        </p:pic>
        <p:pic>
          <p:nvPicPr>
            <p:cNvPr id="519" name="Imagem 518"/>
            <p:cNvPicPr>
              <a:picLocks noChangeAspect="1"/>
            </p:cNvPicPr>
            <p:nvPr/>
          </p:nvPicPr>
          <p:blipFill>
            <a:blip r:embed="rId7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1377" y="4295604"/>
              <a:ext cx="914528" cy="914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243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534661" y="-7094677"/>
            <a:ext cx="66895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 smtClean="0"/>
              <a:t>Fundo versão 1</a:t>
            </a:r>
            <a:endParaRPr lang="pt-BR" sz="6600" dirty="0"/>
          </a:p>
        </p:txBody>
      </p:sp>
      <p:grpSp>
        <p:nvGrpSpPr>
          <p:cNvPr id="166" name="Agrupar 165"/>
          <p:cNvGrpSpPr/>
          <p:nvPr/>
        </p:nvGrpSpPr>
        <p:grpSpPr>
          <a:xfrm>
            <a:off x="-19401060" y="-7889822"/>
            <a:ext cx="11990674" cy="6708114"/>
            <a:chOff x="161438" y="-44262"/>
            <a:chExt cx="11990674" cy="6708114"/>
          </a:xfrm>
        </p:grpSpPr>
        <p:pic>
          <p:nvPicPr>
            <p:cNvPr id="16" name="Imagem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688" y="1874700"/>
              <a:ext cx="914528" cy="914528"/>
            </a:xfrm>
            <a:prstGeom prst="rect">
              <a:avLst/>
            </a:prstGeom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120" y="2186384"/>
              <a:ext cx="914528" cy="914528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204" y="2541652"/>
              <a:ext cx="914528" cy="914528"/>
            </a:xfrm>
            <a:prstGeom prst="rect">
              <a:avLst/>
            </a:prstGeom>
          </p:spPr>
        </p:pic>
        <p:pic>
          <p:nvPicPr>
            <p:cNvPr id="19" name="Imagem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381" y="1151792"/>
              <a:ext cx="952633" cy="952633"/>
            </a:xfrm>
            <a:prstGeom prst="rect">
              <a:avLst/>
            </a:prstGeom>
          </p:spPr>
        </p:pic>
        <p:pic>
          <p:nvPicPr>
            <p:cNvPr id="20" name="Imagem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809" y="-44262"/>
              <a:ext cx="914528" cy="914528"/>
            </a:xfrm>
            <a:prstGeom prst="rect">
              <a:avLst/>
            </a:prstGeom>
          </p:spPr>
        </p:pic>
        <p:pic>
          <p:nvPicPr>
            <p:cNvPr id="21" name="Imagem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50" y="1964287"/>
              <a:ext cx="914528" cy="914528"/>
            </a:xfrm>
            <a:prstGeom prst="rect">
              <a:avLst/>
            </a:prstGeom>
          </p:spPr>
        </p:pic>
        <p:pic>
          <p:nvPicPr>
            <p:cNvPr id="22" name="Imagem 21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1281" y="190470"/>
              <a:ext cx="914528" cy="914528"/>
            </a:xfrm>
            <a:prstGeom prst="rect">
              <a:avLst/>
            </a:prstGeom>
          </p:spPr>
        </p:pic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0236" y="4521334"/>
              <a:ext cx="914528" cy="914528"/>
            </a:xfrm>
            <a:prstGeom prst="rect">
              <a:avLst/>
            </a:prstGeom>
          </p:spPr>
        </p:pic>
        <p:pic>
          <p:nvPicPr>
            <p:cNvPr id="24" name="Imagem 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0984" y="4474757"/>
              <a:ext cx="914528" cy="914528"/>
            </a:xfrm>
            <a:prstGeom prst="rect">
              <a:avLst/>
            </a:prstGeom>
          </p:spPr>
        </p:pic>
        <p:pic>
          <p:nvPicPr>
            <p:cNvPr id="25" name="Imagem 2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9480" y="2208176"/>
              <a:ext cx="914528" cy="914528"/>
            </a:xfrm>
            <a:prstGeom prst="rect">
              <a:avLst/>
            </a:prstGeom>
          </p:spPr>
        </p:pic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252" y="4747892"/>
              <a:ext cx="914528" cy="914528"/>
            </a:xfrm>
            <a:prstGeom prst="rect">
              <a:avLst/>
            </a:prstGeom>
          </p:spPr>
        </p:pic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332" y="156016"/>
              <a:ext cx="914528" cy="914528"/>
            </a:xfrm>
            <a:prstGeom prst="rect">
              <a:avLst/>
            </a:prstGeom>
          </p:spPr>
        </p:pic>
        <p:pic>
          <p:nvPicPr>
            <p:cNvPr id="28" name="Imagem 2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322" y="5749324"/>
              <a:ext cx="914528" cy="914528"/>
            </a:xfrm>
            <a:prstGeom prst="rect">
              <a:avLst/>
            </a:prstGeom>
          </p:spPr>
        </p:pic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7233" y="1134124"/>
              <a:ext cx="914528" cy="914528"/>
            </a:xfrm>
            <a:prstGeom prst="rect">
              <a:avLst/>
            </a:prstGeom>
          </p:spPr>
        </p:pic>
        <p:pic>
          <p:nvPicPr>
            <p:cNvPr id="30" name="Imagem 29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3325" y="5666150"/>
              <a:ext cx="914528" cy="914528"/>
            </a:xfrm>
            <a:prstGeom prst="rect">
              <a:avLst/>
            </a:prstGeom>
          </p:spPr>
        </p:pic>
        <p:pic>
          <p:nvPicPr>
            <p:cNvPr id="31" name="Imagem 3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5521" y="3456180"/>
              <a:ext cx="914528" cy="914528"/>
            </a:xfrm>
            <a:prstGeom prst="rect">
              <a:avLst/>
            </a:prstGeom>
          </p:spPr>
        </p:pic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527" y="654840"/>
              <a:ext cx="914528" cy="914528"/>
            </a:xfrm>
            <a:prstGeom prst="rect">
              <a:avLst/>
            </a:prstGeom>
          </p:spPr>
        </p:pic>
        <p:pic>
          <p:nvPicPr>
            <p:cNvPr id="33" name="Imagem 32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3325" y="3071170"/>
              <a:ext cx="914528" cy="914528"/>
            </a:xfrm>
            <a:prstGeom prst="rect">
              <a:avLst/>
            </a:prstGeom>
          </p:spPr>
        </p:pic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6884" y="1005534"/>
              <a:ext cx="914528" cy="914528"/>
            </a:xfrm>
            <a:prstGeom prst="rect">
              <a:avLst/>
            </a:prstGeom>
          </p:spPr>
        </p:pic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9126" y="3065841"/>
              <a:ext cx="914528" cy="914528"/>
            </a:xfrm>
            <a:prstGeom prst="rect">
              <a:avLst/>
            </a:prstGeom>
          </p:spPr>
        </p:pic>
        <p:pic>
          <p:nvPicPr>
            <p:cNvPr id="36" name="Imagem 35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474" y="4064070"/>
              <a:ext cx="914528" cy="914528"/>
            </a:xfrm>
            <a:prstGeom prst="rect">
              <a:avLst/>
            </a:prstGeom>
          </p:spPr>
        </p:pic>
        <p:pic>
          <p:nvPicPr>
            <p:cNvPr id="37" name="Imagem 36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2347" y="1718360"/>
              <a:ext cx="914528" cy="914528"/>
            </a:xfrm>
            <a:prstGeom prst="rect">
              <a:avLst/>
            </a:prstGeom>
          </p:spPr>
        </p:pic>
        <p:pic>
          <p:nvPicPr>
            <p:cNvPr id="38" name="Imagem 37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003" y="3714686"/>
              <a:ext cx="914528" cy="914528"/>
            </a:xfrm>
            <a:prstGeom prst="rect">
              <a:avLst/>
            </a:prstGeom>
          </p:spPr>
        </p:pic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0193" y="4797539"/>
              <a:ext cx="914528" cy="914528"/>
            </a:xfrm>
            <a:prstGeom prst="rect">
              <a:avLst/>
            </a:prstGeom>
          </p:spPr>
        </p:pic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256" y="58143"/>
              <a:ext cx="709470" cy="709470"/>
            </a:xfrm>
            <a:prstGeom prst="rect">
              <a:avLst/>
            </a:prstGeom>
          </p:spPr>
        </p:pic>
        <p:pic>
          <p:nvPicPr>
            <p:cNvPr id="41" name="Imagem 40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102" y="4538067"/>
              <a:ext cx="914528" cy="914528"/>
            </a:xfrm>
            <a:prstGeom prst="rect">
              <a:avLst/>
            </a:prstGeom>
          </p:spPr>
        </p:pic>
        <p:pic>
          <p:nvPicPr>
            <p:cNvPr id="42" name="Imagem 41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85" y="5708353"/>
              <a:ext cx="914528" cy="914528"/>
            </a:xfrm>
            <a:prstGeom prst="rect">
              <a:avLst/>
            </a:prstGeom>
          </p:spPr>
        </p:pic>
        <p:pic>
          <p:nvPicPr>
            <p:cNvPr id="43" name="Imagem 42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948" y="5657441"/>
              <a:ext cx="914528" cy="914528"/>
            </a:xfrm>
            <a:prstGeom prst="rect">
              <a:avLst/>
            </a:prstGeom>
          </p:spPr>
        </p:pic>
        <p:pic>
          <p:nvPicPr>
            <p:cNvPr id="44" name="Imagem 43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9563" y="4321526"/>
              <a:ext cx="914528" cy="914528"/>
            </a:xfrm>
            <a:prstGeom prst="rect">
              <a:avLst/>
            </a:prstGeom>
          </p:spPr>
        </p:pic>
        <p:pic>
          <p:nvPicPr>
            <p:cNvPr id="45" name="Imagem 44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7853" y="1104998"/>
              <a:ext cx="914528" cy="914528"/>
            </a:xfrm>
            <a:prstGeom prst="rect">
              <a:avLst/>
            </a:prstGeom>
          </p:spPr>
        </p:pic>
        <p:pic>
          <p:nvPicPr>
            <p:cNvPr id="46" name="Imagem 45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508" y="4737353"/>
              <a:ext cx="914528" cy="914528"/>
            </a:xfrm>
            <a:prstGeom prst="rect">
              <a:avLst/>
            </a:prstGeom>
          </p:spPr>
        </p:pic>
        <p:pic>
          <p:nvPicPr>
            <p:cNvPr id="47" name="Imagem 46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5855" y="5663153"/>
              <a:ext cx="914528" cy="914528"/>
            </a:xfrm>
            <a:prstGeom prst="rect">
              <a:avLst/>
            </a:prstGeom>
          </p:spPr>
        </p:pic>
        <p:pic>
          <p:nvPicPr>
            <p:cNvPr id="48" name="Imagem 47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50" y="3338949"/>
              <a:ext cx="914528" cy="914528"/>
            </a:xfrm>
            <a:prstGeom prst="rect">
              <a:avLst/>
            </a:prstGeom>
          </p:spPr>
        </p:pic>
        <p:pic>
          <p:nvPicPr>
            <p:cNvPr id="49" name="Imagem 48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441" y="4384903"/>
              <a:ext cx="914528" cy="914528"/>
            </a:xfrm>
            <a:prstGeom prst="rect">
              <a:avLst/>
            </a:prstGeom>
          </p:spPr>
        </p:pic>
        <p:pic>
          <p:nvPicPr>
            <p:cNvPr id="50" name="Imagem 49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349" y="210448"/>
              <a:ext cx="914528" cy="914528"/>
            </a:xfrm>
            <a:prstGeom prst="rect">
              <a:avLst/>
            </a:prstGeom>
          </p:spPr>
        </p:pic>
        <p:pic>
          <p:nvPicPr>
            <p:cNvPr id="51" name="Imagem 50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446" y="874272"/>
              <a:ext cx="914528" cy="914528"/>
            </a:xfrm>
            <a:prstGeom prst="rect">
              <a:avLst/>
            </a:prstGeom>
          </p:spPr>
        </p:pic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172" y="1207748"/>
              <a:ext cx="914528" cy="914528"/>
            </a:xfrm>
            <a:prstGeom prst="rect">
              <a:avLst/>
            </a:prstGeom>
          </p:spPr>
        </p:pic>
        <p:pic>
          <p:nvPicPr>
            <p:cNvPr id="53" name="Imagem 52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028" y="1322510"/>
              <a:ext cx="914528" cy="914528"/>
            </a:xfrm>
            <a:prstGeom prst="rect">
              <a:avLst/>
            </a:prstGeom>
          </p:spPr>
        </p:pic>
        <p:pic>
          <p:nvPicPr>
            <p:cNvPr id="54" name="Imagem 53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962" y="1541224"/>
              <a:ext cx="914528" cy="914528"/>
            </a:xfrm>
            <a:prstGeom prst="rect">
              <a:avLst/>
            </a:prstGeom>
          </p:spPr>
        </p:pic>
        <p:pic>
          <p:nvPicPr>
            <p:cNvPr id="55" name="Imagem 54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25" y="103609"/>
              <a:ext cx="914528" cy="914528"/>
            </a:xfrm>
            <a:prstGeom prst="rect">
              <a:avLst/>
            </a:prstGeom>
          </p:spPr>
        </p:pic>
        <p:pic>
          <p:nvPicPr>
            <p:cNvPr id="56" name="Imagem 55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960" y="137030"/>
              <a:ext cx="914528" cy="914528"/>
            </a:xfrm>
            <a:prstGeom prst="rect">
              <a:avLst/>
            </a:prstGeom>
          </p:spPr>
        </p:pic>
        <p:pic>
          <p:nvPicPr>
            <p:cNvPr id="57" name="Imagem 56"/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221" y="2029569"/>
              <a:ext cx="914528" cy="914528"/>
            </a:xfrm>
            <a:prstGeom prst="rect">
              <a:avLst/>
            </a:prstGeom>
          </p:spPr>
        </p:pic>
        <p:pic>
          <p:nvPicPr>
            <p:cNvPr id="58" name="Imagem 57"/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877" y="5748320"/>
              <a:ext cx="914528" cy="914528"/>
            </a:xfrm>
            <a:prstGeom prst="rect">
              <a:avLst/>
            </a:prstGeom>
          </p:spPr>
        </p:pic>
        <p:pic>
          <p:nvPicPr>
            <p:cNvPr id="59" name="Imagem 58"/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285" y="216093"/>
              <a:ext cx="914528" cy="914528"/>
            </a:xfrm>
            <a:prstGeom prst="rect">
              <a:avLst/>
            </a:prstGeom>
          </p:spPr>
        </p:pic>
        <p:pic>
          <p:nvPicPr>
            <p:cNvPr id="60" name="Imagem 59"/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500" y="3976723"/>
              <a:ext cx="914528" cy="914528"/>
            </a:xfrm>
            <a:prstGeom prst="rect">
              <a:avLst/>
            </a:prstGeom>
          </p:spPr>
        </p:pic>
        <p:pic>
          <p:nvPicPr>
            <p:cNvPr id="61" name="Imagem 60"/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2930" y="2875126"/>
              <a:ext cx="914528" cy="914528"/>
            </a:xfrm>
            <a:prstGeom prst="rect">
              <a:avLst/>
            </a:prstGeom>
          </p:spPr>
        </p:pic>
        <p:pic>
          <p:nvPicPr>
            <p:cNvPr id="62" name="Imagem 61"/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4686" y="116160"/>
              <a:ext cx="914528" cy="914528"/>
            </a:xfrm>
            <a:prstGeom prst="rect">
              <a:avLst/>
            </a:prstGeom>
          </p:spPr>
        </p:pic>
        <p:pic>
          <p:nvPicPr>
            <p:cNvPr id="63" name="Imagem 62"/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715" y="2248672"/>
              <a:ext cx="914528" cy="914528"/>
            </a:xfrm>
            <a:prstGeom prst="rect">
              <a:avLst/>
            </a:prstGeom>
          </p:spPr>
        </p:pic>
        <p:pic>
          <p:nvPicPr>
            <p:cNvPr id="64" name="Imagem 63"/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889" y="5658247"/>
              <a:ext cx="914528" cy="914528"/>
            </a:xfrm>
            <a:prstGeom prst="rect">
              <a:avLst/>
            </a:prstGeom>
          </p:spPr>
        </p:pic>
        <p:pic>
          <p:nvPicPr>
            <p:cNvPr id="65" name="Imagem 64"/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7584" y="1226585"/>
              <a:ext cx="914528" cy="914528"/>
            </a:xfrm>
            <a:prstGeom prst="rect">
              <a:avLst/>
            </a:prstGeom>
          </p:spPr>
        </p:pic>
        <p:pic>
          <p:nvPicPr>
            <p:cNvPr id="66" name="Imagem 65"/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1381" y="3560229"/>
              <a:ext cx="914528" cy="914528"/>
            </a:xfrm>
            <a:prstGeom prst="rect">
              <a:avLst/>
            </a:prstGeom>
          </p:spPr>
        </p:pic>
        <p:pic>
          <p:nvPicPr>
            <p:cNvPr id="67" name="Imagem 66"/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049" y="4618745"/>
              <a:ext cx="914528" cy="914528"/>
            </a:xfrm>
            <a:prstGeom prst="rect">
              <a:avLst/>
            </a:prstGeom>
          </p:spPr>
        </p:pic>
        <p:pic>
          <p:nvPicPr>
            <p:cNvPr id="68" name="Imagem 67"/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3700" y="566570"/>
              <a:ext cx="914528" cy="914528"/>
            </a:xfrm>
            <a:prstGeom prst="rect">
              <a:avLst/>
            </a:prstGeom>
          </p:spPr>
        </p:pic>
        <p:pic>
          <p:nvPicPr>
            <p:cNvPr id="69" name="Imagem 68"/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791" y="5452595"/>
              <a:ext cx="914528" cy="914528"/>
            </a:xfrm>
            <a:prstGeom prst="rect">
              <a:avLst/>
            </a:prstGeom>
          </p:spPr>
        </p:pic>
        <p:pic>
          <p:nvPicPr>
            <p:cNvPr id="70" name="Imagem 69"/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0984" y="-10725"/>
              <a:ext cx="914528" cy="914528"/>
            </a:xfrm>
            <a:prstGeom prst="rect">
              <a:avLst/>
            </a:prstGeom>
          </p:spPr>
        </p:pic>
        <p:pic>
          <p:nvPicPr>
            <p:cNvPr id="71" name="Imagem 70"/>
            <p:cNvPicPr>
              <a:picLocks noChangeAspect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1799" y="3077683"/>
              <a:ext cx="914528" cy="914528"/>
            </a:xfrm>
            <a:prstGeom prst="rect">
              <a:avLst/>
            </a:prstGeom>
          </p:spPr>
        </p:pic>
        <p:pic>
          <p:nvPicPr>
            <p:cNvPr id="72" name="Imagem 71"/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3222" y="2742692"/>
              <a:ext cx="914528" cy="914528"/>
            </a:xfrm>
            <a:prstGeom prst="rect">
              <a:avLst/>
            </a:prstGeom>
          </p:spPr>
        </p:pic>
        <p:pic>
          <p:nvPicPr>
            <p:cNvPr id="73" name="Imagem 72"/>
            <p:cNvPicPr>
              <a:picLocks noChangeAspect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5071" y="4833792"/>
              <a:ext cx="914528" cy="914528"/>
            </a:xfrm>
            <a:prstGeom prst="rect">
              <a:avLst/>
            </a:prstGeom>
          </p:spPr>
        </p:pic>
        <p:pic>
          <p:nvPicPr>
            <p:cNvPr id="74" name="Imagem 73"/>
            <p:cNvPicPr>
              <a:picLocks noChangeAspect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25" y="1060596"/>
              <a:ext cx="914528" cy="914528"/>
            </a:xfrm>
            <a:prstGeom prst="rect">
              <a:avLst/>
            </a:prstGeom>
          </p:spPr>
        </p:pic>
        <p:pic>
          <p:nvPicPr>
            <p:cNvPr id="75" name="Imagem 74"/>
            <p:cNvPicPr>
              <a:picLocks noChangeAspect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6990" y="2266079"/>
              <a:ext cx="914528" cy="914528"/>
            </a:xfrm>
            <a:prstGeom prst="rect">
              <a:avLst/>
            </a:prstGeom>
          </p:spPr>
        </p:pic>
        <p:pic>
          <p:nvPicPr>
            <p:cNvPr id="76" name="Imagem 75"/>
            <p:cNvPicPr>
              <a:picLocks noChangeAspect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216" y="2248672"/>
              <a:ext cx="914528" cy="914528"/>
            </a:xfrm>
            <a:prstGeom prst="rect">
              <a:avLst/>
            </a:prstGeom>
          </p:spPr>
        </p:pic>
        <p:pic>
          <p:nvPicPr>
            <p:cNvPr id="77" name="Imagem 76"/>
            <p:cNvPicPr>
              <a:picLocks noChangeAspect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827" y="3025473"/>
              <a:ext cx="914528" cy="914528"/>
            </a:xfrm>
            <a:prstGeom prst="rect">
              <a:avLst/>
            </a:prstGeom>
          </p:spPr>
        </p:pic>
        <p:pic>
          <p:nvPicPr>
            <p:cNvPr id="78" name="Imagem 77"/>
            <p:cNvPicPr>
              <a:picLocks noChangeAspect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852" y="5749324"/>
              <a:ext cx="914528" cy="914528"/>
            </a:xfrm>
            <a:prstGeom prst="rect">
              <a:avLst/>
            </a:prstGeom>
          </p:spPr>
        </p:pic>
        <p:pic>
          <p:nvPicPr>
            <p:cNvPr id="79" name="Imagem 78"/>
            <p:cNvPicPr>
              <a:picLocks noChangeAspect="1"/>
            </p:cNvPicPr>
            <p:nvPr/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38" y="5657907"/>
              <a:ext cx="914528" cy="914528"/>
            </a:xfrm>
            <a:prstGeom prst="rect">
              <a:avLst/>
            </a:prstGeom>
          </p:spPr>
        </p:pic>
        <p:pic>
          <p:nvPicPr>
            <p:cNvPr id="80" name="Imagem 79"/>
            <p:cNvPicPr>
              <a:picLocks noChangeAspect="1"/>
            </p:cNvPicPr>
            <p:nvPr/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660" y="293766"/>
              <a:ext cx="914528" cy="914528"/>
            </a:xfrm>
            <a:prstGeom prst="rect">
              <a:avLst/>
            </a:prstGeom>
          </p:spPr>
        </p:pic>
        <p:pic>
          <p:nvPicPr>
            <p:cNvPr id="81" name="Imagem 80"/>
            <p:cNvPicPr>
              <a:picLocks noChangeAspect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2647" y="5712067"/>
              <a:ext cx="914528" cy="914528"/>
            </a:xfrm>
            <a:prstGeom prst="rect">
              <a:avLst/>
            </a:prstGeom>
          </p:spPr>
        </p:pic>
        <p:pic>
          <p:nvPicPr>
            <p:cNvPr id="82" name="Imagem 81"/>
            <p:cNvPicPr>
              <a:picLocks noChangeAspect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1336" y="1362534"/>
              <a:ext cx="914528" cy="914528"/>
            </a:xfrm>
            <a:prstGeom prst="rect">
              <a:avLst/>
            </a:prstGeom>
          </p:spPr>
        </p:pic>
        <p:pic>
          <p:nvPicPr>
            <p:cNvPr id="83" name="Imagem 82"/>
            <p:cNvPicPr>
              <a:picLocks noChangeAspect="1"/>
            </p:cNvPicPr>
            <p:nvPr/>
          </p:nvPicPr>
          <p:blipFill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5492" y="5981318"/>
              <a:ext cx="609685" cy="609685"/>
            </a:xfrm>
            <a:prstGeom prst="rect">
              <a:avLst/>
            </a:prstGeom>
          </p:spPr>
        </p:pic>
        <p:pic>
          <p:nvPicPr>
            <p:cNvPr id="84" name="Imagem 83"/>
            <p:cNvPicPr>
              <a:picLocks noChangeAspect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697" y="3751766"/>
              <a:ext cx="914528" cy="914528"/>
            </a:xfrm>
            <a:prstGeom prst="rect">
              <a:avLst/>
            </a:prstGeom>
          </p:spPr>
        </p:pic>
        <p:pic>
          <p:nvPicPr>
            <p:cNvPr id="85" name="Imagem 84"/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0657" y="3486426"/>
              <a:ext cx="914528" cy="914528"/>
            </a:xfrm>
            <a:prstGeom prst="rect">
              <a:avLst/>
            </a:prstGeom>
          </p:spPr>
        </p:pic>
      </p:grpSp>
      <p:grpSp>
        <p:nvGrpSpPr>
          <p:cNvPr id="237" name="Agrupar 236"/>
          <p:cNvGrpSpPr/>
          <p:nvPr/>
        </p:nvGrpSpPr>
        <p:grpSpPr>
          <a:xfrm>
            <a:off x="-19401060" y="6697218"/>
            <a:ext cx="11990674" cy="6708114"/>
            <a:chOff x="161438" y="-44262"/>
            <a:chExt cx="11990674" cy="6708114"/>
          </a:xfrm>
        </p:grpSpPr>
        <p:pic>
          <p:nvPicPr>
            <p:cNvPr id="167" name="Imagem 16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688" y="1874700"/>
              <a:ext cx="914528" cy="914528"/>
            </a:xfrm>
            <a:prstGeom prst="rect">
              <a:avLst/>
            </a:prstGeom>
          </p:spPr>
        </p:pic>
        <p:pic>
          <p:nvPicPr>
            <p:cNvPr id="168" name="Imagem 1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4120" y="2186384"/>
              <a:ext cx="914528" cy="914528"/>
            </a:xfrm>
            <a:prstGeom prst="rect">
              <a:avLst/>
            </a:prstGeom>
          </p:spPr>
        </p:pic>
        <p:pic>
          <p:nvPicPr>
            <p:cNvPr id="169" name="Imagem 16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204" y="2541652"/>
              <a:ext cx="914528" cy="914528"/>
            </a:xfrm>
            <a:prstGeom prst="rect">
              <a:avLst/>
            </a:prstGeom>
          </p:spPr>
        </p:pic>
        <p:pic>
          <p:nvPicPr>
            <p:cNvPr id="170" name="Imagem 16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5381" y="1151792"/>
              <a:ext cx="952633" cy="952633"/>
            </a:xfrm>
            <a:prstGeom prst="rect">
              <a:avLst/>
            </a:prstGeom>
          </p:spPr>
        </p:pic>
        <p:pic>
          <p:nvPicPr>
            <p:cNvPr id="171" name="Imagem 17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5809" y="-44262"/>
              <a:ext cx="914528" cy="914528"/>
            </a:xfrm>
            <a:prstGeom prst="rect">
              <a:avLst/>
            </a:prstGeom>
          </p:spPr>
        </p:pic>
        <p:pic>
          <p:nvPicPr>
            <p:cNvPr id="172" name="Imagem 17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50" y="1964287"/>
              <a:ext cx="914528" cy="914528"/>
            </a:xfrm>
            <a:prstGeom prst="rect">
              <a:avLst/>
            </a:prstGeom>
          </p:spPr>
        </p:pic>
        <p:pic>
          <p:nvPicPr>
            <p:cNvPr id="173" name="Imagem 17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1281" y="190470"/>
              <a:ext cx="914528" cy="914528"/>
            </a:xfrm>
            <a:prstGeom prst="rect">
              <a:avLst/>
            </a:prstGeom>
          </p:spPr>
        </p:pic>
        <p:pic>
          <p:nvPicPr>
            <p:cNvPr id="174" name="Imagem 17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0236" y="4521334"/>
              <a:ext cx="914528" cy="914528"/>
            </a:xfrm>
            <a:prstGeom prst="rect">
              <a:avLst/>
            </a:prstGeom>
          </p:spPr>
        </p:pic>
        <p:pic>
          <p:nvPicPr>
            <p:cNvPr id="175" name="Imagem 17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0984" y="4474757"/>
              <a:ext cx="914528" cy="914528"/>
            </a:xfrm>
            <a:prstGeom prst="rect">
              <a:avLst/>
            </a:prstGeom>
          </p:spPr>
        </p:pic>
        <p:pic>
          <p:nvPicPr>
            <p:cNvPr id="176" name="Imagem 175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9480" y="2208176"/>
              <a:ext cx="914528" cy="914528"/>
            </a:xfrm>
            <a:prstGeom prst="rect">
              <a:avLst/>
            </a:prstGeom>
          </p:spPr>
        </p:pic>
        <p:pic>
          <p:nvPicPr>
            <p:cNvPr id="177" name="Imagem 17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1252" y="4747892"/>
              <a:ext cx="914528" cy="914528"/>
            </a:xfrm>
            <a:prstGeom prst="rect">
              <a:avLst/>
            </a:prstGeom>
          </p:spPr>
        </p:pic>
        <p:pic>
          <p:nvPicPr>
            <p:cNvPr id="178" name="Imagem 17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332" y="156016"/>
              <a:ext cx="914528" cy="914528"/>
            </a:xfrm>
            <a:prstGeom prst="rect">
              <a:avLst/>
            </a:prstGeom>
          </p:spPr>
        </p:pic>
        <p:pic>
          <p:nvPicPr>
            <p:cNvPr id="179" name="Imagem 178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5322" y="5749324"/>
              <a:ext cx="914528" cy="914528"/>
            </a:xfrm>
            <a:prstGeom prst="rect">
              <a:avLst/>
            </a:prstGeom>
          </p:spPr>
        </p:pic>
        <p:pic>
          <p:nvPicPr>
            <p:cNvPr id="180" name="Imagem 179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7233" y="1134124"/>
              <a:ext cx="914528" cy="914528"/>
            </a:xfrm>
            <a:prstGeom prst="rect">
              <a:avLst/>
            </a:prstGeom>
          </p:spPr>
        </p:pic>
        <p:pic>
          <p:nvPicPr>
            <p:cNvPr id="181" name="Imagem 180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3325" y="5666150"/>
              <a:ext cx="914528" cy="914528"/>
            </a:xfrm>
            <a:prstGeom prst="rect">
              <a:avLst/>
            </a:prstGeom>
          </p:spPr>
        </p:pic>
        <p:pic>
          <p:nvPicPr>
            <p:cNvPr id="182" name="Imagem 181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5521" y="3456180"/>
              <a:ext cx="914528" cy="914528"/>
            </a:xfrm>
            <a:prstGeom prst="rect">
              <a:avLst/>
            </a:prstGeom>
          </p:spPr>
        </p:pic>
        <p:pic>
          <p:nvPicPr>
            <p:cNvPr id="183" name="Imagem 182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8527" y="654840"/>
              <a:ext cx="914528" cy="914528"/>
            </a:xfrm>
            <a:prstGeom prst="rect">
              <a:avLst/>
            </a:prstGeom>
          </p:spPr>
        </p:pic>
        <p:pic>
          <p:nvPicPr>
            <p:cNvPr id="184" name="Imagem 183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3325" y="3071170"/>
              <a:ext cx="914528" cy="914528"/>
            </a:xfrm>
            <a:prstGeom prst="rect">
              <a:avLst/>
            </a:prstGeom>
          </p:spPr>
        </p:pic>
        <p:pic>
          <p:nvPicPr>
            <p:cNvPr id="185" name="Imagem 184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6884" y="1005534"/>
              <a:ext cx="914528" cy="914528"/>
            </a:xfrm>
            <a:prstGeom prst="rect">
              <a:avLst/>
            </a:prstGeom>
          </p:spPr>
        </p:pic>
        <p:pic>
          <p:nvPicPr>
            <p:cNvPr id="186" name="Imagem 185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9126" y="3065841"/>
              <a:ext cx="914528" cy="914528"/>
            </a:xfrm>
            <a:prstGeom prst="rect">
              <a:avLst/>
            </a:prstGeom>
          </p:spPr>
        </p:pic>
        <p:pic>
          <p:nvPicPr>
            <p:cNvPr id="187" name="Imagem 186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474" y="4064070"/>
              <a:ext cx="914528" cy="914528"/>
            </a:xfrm>
            <a:prstGeom prst="rect">
              <a:avLst/>
            </a:prstGeom>
          </p:spPr>
        </p:pic>
        <p:pic>
          <p:nvPicPr>
            <p:cNvPr id="188" name="Imagem 187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2347" y="1718360"/>
              <a:ext cx="914528" cy="914528"/>
            </a:xfrm>
            <a:prstGeom prst="rect">
              <a:avLst/>
            </a:prstGeom>
          </p:spPr>
        </p:pic>
        <p:pic>
          <p:nvPicPr>
            <p:cNvPr id="189" name="Imagem 188"/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003" y="3714686"/>
              <a:ext cx="914528" cy="914528"/>
            </a:xfrm>
            <a:prstGeom prst="rect">
              <a:avLst/>
            </a:prstGeom>
          </p:spPr>
        </p:pic>
        <p:pic>
          <p:nvPicPr>
            <p:cNvPr id="190" name="Imagem 189"/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0193" y="4797539"/>
              <a:ext cx="914528" cy="914528"/>
            </a:xfrm>
            <a:prstGeom prst="rect">
              <a:avLst/>
            </a:prstGeom>
          </p:spPr>
        </p:pic>
        <p:pic>
          <p:nvPicPr>
            <p:cNvPr id="191" name="Imagem 190"/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0256" y="58143"/>
              <a:ext cx="709470" cy="709470"/>
            </a:xfrm>
            <a:prstGeom prst="rect">
              <a:avLst/>
            </a:prstGeom>
          </p:spPr>
        </p:pic>
        <p:pic>
          <p:nvPicPr>
            <p:cNvPr id="192" name="Imagem 191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102" y="4538067"/>
              <a:ext cx="914528" cy="914528"/>
            </a:xfrm>
            <a:prstGeom prst="rect">
              <a:avLst/>
            </a:prstGeom>
          </p:spPr>
        </p:pic>
        <p:pic>
          <p:nvPicPr>
            <p:cNvPr id="193" name="Imagem 192"/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3485" y="5708353"/>
              <a:ext cx="914528" cy="914528"/>
            </a:xfrm>
            <a:prstGeom prst="rect">
              <a:avLst/>
            </a:prstGeom>
          </p:spPr>
        </p:pic>
        <p:pic>
          <p:nvPicPr>
            <p:cNvPr id="194" name="Imagem 193"/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948" y="5657441"/>
              <a:ext cx="914528" cy="914528"/>
            </a:xfrm>
            <a:prstGeom prst="rect">
              <a:avLst/>
            </a:prstGeom>
          </p:spPr>
        </p:pic>
        <p:pic>
          <p:nvPicPr>
            <p:cNvPr id="195" name="Imagem 194"/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9563" y="4321526"/>
              <a:ext cx="914528" cy="914528"/>
            </a:xfrm>
            <a:prstGeom prst="rect">
              <a:avLst/>
            </a:prstGeom>
          </p:spPr>
        </p:pic>
        <p:pic>
          <p:nvPicPr>
            <p:cNvPr id="196" name="Imagem 195"/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7853" y="1104998"/>
              <a:ext cx="914528" cy="914528"/>
            </a:xfrm>
            <a:prstGeom prst="rect">
              <a:avLst/>
            </a:prstGeom>
          </p:spPr>
        </p:pic>
        <p:pic>
          <p:nvPicPr>
            <p:cNvPr id="197" name="Imagem 196"/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508" y="4737353"/>
              <a:ext cx="914528" cy="914528"/>
            </a:xfrm>
            <a:prstGeom prst="rect">
              <a:avLst/>
            </a:prstGeom>
          </p:spPr>
        </p:pic>
        <p:pic>
          <p:nvPicPr>
            <p:cNvPr id="198" name="Imagem 197"/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5855" y="5663153"/>
              <a:ext cx="914528" cy="914528"/>
            </a:xfrm>
            <a:prstGeom prst="rect">
              <a:avLst/>
            </a:prstGeom>
          </p:spPr>
        </p:pic>
        <p:pic>
          <p:nvPicPr>
            <p:cNvPr id="199" name="Imagem 198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150" y="3338949"/>
              <a:ext cx="914528" cy="914528"/>
            </a:xfrm>
            <a:prstGeom prst="rect">
              <a:avLst/>
            </a:prstGeom>
          </p:spPr>
        </p:pic>
        <p:pic>
          <p:nvPicPr>
            <p:cNvPr id="200" name="Imagem 199"/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441" y="4384903"/>
              <a:ext cx="914528" cy="914528"/>
            </a:xfrm>
            <a:prstGeom prst="rect">
              <a:avLst/>
            </a:prstGeom>
          </p:spPr>
        </p:pic>
        <p:pic>
          <p:nvPicPr>
            <p:cNvPr id="201" name="Imagem 200"/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349" y="210448"/>
              <a:ext cx="914528" cy="914528"/>
            </a:xfrm>
            <a:prstGeom prst="rect">
              <a:avLst/>
            </a:prstGeom>
          </p:spPr>
        </p:pic>
        <p:pic>
          <p:nvPicPr>
            <p:cNvPr id="202" name="Imagem 201"/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8446" y="874272"/>
              <a:ext cx="914528" cy="914528"/>
            </a:xfrm>
            <a:prstGeom prst="rect">
              <a:avLst/>
            </a:prstGeom>
          </p:spPr>
        </p:pic>
        <p:pic>
          <p:nvPicPr>
            <p:cNvPr id="203" name="Imagem 202"/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172" y="1207748"/>
              <a:ext cx="914528" cy="914528"/>
            </a:xfrm>
            <a:prstGeom prst="rect">
              <a:avLst/>
            </a:prstGeom>
          </p:spPr>
        </p:pic>
        <p:pic>
          <p:nvPicPr>
            <p:cNvPr id="204" name="Imagem 203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0028" y="1322510"/>
              <a:ext cx="914528" cy="914528"/>
            </a:xfrm>
            <a:prstGeom prst="rect">
              <a:avLst/>
            </a:prstGeom>
          </p:spPr>
        </p:pic>
        <p:pic>
          <p:nvPicPr>
            <p:cNvPr id="205" name="Imagem 204"/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3962" y="1541224"/>
              <a:ext cx="914528" cy="914528"/>
            </a:xfrm>
            <a:prstGeom prst="rect">
              <a:avLst/>
            </a:prstGeom>
          </p:spPr>
        </p:pic>
        <p:pic>
          <p:nvPicPr>
            <p:cNvPr id="206" name="Imagem 205"/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25" y="103609"/>
              <a:ext cx="914528" cy="914528"/>
            </a:xfrm>
            <a:prstGeom prst="rect">
              <a:avLst/>
            </a:prstGeom>
          </p:spPr>
        </p:pic>
        <p:pic>
          <p:nvPicPr>
            <p:cNvPr id="207" name="Imagem 206"/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4960" y="137030"/>
              <a:ext cx="914528" cy="914528"/>
            </a:xfrm>
            <a:prstGeom prst="rect">
              <a:avLst/>
            </a:prstGeom>
          </p:spPr>
        </p:pic>
        <p:pic>
          <p:nvPicPr>
            <p:cNvPr id="208" name="Imagem 207"/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221" y="2029569"/>
              <a:ext cx="914528" cy="914528"/>
            </a:xfrm>
            <a:prstGeom prst="rect">
              <a:avLst/>
            </a:prstGeom>
          </p:spPr>
        </p:pic>
        <p:pic>
          <p:nvPicPr>
            <p:cNvPr id="209" name="Imagem 208"/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877" y="5748320"/>
              <a:ext cx="914528" cy="914528"/>
            </a:xfrm>
            <a:prstGeom prst="rect">
              <a:avLst/>
            </a:prstGeom>
          </p:spPr>
        </p:pic>
        <p:pic>
          <p:nvPicPr>
            <p:cNvPr id="210" name="Imagem 209"/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285" y="216093"/>
              <a:ext cx="914528" cy="914528"/>
            </a:xfrm>
            <a:prstGeom prst="rect">
              <a:avLst/>
            </a:prstGeom>
          </p:spPr>
        </p:pic>
        <p:pic>
          <p:nvPicPr>
            <p:cNvPr id="211" name="Imagem 210"/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500" y="3976723"/>
              <a:ext cx="914528" cy="914528"/>
            </a:xfrm>
            <a:prstGeom prst="rect">
              <a:avLst/>
            </a:prstGeom>
          </p:spPr>
        </p:pic>
        <p:pic>
          <p:nvPicPr>
            <p:cNvPr id="212" name="Imagem 211"/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2930" y="2875126"/>
              <a:ext cx="914528" cy="914528"/>
            </a:xfrm>
            <a:prstGeom prst="rect">
              <a:avLst/>
            </a:prstGeom>
          </p:spPr>
        </p:pic>
        <p:pic>
          <p:nvPicPr>
            <p:cNvPr id="213" name="Imagem 212"/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4686" y="116160"/>
              <a:ext cx="914528" cy="914528"/>
            </a:xfrm>
            <a:prstGeom prst="rect">
              <a:avLst/>
            </a:prstGeom>
          </p:spPr>
        </p:pic>
        <p:pic>
          <p:nvPicPr>
            <p:cNvPr id="214" name="Imagem 213"/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715" y="2248672"/>
              <a:ext cx="914528" cy="914528"/>
            </a:xfrm>
            <a:prstGeom prst="rect">
              <a:avLst/>
            </a:prstGeom>
          </p:spPr>
        </p:pic>
        <p:pic>
          <p:nvPicPr>
            <p:cNvPr id="215" name="Imagem 214"/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889" y="5658247"/>
              <a:ext cx="914528" cy="914528"/>
            </a:xfrm>
            <a:prstGeom prst="rect">
              <a:avLst/>
            </a:prstGeom>
          </p:spPr>
        </p:pic>
        <p:pic>
          <p:nvPicPr>
            <p:cNvPr id="216" name="Imagem 215"/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7584" y="1226585"/>
              <a:ext cx="914528" cy="914528"/>
            </a:xfrm>
            <a:prstGeom prst="rect">
              <a:avLst/>
            </a:prstGeom>
          </p:spPr>
        </p:pic>
        <p:pic>
          <p:nvPicPr>
            <p:cNvPr id="217" name="Imagem 216"/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1381" y="3560229"/>
              <a:ext cx="914528" cy="914528"/>
            </a:xfrm>
            <a:prstGeom prst="rect">
              <a:avLst/>
            </a:prstGeom>
          </p:spPr>
        </p:pic>
        <p:pic>
          <p:nvPicPr>
            <p:cNvPr id="218" name="Imagem 217"/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049" y="4618745"/>
              <a:ext cx="914528" cy="914528"/>
            </a:xfrm>
            <a:prstGeom prst="rect">
              <a:avLst/>
            </a:prstGeom>
          </p:spPr>
        </p:pic>
        <p:pic>
          <p:nvPicPr>
            <p:cNvPr id="219" name="Imagem 218"/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3700" y="566570"/>
              <a:ext cx="914528" cy="914528"/>
            </a:xfrm>
            <a:prstGeom prst="rect">
              <a:avLst/>
            </a:prstGeom>
          </p:spPr>
        </p:pic>
        <p:pic>
          <p:nvPicPr>
            <p:cNvPr id="220" name="Imagem 219"/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791" y="5452595"/>
              <a:ext cx="914528" cy="914528"/>
            </a:xfrm>
            <a:prstGeom prst="rect">
              <a:avLst/>
            </a:prstGeom>
          </p:spPr>
        </p:pic>
        <p:pic>
          <p:nvPicPr>
            <p:cNvPr id="221" name="Imagem 220"/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0984" y="-10725"/>
              <a:ext cx="914528" cy="914528"/>
            </a:xfrm>
            <a:prstGeom prst="rect">
              <a:avLst/>
            </a:prstGeom>
          </p:spPr>
        </p:pic>
        <p:pic>
          <p:nvPicPr>
            <p:cNvPr id="222" name="Imagem 221"/>
            <p:cNvPicPr>
              <a:picLocks noChangeAspect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1799" y="3077683"/>
              <a:ext cx="914528" cy="914528"/>
            </a:xfrm>
            <a:prstGeom prst="rect">
              <a:avLst/>
            </a:prstGeom>
          </p:spPr>
        </p:pic>
        <p:pic>
          <p:nvPicPr>
            <p:cNvPr id="223" name="Imagem 222"/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3222" y="2742692"/>
              <a:ext cx="914528" cy="914528"/>
            </a:xfrm>
            <a:prstGeom prst="rect">
              <a:avLst/>
            </a:prstGeom>
          </p:spPr>
        </p:pic>
        <p:pic>
          <p:nvPicPr>
            <p:cNvPr id="224" name="Imagem 223"/>
            <p:cNvPicPr>
              <a:picLocks noChangeAspect="1"/>
            </p:cNvPicPr>
            <p:nvPr/>
          </p:nvPicPr>
          <p:blipFill>
            <a:blip r:embed="rId5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5071" y="4833792"/>
              <a:ext cx="914528" cy="914528"/>
            </a:xfrm>
            <a:prstGeom prst="rect">
              <a:avLst/>
            </a:prstGeom>
          </p:spPr>
        </p:pic>
        <p:pic>
          <p:nvPicPr>
            <p:cNvPr id="225" name="Imagem 224"/>
            <p:cNvPicPr>
              <a:picLocks noChangeAspect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325" y="1060596"/>
              <a:ext cx="914528" cy="914528"/>
            </a:xfrm>
            <a:prstGeom prst="rect">
              <a:avLst/>
            </a:prstGeom>
          </p:spPr>
        </p:pic>
        <p:pic>
          <p:nvPicPr>
            <p:cNvPr id="226" name="Imagem 225"/>
            <p:cNvPicPr>
              <a:picLocks noChangeAspect="1"/>
            </p:cNvPicPr>
            <p:nvPr/>
          </p:nvPicPr>
          <p:blipFill>
            <a:blip r:embed="rId6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6990" y="2266079"/>
              <a:ext cx="914528" cy="914528"/>
            </a:xfrm>
            <a:prstGeom prst="rect">
              <a:avLst/>
            </a:prstGeom>
          </p:spPr>
        </p:pic>
        <p:pic>
          <p:nvPicPr>
            <p:cNvPr id="227" name="Imagem 226"/>
            <p:cNvPicPr>
              <a:picLocks noChangeAspect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216" y="2248672"/>
              <a:ext cx="914528" cy="914528"/>
            </a:xfrm>
            <a:prstGeom prst="rect">
              <a:avLst/>
            </a:prstGeom>
          </p:spPr>
        </p:pic>
        <p:pic>
          <p:nvPicPr>
            <p:cNvPr id="228" name="Imagem 227"/>
            <p:cNvPicPr>
              <a:picLocks noChangeAspect="1"/>
            </p:cNvPicPr>
            <p:nvPr/>
          </p:nvPicPr>
          <p:blipFill>
            <a:blip r:embed="rId6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2827" y="3025473"/>
              <a:ext cx="914528" cy="914528"/>
            </a:xfrm>
            <a:prstGeom prst="rect">
              <a:avLst/>
            </a:prstGeom>
          </p:spPr>
        </p:pic>
        <p:pic>
          <p:nvPicPr>
            <p:cNvPr id="229" name="Imagem 228"/>
            <p:cNvPicPr>
              <a:picLocks noChangeAspect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852" y="5749324"/>
              <a:ext cx="914528" cy="914528"/>
            </a:xfrm>
            <a:prstGeom prst="rect">
              <a:avLst/>
            </a:prstGeom>
          </p:spPr>
        </p:pic>
        <p:pic>
          <p:nvPicPr>
            <p:cNvPr id="230" name="Imagem 229"/>
            <p:cNvPicPr>
              <a:picLocks noChangeAspect="1"/>
            </p:cNvPicPr>
            <p:nvPr/>
          </p:nvPicPr>
          <p:blipFill>
            <a:blip r:embed="rId6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438" y="5657907"/>
              <a:ext cx="914528" cy="914528"/>
            </a:xfrm>
            <a:prstGeom prst="rect">
              <a:avLst/>
            </a:prstGeom>
          </p:spPr>
        </p:pic>
        <p:pic>
          <p:nvPicPr>
            <p:cNvPr id="231" name="Imagem 230"/>
            <p:cNvPicPr>
              <a:picLocks noChangeAspect="1"/>
            </p:cNvPicPr>
            <p:nvPr/>
          </p:nvPicPr>
          <p:blipFill>
            <a:blip r:embed="rId6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1660" y="293766"/>
              <a:ext cx="914528" cy="914528"/>
            </a:xfrm>
            <a:prstGeom prst="rect">
              <a:avLst/>
            </a:prstGeom>
          </p:spPr>
        </p:pic>
        <p:pic>
          <p:nvPicPr>
            <p:cNvPr id="232" name="Imagem 231"/>
            <p:cNvPicPr>
              <a:picLocks noChangeAspect="1"/>
            </p:cNvPicPr>
            <p:nvPr/>
          </p:nvPicPr>
          <p:blipFill>
            <a:blip r:embed="rId6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2647" y="5712067"/>
              <a:ext cx="914528" cy="914528"/>
            </a:xfrm>
            <a:prstGeom prst="rect">
              <a:avLst/>
            </a:prstGeom>
          </p:spPr>
        </p:pic>
        <p:pic>
          <p:nvPicPr>
            <p:cNvPr id="233" name="Imagem 232"/>
            <p:cNvPicPr>
              <a:picLocks noChangeAspect="1"/>
            </p:cNvPicPr>
            <p:nvPr/>
          </p:nvPicPr>
          <p:blipFill>
            <a:blip r:embed="rId6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1336" y="1362534"/>
              <a:ext cx="914528" cy="914528"/>
            </a:xfrm>
            <a:prstGeom prst="rect">
              <a:avLst/>
            </a:prstGeom>
          </p:spPr>
        </p:pic>
        <p:pic>
          <p:nvPicPr>
            <p:cNvPr id="234" name="Imagem 233"/>
            <p:cNvPicPr>
              <a:picLocks noChangeAspect="1"/>
            </p:cNvPicPr>
            <p:nvPr/>
          </p:nvPicPr>
          <p:blipFill>
            <a:blip r:embed="rId6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5492" y="5981318"/>
              <a:ext cx="609685" cy="609685"/>
            </a:xfrm>
            <a:prstGeom prst="rect">
              <a:avLst/>
            </a:prstGeom>
          </p:spPr>
        </p:pic>
        <p:pic>
          <p:nvPicPr>
            <p:cNvPr id="235" name="Imagem 234"/>
            <p:cNvPicPr>
              <a:picLocks noChangeAspect="1"/>
            </p:cNvPicPr>
            <p:nvPr/>
          </p:nvPicPr>
          <p:blipFill>
            <a:blip r:embed="rId7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0697" y="3751766"/>
              <a:ext cx="914528" cy="914528"/>
            </a:xfrm>
            <a:prstGeom prst="rect">
              <a:avLst/>
            </a:prstGeom>
          </p:spPr>
        </p:pic>
        <p:pic>
          <p:nvPicPr>
            <p:cNvPr id="236" name="Imagem 235"/>
            <p:cNvPicPr>
              <a:picLocks noChangeAspect="1"/>
            </p:cNvPicPr>
            <p:nvPr/>
          </p:nvPicPr>
          <p:blipFill>
            <a:blip r:embed="rId7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0657" y="3486426"/>
              <a:ext cx="914528" cy="914528"/>
            </a:xfrm>
            <a:prstGeom prst="rect">
              <a:avLst/>
            </a:prstGeom>
          </p:spPr>
        </p:pic>
      </p:grpSp>
      <p:pic>
        <p:nvPicPr>
          <p:cNvPr id="238" name="Imagem 23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59" y="1676853"/>
            <a:ext cx="914528" cy="914528"/>
          </a:xfrm>
          <a:prstGeom prst="rect">
            <a:avLst/>
          </a:prstGeom>
        </p:spPr>
      </p:pic>
      <p:pic>
        <p:nvPicPr>
          <p:cNvPr id="239" name="Imagem 238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672" y="1952629"/>
            <a:ext cx="914528" cy="914528"/>
          </a:xfrm>
          <a:prstGeom prst="rect">
            <a:avLst/>
          </a:prstGeom>
        </p:spPr>
      </p:pic>
      <p:pic>
        <p:nvPicPr>
          <p:cNvPr id="240" name="Imagem 239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122" y="3166750"/>
            <a:ext cx="914528" cy="914528"/>
          </a:xfrm>
          <a:prstGeom prst="rect">
            <a:avLst/>
          </a:prstGeom>
        </p:spPr>
      </p:pic>
      <p:pic>
        <p:nvPicPr>
          <p:cNvPr id="241" name="Imagem 240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449" y="2523447"/>
            <a:ext cx="952633" cy="952633"/>
          </a:xfrm>
          <a:prstGeom prst="rect">
            <a:avLst/>
          </a:prstGeom>
        </p:spPr>
      </p:pic>
      <p:pic>
        <p:nvPicPr>
          <p:cNvPr id="242" name="Imagem 241"/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373" y="-152830"/>
            <a:ext cx="914528" cy="914528"/>
          </a:xfrm>
          <a:prstGeom prst="rect">
            <a:avLst/>
          </a:prstGeom>
        </p:spPr>
      </p:pic>
      <p:pic>
        <p:nvPicPr>
          <p:cNvPr id="243" name="Imagem 24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92" y="2562048"/>
            <a:ext cx="914528" cy="914528"/>
          </a:xfrm>
          <a:prstGeom prst="rect">
            <a:avLst/>
          </a:prstGeom>
        </p:spPr>
      </p:pic>
      <p:pic>
        <p:nvPicPr>
          <p:cNvPr id="244" name="Imagem 243"/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829" y="1113064"/>
            <a:ext cx="914528" cy="914528"/>
          </a:xfrm>
          <a:prstGeom prst="rect">
            <a:avLst/>
          </a:prstGeom>
        </p:spPr>
      </p:pic>
      <p:pic>
        <p:nvPicPr>
          <p:cNvPr id="245" name="Imagem 244"/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451" y="5529023"/>
            <a:ext cx="914528" cy="914528"/>
          </a:xfrm>
          <a:prstGeom prst="rect">
            <a:avLst/>
          </a:prstGeom>
        </p:spPr>
      </p:pic>
      <p:pic>
        <p:nvPicPr>
          <p:cNvPr id="246" name="Imagem 245"/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831" y="5749385"/>
            <a:ext cx="914528" cy="914528"/>
          </a:xfrm>
          <a:prstGeom prst="rect">
            <a:avLst/>
          </a:prstGeom>
        </p:spPr>
      </p:pic>
      <p:pic>
        <p:nvPicPr>
          <p:cNvPr id="247" name="Imagem 246"/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31" y="5233468"/>
            <a:ext cx="914528" cy="914528"/>
          </a:xfrm>
          <a:prstGeom prst="rect">
            <a:avLst/>
          </a:prstGeom>
        </p:spPr>
      </p:pic>
      <p:pic>
        <p:nvPicPr>
          <p:cNvPr id="248" name="Imagem 247"/>
          <p:cNvPicPr>
            <a:picLocks noChangeAspect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340" y="3281329"/>
            <a:ext cx="914528" cy="914528"/>
          </a:xfrm>
          <a:prstGeom prst="rect">
            <a:avLst/>
          </a:prstGeom>
        </p:spPr>
      </p:pic>
      <p:pic>
        <p:nvPicPr>
          <p:cNvPr id="249" name="Imagem 248"/>
          <p:cNvPicPr>
            <a:picLocks noChangeAspect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023" y="1198316"/>
            <a:ext cx="914528" cy="914528"/>
          </a:xfrm>
          <a:prstGeom prst="rect">
            <a:avLst/>
          </a:prstGeom>
        </p:spPr>
      </p:pic>
      <p:pic>
        <p:nvPicPr>
          <p:cNvPr id="250" name="Imagem 249"/>
          <p:cNvPicPr>
            <a:picLocks noChangeAspect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840" y="5961133"/>
            <a:ext cx="914528" cy="914528"/>
          </a:xfrm>
          <a:prstGeom prst="rect">
            <a:avLst/>
          </a:prstGeom>
        </p:spPr>
      </p:pic>
      <p:pic>
        <p:nvPicPr>
          <p:cNvPr id="251" name="Imagem 250"/>
          <p:cNvPicPr>
            <a:picLocks noChangeAspect="1"/>
          </p:cNvPicPr>
          <p:nvPr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851" y="1349479"/>
            <a:ext cx="914528" cy="914528"/>
          </a:xfrm>
          <a:prstGeom prst="rect">
            <a:avLst/>
          </a:prstGeom>
        </p:spPr>
      </p:pic>
      <p:pic>
        <p:nvPicPr>
          <p:cNvPr id="252" name="Imagem 251"/>
          <p:cNvPicPr>
            <a:picLocks noChangeAspect="1"/>
          </p:cNvPicPr>
          <p:nvPr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910" y="6114104"/>
            <a:ext cx="914528" cy="914528"/>
          </a:xfrm>
          <a:prstGeom prst="rect">
            <a:avLst/>
          </a:prstGeom>
        </p:spPr>
      </p:pic>
      <p:pic>
        <p:nvPicPr>
          <p:cNvPr id="253" name="Imagem 252"/>
          <p:cNvPicPr>
            <a:picLocks noChangeAspect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788" y="5235700"/>
            <a:ext cx="914528" cy="914528"/>
          </a:xfrm>
          <a:prstGeom prst="rect">
            <a:avLst/>
          </a:prstGeom>
        </p:spPr>
      </p:pic>
      <p:pic>
        <p:nvPicPr>
          <p:cNvPr id="254" name="Imagem 253"/>
          <p:cNvPicPr>
            <a:picLocks noChangeAspect="1"/>
          </p:cNvPicPr>
          <p:nvPr/>
        </p:nvPicPr>
        <p:blipFill>
          <a:blip r:embed="rId1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556" y="604665"/>
            <a:ext cx="914528" cy="914528"/>
          </a:xfrm>
          <a:prstGeom prst="rect">
            <a:avLst/>
          </a:prstGeom>
        </p:spPr>
      </p:pic>
      <p:pic>
        <p:nvPicPr>
          <p:cNvPr id="255" name="Imagem 254"/>
          <p:cNvPicPr>
            <a:picLocks noChangeAspect="1"/>
          </p:cNvPicPr>
          <p:nvPr/>
        </p:nvPicPr>
        <p:blipFill>
          <a:blip r:embed="rId1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388" y="4639443"/>
            <a:ext cx="914528" cy="914528"/>
          </a:xfrm>
          <a:prstGeom prst="rect">
            <a:avLst/>
          </a:prstGeom>
        </p:spPr>
      </p:pic>
      <p:pic>
        <p:nvPicPr>
          <p:cNvPr id="256" name="Imagem 255"/>
          <p:cNvPicPr>
            <a:picLocks noChangeAspect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603" y="393699"/>
            <a:ext cx="914528" cy="914528"/>
          </a:xfrm>
          <a:prstGeom prst="rect">
            <a:avLst/>
          </a:prstGeom>
        </p:spPr>
      </p:pic>
      <p:pic>
        <p:nvPicPr>
          <p:cNvPr id="257" name="Imagem 256"/>
          <p:cNvPicPr>
            <a:picLocks noChangeAspect="1"/>
          </p:cNvPicPr>
          <p:nvPr/>
        </p:nvPicPr>
        <p:blipFill>
          <a:blip r:embed="rId2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399" y="2541005"/>
            <a:ext cx="914528" cy="914528"/>
          </a:xfrm>
          <a:prstGeom prst="rect">
            <a:avLst/>
          </a:prstGeom>
        </p:spPr>
      </p:pic>
      <p:pic>
        <p:nvPicPr>
          <p:cNvPr id="258" name="Imagem 257"/>
          <p:cNvPicPr>
            <a:picLocks noChangeAspect="1"/>
          </p:cNvPicPr>
          <p:nvPr/>
        </p:nvPicPr>
        <p:blipFill>
          <a:blip r:embed="rId2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128" y="5249839"/>
            <a:ext cx="914528" cy="914528"/>
          </a:xfrm>
          <a:prstGeom prst="rect">
            <a:avLst/>
          </a:prstGeom>
        </p:spPr>
      </p:pic>
      <p:pic>
        <p:nvPicPr>
          <p:cNvPr id="259" name="Imagem 258"/>
          <p:cNvPicPr>
            <a:picLocks noChangeAspect="1"/>
          </p:cNvPicPr>
          <p:nvPr/>
        </p:nvPicPr>
        <p:blipFill>
          <a:blip r:embed="rId2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03" y="2461295"/>
            <a:ext cx="914528" cy="914528"/>
          </a:xfrm>
          <a:prstGeom prst="rect">
            <a:avLst/>
          </a:prstGeom>
        </p:spPr>
      </p:pic>
      <p:pic>
        <p:nvPicPr>
          <p:cNvPr id="260" name="Imagem 259"/>
          <p:cNvPicPr>
            <a:picLocks noChangeAspect="1"/>
          </p:cNvPicPr>
          <p:nvPr/>
        </p:nvPicPr>
        <p:blipFill>
          <a:blip r:embed="rId2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430" y="6166701"/>
            <a:ext cx="914528" cy="914528"/>
          </a:xfrm>
          <a:prstGeom prst="rect">
            <a:avLst/>
          </a:prstGeom>
        </p:spPr>
      </p:pic>
      <p:pic>
        <p:nvPicPr>
          <p:cNvPr id="261" name="Imagem 260"/>
          <p:cNvPicPr>
            <a:picLocks noChangeAspect="1"/>
          </p:cNvPicPr>
          <p:nvPr/>
        </p:nvPicPr>
        <p:blipFill>
          <a:blip r:embed="rId2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32" y="5011468"/>
            <a:ext cx="914528" cy="914528"/>
          </a:xfrm>
          <a:prstGeom prst="rect">
            <a:avLst/>
          </a:prstGeom>
        </p:spPr>
      </p:pic>
      <p:pic>
        <p:nvPicPr>
          <p:cNvPr id="262" name="Imagem 261"/>
          <p:cNvPicPr>
            <a:picLocks noChangeAspect="1"/>
          </p:cNvPicPr>
          <p:nvPr/>
        </p:nvPicPr>
        <p:blipFill>
          <a:blip r:embed="rId2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279" y="1685984"/>
            <a:ext cx="709470" cy="709470"/>
          </a:xfrm>
          <a:prstGeom prst="rect">
            <a:avLst/>
          </a:prstGeom>
        </p:spPr>
      </p:pic>
      <p:pic>
        <p:nvPicPr>
          <p:cNvPr id="263" name="Imagem 262"/>
          <p:cNvPicPr>
            <a:picLocks noChangeAspect="1"/>
          </p:cNvPicPr>
          <p:nvPr/>
        </p:nvPicPr>
        <p:blipFill>
          <a:blip r:embed="rId2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7345" y="6078969"/>
            <a:ext cx="914528" cy="914528"/>
          </a:xfrm>
          <a:prstGeom prst="rect">
            <a:avLst/>
          </a:prstGeom>
        </p:spPr>
      </p:pic>
      <p:pic>
        <p:nvPicPr>
          <p:cNvPr id="264" name="Imagem 263"/>
          <p:cNvPicPr>
            <a:picLocks noChangeAspect="1"/>
          </p:cNvPicPr>
          <p:nvPr/>
        </p:nvPicPr>
        <p:blipFill>
          <a:blip r:embed="rId2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449" y="5650127"/>
            <a:ext cx="914528" cy="914528"/>
          </a:xfrm>
          <a:prstGeom prst="rect">
            <a:avLst/>
          </a:prstGeom>
        </p:spPr>
      </p:pic>
      <p:pic>
        <p:nvPicPr>
          <p:cNvPr id="265" name="Imagem 264"/>
          <p:cNvPicPr>
            <a:picLocks noChangeAspect="1"/>
          </p:cNvPicPr>
          <p:nvPr/>
        </p:nvPicPr>
        <p:blipFill>
          <a:blip r:embed="rId2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870" y="4131765"/>
            <a:ext cx="914528" cy="914528"/>
          </a:xfrm>
          <a:prstGeom prst="rect">
            <a:avLst/>
          </a:prstGeom>
        </p:spPr>
      </p:pic>
      <p:pic>
        <p:nvPicPr>
          <p:cNvPr id="266" name="Imagem 265"/>
          <p:cNvPicPr>
            <a:picLocks noChangeAspect="1"/>
          </p:cNvPicPr>
          <p:nvPr/>
        </p:nvPicPr>
        <p:blipFill>
          <a:blip r:embed="rId3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46" y="2851378"/>
            <a:ext cx="914528" cy="914528"/>
          </a:xfrm>
          <a:prstGeom prst="rect">
            <a:avLst/>
          </a:prstGeom>
        </p:spPr>
      </p:pic>
      <p:pic>
        <p:nvPicPr>
          <p:cNvPr id="267" name="Imagem 266"/>
          <p:cNvPicPr>
            <a:picLocks noChangeAspect="1"/>
          </p:cNvPicPr>
          <p:nvPr/>
        </p:nvPicPr>
        <p:blipFill>
          <a:blip r:embed="rId3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41" y="695481"/>
            <a:ext cx="914528" cy="914528"/>
          </a:xfrm>
          <a:prstGeom prst="rect">
            <a:avLst/>
          </a:prstGeom>
        </p:spPr>
      </p:pic>
      <p:pic>
        <p:nvPicPr>
          <p:cNvPr id="268" name="Imagem 267"/>
          <p:cNvPicPr>
            <a:picLocks noChangeAspect="1"/>
          </p:cNvPicPr>
          <p:nvPr/>
        </p:nvPicPr>
        <p:blipFill>
          <a:blip r:embed="rId3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69" y="6073433"/>
            <a:ext cx="914528" cy="914528"/>
          </a:xfrm>
          <a:prstGeom prst="rect">
            <a:avLst/>
          </a:prstGeom>
        </p:spPr>
      </p:pic>
      <p:pic>
        <p:nvPicPr>
          <p:cNvPr id="269" name="Imagem 268"/>
          <p:cNvPicPr>
            <a:picLocks noChangeAspect="1"/>
          </p:cNvPicPr>
          <p:nvPr/>
        </p:nvPicPr>
        <p:blipFill>
          <a:blip r:embed="rId3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04" y="-13471"/>
            <a:ext cx="914528" cy="914528"/>
          </a:xfrm>
          <a:prstGeom prst="rect">
            <a:avLst/>
          </a:prstGeom>
        </p:spPr>
      </p:pic>
      <p:pic>
        <p:nvPicPr>
          <p:cNvPr id="270" name="Imagem 269"/>
          <p:cNvPicPr>
            <a:picLocks noChangeAspect="1"/>
          </p:cNvPicPr>
          <p:nvPr/>
        </p:nvPicPr>
        <p:blipFill>
          <a:blip r:embed="rId3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414" y="5092629"/>
            <a:ext cx="914528" cy="914528"/>
          </a:xfrm>
          <a:prstGeom prst="rect">
            <a:avLst/>
          </a:prstGeom>
        </p:spPr>
      </p:pic>
      <p:pic>
        <p:nvPicPr>
          <p:cNvPr id="271" name="Imagem 270"/>
          <p:cNvPicPr>
            <a:picLocks noChangeAspect="1"/>
          </p:cNvPicPr>
          <p:nvPr/>
        </p:nvPicPr>
        <p:blipFill>
          <a:blip r:embed="rId3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570" y="4733989"/>
            <a:ext cx="914528" cy="914528"/>
          </a:xfrm>
          <a:prstGeom prst="rect">
            <a:avLst/>
          </a:prstGeom>
        </p:spPr>
      </p:pic>
      <p:pic>
        <p:nvPicPr>
          <p:cNvPr id="272" name="Imagem 271"/>
          <p:cNvPicPr>
            <a:picLocks noChangeAspect="1"/>
          </p:cNvPicPr>
          <p:nvPr/>
        </p:nvPicPr>
        <p:blipFill>
          <a:blip r:embed="rId3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620" y="418992"/>
            <a:ext cx="914528" cy="914528"/>
          </a:xfrm>
          <a:prstGeom prst="rect">
            <a:avLst/>
          </a:prstGeom>
        </p:spPr>
      </p:pic>
      <p:pic>
        <p:nvPicPr>
          <p:cNvPr id="273" name="Imagem 272"/>
          <p:cNvPicPr>
            <a:picLocks noChangeAspect="1"/>
          </p:cNvPicPr>
          <p:nvPr/>
        </p:nvPicPr>
        <p:blipFill>
          <a:blip r:embed="rId3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9685" y="1411569"/>
            <a:ext cx="914528" cy="914528"/>
          </a:xfrm>
          <a:prstGeom prst="rect">
            <a:avLst/>
          </a:prstGeom>
        </p:spPr>
      </p:pic>
      <p:pic>
        <p:nvPicPr>
          <p:cNvPr id="274" name="Imagem 273"/>
          <p:cNvPicPr>
            <a:picLocks noChangeAspect="1"/>
          </p:cNvPicPr>
          <p:nvPr/>
        </p:nvPicPr>
        <p:blipFill>
          <a:blip r:embed="rId3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728" y="151071"/>
            <a:ext cx="914528" cy="914528"/>
          </a:xfrm>
          <a:prstGeom prst="rect">
            <a:avLst/>
          </a:prstGeom>
        </p:spPr>
      </p:pic>
      <p:pic>
        <p:nvPicPr>
          <p:cNvPr id="275" name="Imagem 274"/>
          <p:cNvPicPr>
            <a:picLocks noChangeAspect="1"/>
          </p:cNvPicPr>
          <p:nvPr/>
        </p:nvPicPr>
        <p:blipFill>
          <a:blip r:embed="rId3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974" y="1692004"/>
            <a:ext cx="914528" cy="914528"/>
          </a:xfrm>
          <a:prstGeom prst="rect">
            <a:avLst/>
          </a:prstGeom>
        </p:spPr>
      </p:pic>
      <p:pic>
        <p:nvPicPr>
          <p:cNvPr id="276" name="Imagem 275"/>
          <p:cNvPicPr>
            <a:picLocks noChangeAspect="1"/>
          </p:cNvPicPr>
          <p:nvPr/>
        </p:nvPicPr>
        <p:blipFill>
          <a:blip r:embed="rId4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630" y="1576242"/>
            <a:ext cx="914528" cy="914528"/>
          </a:xfrm>
          <a:prstGeom prst="rect">
            <a:avLst/>
          </a:prstGeom>
        </p:spPr>
      </p:pic>
      <p:pic>
        <p:nvPicPr>
          <p:cNvPr id="277" name="Imagem 276"/>
          <p:cNvPicPr>
            <a:picLocks noChangeAspect="1"/>
          </p:cNvPicPr>
          <p:nvPr/>
        </p:nvPicPr>
        <p:blipFill>
          <a:blip r:embed="rId4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11" y="2004031"/>
            <a:ext cx="914528" cy="914528"/>
          </a:xfrm>
          <a:prstGeom prst="rect">
            <a:avLst/>
          </a:prstGeom>
        </p:spPr>
      </p:pic>
      <p:pic>
        <p:nvPicPr>
          <p:cNvPr id="278" name="Imagem 277"/>
          <p:cNvPicPr>
            <a:picLocks noChangeAspect="1"/>
          </p:cNvPicPr>
          <p:nvPr/>
        </p:nvPicPr>
        <p:blipFill>
          <a:blip r:embed="rId4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25" y="731552"/>
            <a:ext cx="914528" cy="914528"/>
          </a:xfrm>
          <a:prstGeom prst="rect">
            <a:avLst/>
          </a:prstGeom>
        </p:spPr>
      </p:pic>
      <p:pic>
        <p:nvPicPr>
          <p:cNvPr id="279" name="Imagem 278"/>
          <p:cNvPicPr>
            <a:picLocks noChangeAspect="1"/>
          </p:cNvPicPr>
          <p:nvPr/>
        </p:nvPicPr>
        <p:blipFill>
          <a:blip r:embed="rId4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364" y="3771451"/>
            <a:ext cx="914528" cy="914528"/>
          </a:xfrm>
          <a:prstGeom prst="rect">
            <a:avLst/>
          </a:prstGeom>
        </p:spPr>
      </p:pic>
      <p:pic>
        <p:nvPicPr>
          <p:cNvPr id="280" name="Imagem 279"/>
          <p:cNvPicPr>
            <a:picLocks noChangeAspect="1"/>
          </p:cNvPicPr>
          <p:nvPr/>
        </p:nvPicPr>
        <p:blipFill>
          <a:blip r:embed="rId4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19" y="6353855"/>
            <a:ext cx="914528" cy="914528"/>
          </a:xfrm>
          <a:prstGeom prst="rect">
            <a:avLst/>
          </a:prstGeom>
        </p:spPr>
      </p:pic>
      <p:pic>
        <p:nvPicPr>
          <p:cNvPr id="281" name="Imagem 280"/>
          <p:cNvPicPr>
            <a:picLocks noChangeAspect="1"/>
          </p:cNvPicPr>
          <p:nvPr/>
        </p:nvPicPr>
        <p:blipFill>
          <a:blip r:embed="rId4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57" y="19871"/>
            <a:ext cx="914528" cy="914528"/>
          </a:xfrm>
          <a:prstGeom prst="rect">
            <a:avLst/>
          </a:prstGeom>
        </p:spPr>
      </p:pic>
      <p:pic>
        <p:nvPicPr>
          <p:cNvPr id="282" name="Imagem 281"/>
          <p:cNvPicPr>
            <a:picLocks noChangeAspect="1"/>
          </p:cNvPicPr>
          <p:nvPr/>
        </p:nvPicPr>
        <p:blipFill>
          <a:blip r:embed="rId4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882" y="5816015"/>
            <a:ext cx="914528" cy="914528"/>
          </a:xfrm>
          <a:prstGeom prst="rect">
            <a:avLst/>
          </a:prstGeom>
        </p:spPr>
      </p:pic>
      <p:pic>
        <p:nvPicPr>
          <p:cNvPr id="283" name="Imagem 282"/>
          <p:cNvPicPr>
            <a:picLocks noChangeAspect="1"/>
          </p:cNvPicPr>
          <p:nvPr/>
        </p:nvPicPr>
        <p:blipFill>
          <a:blip r:embed="rId4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22" y="4710796"/>
            <a:ext cx="914528" cy="914528"/>
          </a:xfrm>
          <a:prstGeom prst="rect">
            <a:avLst/>
          </a:prstGeom>
        </p:spPr>
      </p:pic>
      <p:pic>
        <p:nvPicPr>
          <p:cNvPr id="284" name="Imagem 283"/>
          <p:cNvPicPr>
            <a:picLocks noChangeAspect="1"/>
          </p:cNvPicPr>
          <p:nvPr/>
        </p:nvPicPr>
        <p:blipFill>
          <a:blip r:embed="rId4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14" y="712755"/>
            <a:ext cx="914528" cy="914528"/>
          </a:xfrm>
          <a:prstGeom prst="rect">
            <a:avLst/>
          </a:prstGeom>
        </p:spPr>
      </p:pic>
      <p:pic>
        <p:nvPicPr>
          <p:cNvPr id="285" name="Imagem 284"/>
          <p:cNvPicPr>
            <a:picLocks noChangeAspect="1"/>
          </p:cNvPicPr>
          <p:nvPr/>
        </p:nvPicPr>
        <p:blipFill>
          <a:blip r:embed="rId4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144" y="4321172"/>
            <a:ext cx="914528" cy="914528"/>
          </a:xfrm>
          <a:prstGeom prst="rect">
            <a:avLst/>
          </a:prstGeom>
        </p:spPr>
      </p:pic>
      <p:pic>
        <p:nvPicPr>
          <p:cNvPr id="286" name="Imagem 285"/>
          <p:cNvPicPr>
            <a:picLocks noChangeAspect="1"/>
          </p:cNvPicPr>
          <p:nvPr/>
        </p:nvPicPr>
        <p:blipFill>
          <a:blip r:embed="rId5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46" y="-87274"/>
            <a:ext cx="914528" cy="914528"/>
          </a:xfrm>
          <a:prstGeom prst="rect">
            <a:avLst/>
          </a:prstGeom>
        </p:spPr>
      </p:pic>
      <p:pic>
        <p:nvPicPr>
          <p:cNvPr id="287" name="Imagem 286"/>
          <p:cNvPicPr>
            <a:picLocks noChangeAspect="1"/>
          </p:cNvPicPr>
          <p:nvPr/>
        </p:nvPicPr>
        <p:blipFill>
          <a:blip r:embed="rId5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53" y="1911325"/>
            <a:ext cx="914528" cy="914528"/>
          </a:xfrm>
          <a:prstGeom prst="rect">
            <a:avLst/>
          </a:prstGeom>
        </p:spPr>
      </p:pic>
      <p:pic>
        <p:nvPicPr>
          <p:cNvPr id="288" name="Imagem 287"/>
          <p:cNvPicPr>
            <a:picLocks noChangeAspect="1"/>
          </p:cNvPicPr>
          <p:nvPr/>
        </p:nvPicPr>
        <p:blipFill>
          <a:blip r:embed="rId5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389" y="-472631"/>
            <a:ext cx="914528" cy="914528"/>
          </a:xfrm>
          <a:prstGeom prst="rect">
            <a:avLst/>
          </a:prstGeom>
        </p:spPr>
      </p:pic>
      <p:pic>
        <p:nvPicPr>
          <p:cNvPr id="289" name="Imagem 288"/>
          <p:cNvPicPr>
            <a:picLocks noChangeAspect="1"/>
          </p:cNvPicPr>
          <p:nvPr/>
        </p:nvPicPr>
        <p:blipFill>
          <a:blip r:embed="rId5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414" y="4209754"/>
            <a:ext cx="914528" cy="914528"/>
          </a:xfrm>
          <a:prstGeom prst="rect">
            <a:avLst/>
          </a:prstGeom>
        </p:spPr>
      </p:pic>
      <p:pic>
        <p:nvPicPr>
          <p:cNvPr id="290" name="Imagem 289"/>
          <p:cNvPicPr>
            <a:picLocks noChangeAspect="1"/>
          </p:cNvPicPr>
          <p:nvPr/>
        </p:nvPicPr>
        <p:blipFill>
          <a:blip r:embed="rId5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255" y="6089723"/>
            <a:ext cx="914528" cy="914528"/>
          </a:xfrm>
          <a:prstGeom prst="rect">
            <a:avLst/>
          </a:prstGeom>
        </p:spPr>
      </p:pic>
      <p:pic>
        <p:nvPicPr>
          <p:cNvPr id="291" name="Imagem 290"/>
          <p:cNvPicPr>
            <a:picLocks noChangeAspect="1"/>
          </p:cNvPicPr>
          <p:nvPr/>
        </p:nvPicPr>
        <p:blipFill>
          <a:blip r:embed="rId5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603" y="4370625"/>
            <a:ext cx="914528" cy="914528"/>
          </a:xfrm>
          <a:prstGeom prst="rect">
            <a:avLst/>
          </a:prstGeom>
        </p:spPr>
      </p:pic>
      <p:pic>
        <p:nvPicPr>
          <p:cNvPr id="292" name="Imagem 291"/>
          <p:cNvPicPr>
            <a:picLocks noChangeAspect="1"/>
          </p:cNvPicPr>
          <p:nvPr/>
        </p:nvPicPr>
        <p:blipFill>
          <a:blip r:embed="rId5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655" y="-386057"/>
            <a:ext cx="914528" cy="914528"/>
          </a:xfrm>
          <a:prstGeom prst="rect">
            <a:avLst/>
          </a:prstGeom>
        </p:spPr>
      </p:pic>
      <p:pic>
        <p:nvPicPr>
          <p:cNvPr id="293" name="Imagem 292"/>
          <p:cNvPicPr>
            <a:picLocks noChangeAspect="1"/>
          </p:cNvPicPr>
          <p:nvPr/>
        </p:nvPicPr>
        <p:blipFill>
          <a:blip r:embed="rId5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252" y="3206553"/>
            <a:ext cx="914528" cy="914528"/>
          </a:xfrm>
          <a:prstGeom prst="rect">
            <a:avLst/>
          </a:prstGeom>
        </p:spPr>
      </p:pic>
      <p:pic>
        <p:nvPicPr>
          <p:cNvPr id="294" name="Imagem 293"/>
          <p:cNvPicPr>
            <a:picLocks noChangeAspect="1"/>
          </p:cNvPicPr>
          <p:nvPr/>
        </p:nvPicPr>
        <p:blipFill>
          <a:blip r:embed="rId5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5" y="5522169"/>
            <a:ext cx="914528" cy="914528"/>
          </a:xfrm>
          <a:prstGeom prst="rect">
            <a:avLst/>
          </a:prstGeom>
        </p:spPr>
      </p:pic>
      <p:pic>
        <p:nvPicPr>
          <p:cNvPr id="295" name="Imagem 294"/>
          <p:cNvPicPr>
            <a:picLocks noChangeAspect="1"/>
          </p:cNvPicPr>
          <p:nvPr/>
        </p:nvPicPr>
        <p:blipFill>
          <a:blip r:embed="rId5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255" y="3487453"/>
            <a:ext cx="914528" cy="914528"/>
          </a:xfrm>
          <a:prstGeom prst="rect">
            <a:avLst/>
          </a:prstGeom>
        </p:spPr>
      </p:pic>
      <p:pic>
        <p:nvPicPr>
          <p:cNvPr id="296" name="Imagem 295"/>
          <p:cNvPicPr>
            <a:picLocks noChangeAspect="1"/>
          </p:cNvPicPr>
          <p:nvPr/>
        </p:nvPicPr>
        <p:blipFill>
          <a:blip r:embed="rId6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54" y="3434176"/>
            <a:ext cx="914528" cy="914528"/>
          </a:xfrm>
          <a:prstGeom prst="rect">
            <a:avLst/>
          </a:prstGeom>
        </p:spPr>
      </p:pic>
      <p:pic>
        <p:nvPicPr>
          <p:cNvPr id="297" name="Imagem 296"/>
          <p:cNvPicPr>
            <a:picLocks noChangeAspect="1"/>
          </p:cNvPicPr>
          <p:nvPr/>
        </p:nvPicPr>
        <p:blipFill>
          <a:blip r:embed="rId6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701" y="3658786"/>
            <a:ext cx="914528" cy="914528"/>
          </a:xfrm>
          <a:prstGeom prst="rect">
            <a:avLst/>
          </a:prstGeom>
        </p:spPr>
      </p:pic>
      <p:pic>
        <p:nvPicPr>
          <p:cNvPr id="298" name="Imagem 297"/>
          <p:cNvPicPr>
            <a:picLocks noChangeAspect="1"/>
          </p:cNvPicPr>
          <p:nvPr/>
        </p:nvPicPr>
        <p:blipFill>
          <a:blip r:embed="rId6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182" y="2165893"/>
            <a:ext cx="914528" cy="914528"/>
          </a:xfrm>
          <a:prstGeom prst="rect">
            <a:avLst/>
          </a:prstGeom>
        </p:spPr>
      </p:pic>
      <p:pic>
        <p:nvPicPr>
          <p:cNvPr id="299" name="Imagem 298"/>
          <p:cNvPicPr>
            <a:picLocks noChangeAspect="1"/>
          </p:cNvPicPr>
          <p:nvPr/>
        </p:nvPicPr>
        <p:blipFill>
          <a:blip r:embed="rId6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75" y="2771023"/>
            <a:ext cx="914528" cy="914528"/>
          </a:xfrm>
          <a:prstGeom prst="rect">
            <a:avLst/>
          </a:prstGeom>
        </p:spPr>
      </p:pic>
      <p:pic>
        <p:nvPicPr>
          <p:cNvPr id="300" name="Imagem 299"/>
          <p:cNvPicPr>
            <a:picLocks noChangeAspect="1"/>
          </p:cNvPicPr>
          <p:nvPr/>
        </p:nvPicPr>
        <p:blipFill>
          <a:blip r:embed="rId6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5860" y="56970"/>
            <a:ext cx="914528" cy="914528"/>
          </a:xfrm>
          <a:prstGeom prst="rect">
            <a:avLst/>
          </a:prstGeom>
        </p:spPr>
      </p:pic>
      <p:pic>
        <p:nvPicPr>
          <p:cNvPr id="301" name="Imagem 300"/>
          <p:cNvPicPr>
            <a:picLocks noChangeAspect="1"/>
          </p:cNvPicPr>
          <p:nvPr/>
        </p:nvPicPr>
        <p:blipFill>
          <a:blip r:embed="rId6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94" y="5816015"/>
            <a:ext cx="914528" cy="914528"/>
          </a:xfrm>
          <a:prstGeom prst="rect">
            <a:avLst/>
          </a:prstGeom>
        </p:spPr>
      </p:pic>
      <p:pic>
        <p:nvPicPr>
          <p:cNvPr id="302" name="Imagem 301"/>
          <p:cNvPicPr>
            <a:picLocks noChangeAspect="1"/>
          </p:cNvPicPr>
          <p:nvPr/>
        </p:nvPicPr>
        <p:blipFill>
          <a:blip r:embed="rId6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60" y="-407425"/>
            <a:ext cx="914528" cy="914528"/>
          </a:xfrm>
          <a:prstGeom prst="rect">
            <a:avLst/>
          </a:prstGeom>
        </p:spPr>
      </p:pic>
      <p:pic>
        <p:nvPicPr>
          <p:cNvPr id="303" name="Imagem 302"/>
          <p:cNvPicPr>
            <a:picLocks noChangeAspect="1"/>
          </p:cNvPicPr>
          <p:nvPr/>
        </p:nvPicPr>
        <p:blipFill>
          <a:blip r:embed="rId6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307" y="3447236"/>
            <a:ext cx="914528" cy="914528"/>
          </a:xfrm>
          <a:prstGeom prst="rect">
            <a:avLst/>
          </a:prstGeom>
        </p:spPr>
      </p:pic>
      <p:pic>
        <p:nvPicPr>
          <p:cNvPr id="304" name="Imagem 303"/>
          <p:cNvPicPr>
            <a:picLocks noChangeAspect="1"/>
          </p:cNvPicPr>
          <p:nvPr/>
        </p:nvPicPr>
        <p:blipFill>
          <a:blip r:embed="rId6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920" y="3372584"/>
            <a:ext cx="914528" cy="914528"/>
          </a:xfrm>
          <a:prstGeom prst="rect">
            <a:avLst/>
          </a:prstGeom>
        </p:spPr>
      </p:pic>
      <p:pic>
        <p:nvPicPr>
          <p:cNvPr id="305" name="Imagem 304"/>
          <p:cNvPicPr>
            <a:picLocks noChangeAspect="1"/>
          </p:cNvPicPr>
          <p:nvPr/>
        </p:nvPicPr>
        <p:blipFill>
          <a:blip r:embed="rId6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723" y="4692893"/>
            <a:ext cx="609685" cy="609685"/>
          </a:xfrm>
          <a:prstGeom prst="rect">
            <a:avLst/>
          </a:prstGeom>
        </p:spPr>
      </p:pic>
      <p:pic>
        <p:nvPicPr>
          <p:cNvPr id="306" name="Imagem 305"/>
          <p:cNvPicPr>
            <a:picLocks noChangeAspect="1"/>
          </p:cNvPicPr>
          <p:nvPr/>
        </p:nvPicPr>
        <p:blipFill>
          <a:blip r:embed="rId7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99" y="1430229"/>
            <a:ext cx="914528" cy="914528"/>
          </a:xfrm>
          <a:prstGeom prst="rect">
            <a:avLst/>
          </a:prstGeom>
        </p:spPr>
      </p:pic>
      <p:pic>
        <p:nvPicPr>
          <p:cNvPr id="307" name="Imagem 306"/>
          <p:cNvPicPr>
            <a:picLocks noChangeAspect="1"/>
          </p:cNvPicPr>
          <p:nvPr/>
        </p:nvPicPr>
        <p:blipFill>
          <a:blip r:embed="rId7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15" y="3819461"/>
            <a:ext cx="914528" cy="914528"/>
          </a:xfrm>
          <a:prstGeom prst="rect">
            <a:avLst/>
          </a:prstGeom>
        </p:spPr>
      </p:pic>
      <p:grpSp>
        <p:nvGrpSpPr>
          <p:cNvPr id="378" name="Agrupar 377"/>
          <p:cNvGrpSpPr/>
          <p:nvPr/>
        </p:nvGrpSpPr>
        <p:grpSpPr>
          <a:xfrm flipH="1">
            <a:off x="-438098" y="-162699"/>
            <a:ext cx="12987308" cy="7741014"/>
            <a:chOff x="13660702" y="3512"/>
            <a:chExt cx="12987308" cy="7741014"/>
          </a:xfrm>
        </p:grpSpPr>
        <p:pic>
          <p:nvPicPr>
            <p:cNvPr id="308" name="Imagem 307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9821" y="2152996"/>
              <a:ext cx="914528" cy="914528"/>
            </a:xfrm>
            <a:prstGeom prst="rect">
              <a:avLst/>
            </a:prstGeom>
          </p:spPr>
        </p:pic>
        <p:pic>
          <p:nvPicPr>
            <p:cNvPr id="309" name="Imagem 308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1234" y="2428772"/>
              <a:ext cx="914528" cy="914528"/>
            </a:xfrm>
            <a:prstGeom prst="rect">
              <a:avLst/>
            </a:prstGeom>
          </p:spPr>
        </p:pic>
        <p:pic>
          <p:nvPicPr>
            <p:cNvPr id="310" name="Imagem 309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4684" y="3642893"/>
              <a:ext cx="914528" cy="914528"/>
            </a:xfrm>
            <a:prstGeom prst="rect">
              <a:avLst/>
            </a:prstGeom>
          </p:spPr>
        </p:pic>
        <p:pic>
          <p:nvPicPr>
            <p:cNvPr id="311" name="Imagem 310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3011" y="2999590"/>
              <a:ext cx="952633" cy="952633"/>
            </a:xfrm>
            <a:prstGeom prst="rect">
              <a:avLst/>
            </a:prstGeom>
          </p:spPr>
        </p:pic>
        <p:pic>
          <p:nvPicPr>
            <p:cNvPr id="312" name="Imagem 311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4935" y="323313"/>
              <a:ext cx="914528" cy="914528"/>
            </a:xfrm>
            <a:prstGeom prst="rect">
              <a:avLst/>
            </a:prstGeom>
          </p:spPr>
        </p:pic>
        <p:pic>
          <p:nvPicPr>
            <p:cNvPr id="313" name="Imagem 312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41454" y="3038191"/>
              <a:ext cx="914528" cy="914528"/>
            </a:xfrm>
            <a:prstGeom prst="rect">
              <a:avLst/>
            </a:prstGeom>
          </p:spPr>
        </p:pic>
        <p:pic>
          <p:nvPicPr>
            <p:cNvPr id="314" name="Imagem 313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6391" y="1589207"/>
              <a:ext cx="914528" cy="914528"/>
            </a:xfrm>
            <a:prstGeom prst="rect">
              <a:avLst/>
            </a:prstGeom>
          </p:spPr>
        </p:pic>
        <p:pic>
          <p:nvPicPr>
            <p:cNvPr id="315" name="Imagem 314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1013" y="6005166"/>
              <a:ext cx="914528" cy="914528"/>
            </a:xfrm>
            <a:prstGeom prst="rect">
              <a:avLst/>
            </a:prstGeom>
          </p:spPr>
        </p:pic>
        <p:pic>
          <p:nvPicPr>
            <p:cNvPr id="316" name="Imagem 315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03393" y="6225528"/>
              <a:ext cx="914528" cy="914528"/>
            </a:xfrm>
            <a:prstGeom prst="rect">
              <a:avLst/>
            </a:prstGeom>
          </p:spPr>
        </p:pic>
        <p:pic>
          <p:nvPicPr>
            <p:cNvPr id="317" name="Imagem 316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0293" y="5709611"/>
              <a:ext cx="914528" cy="914528"/>
            </a:xfrm>
            <a:prstGeom prst="rect">
              <a:avLst/>
            </a:prstGeom>
          </p:spPr>
        </p:pic>
        <p:pic>
          <p:nvPicPr>
            <p:cNvPr id="318" name="Imagem 317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3902" y="3757472"/>
              <a:ext cx="914528" cy="914528"/>
            </a:xfrm>
            <a:prstGeom prst="rect">
              <a:avLst/>
            </a:prstGeom>
          </p:spPr>
        </p:pic>
        <p:pic>
          <p:nvPicPr>
            <p:cNvPr id="319" name="Imagem 318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1585" y="1674459"/>
              <a:ext cx="914528" cy="914528"/>
            </a:xfrm>
            <a:prstGeom prst="rect">
              <a:avLst/>
            </a:prstGeom>
          </p:spPr>
        </p:pic>
        <p:pic>
          <p:nvPicPr>
            <p:cNvPr id="320" name="Imagem 319"/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6402" y="6437276"/>
              <a:ext cx="914528" cy="914528"/>
            </a:xfrm>
            <a:prstGeom prst="rect">
              <a:avLst/>
            </a:prstGeom>
          </p:spPr>
        </p:pic>
        <p:pic>
          <p:nvPicPr>
            <p:cNvPr id="321" name="Imagem 320"/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6413" y="1825622"/>
              <a:ext cx="914528" cy="914528"/>
            </a:xfrm>
            <a:prstGeom prst="rect">
              <a:avLst/>
            </a:prstGeom>
          </p:spPr>
        </p:pic>
        <p:pic>
          <p:nvPicPr>
            <p:cNvPr id="322" name="Imagem 321"/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472" y="6590247"/>
              <a:ext cx="914528" cy="914528"/>
            </a:xfrm>
            <a:prstGeom prst="rect">
              <a:avLst/>
            </a:prstGeom>
          </p:spPr>
        </p:pic>
        <p:pic>
          <p:nvPicPr>
            <p:cNvPr id="323" name="Imagem 322"/>
            <p:cNvPicPr>
              <a:picLocks noChangeAspect="1"/>
            </p:cNvPicPr>
            <p:nvPr/>
          </p:nvPicPr>
          <p:blipFill>
            <a:blip r:embed="rId1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3350" y="5711843"/>
              <a:ext cx="914528" cy="914528"/>
            </a:xfrm>
            <a:prstGeom prst="rect">
              <a:avLst/>
            </a:prstGeom>
          </p:spPr>
        </p:pic>
        <p:pic>
          <p:nvPicPr>
            <p:cNvPr id="324" name="Imagem 323"/>
            <p:cNvPicPr>
              <a:picLocks noChangeAspect="1"/>
            </p:cNvPicPr>
            <p:nvPr/>
          </p:nvPicPr>
          <p:blipFill>
            <a:blip r:embed="rId1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15118" y="1080808"/>
              <a:ext cx="914528" cy="914528"/>
            </a:xfrm>
            <a:prstGeom prst="rect">
              <a:avLst/>
            </a:prstGeom>
          </p:spPr>
        </p:pic>
        <p:pic>
          <p:nvPicPr>
            <p:cNvPr id="325" name="Imagem 324"/>
            <p:cNvPicPr>
              <a:picLocks noChangeAspect="1"/>
            </p:cNvPicPr>
            <p:nvPr/>
          </p:nvPicPr>
          <p:blipFill>
            <a:blip r:embed="rId1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4950" y="5115586"/>
              <a:ext cx="914528" cy="914528"/>
            </a:xfrm>
            <a:prstGeom prst="rect">
              <a:avLst/>
            </a:prstGeom>
          </p:spPr>
        </p:pic>
        <p:pic>
          <p:nvPicPr>
            <p:cNvPr id="326" name="Imagem 325"/>
            <p:cNvPicPr>
              <a:picLocks noChangeAspect="1"/>
            </p:cNvPicPr>
            <p:nvPr/>
          </p:nvPicPr>
          <p:blipFill>
            <a:blip r:embed="rId2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2165" y="869842"/>
              <a:ext cx="914528" cy="914528"/>
            </a:xfrm>
            <a:prstGeom prst="rect">
              <a:avLst/>
            </a:prstGeom>
          </p:spPr>
        </p:pic>
        <p:pic>
          <p:nvPicPr>
            <p:cNvPr id="327" name="Imagem 326"/>
            <p:cNvPicPr>
              <a:picLocks noChangeAspect="1"/>
            </p:cNvPicPr>
            <p:nvPr/>
          </p:nvPicPr>
          <p:blipFill>
            <a:blip r:embed="rId2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9961" y="3017148"/>
              <a:ext cx="914528" cy="914528"/>
            </a:xfrm>
            <a:prstGeom prst="rect">
              <a:avLst/>
            </a:prstGeom>
          </p:spPr>
        </p:pic>
        <p:pic>
          <p:nvPicPr>
            <p:cNvPr id="328" name="Imagem 327"/>
            <p:cNvPicPr>
              <a:picLocks noChangeAspect="1"/>
            </p:cNvPicPr>
            <p:nvPr/>
          </p:nvPicPr>
          <p:blipFill>
            <a:blip r:embed="rId2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71690" y="5725982"/>
              <a:ext cx="914528" cy="914528"/>
            </a:xfrm>
            <a:prstGeom prst="rect">
              <a:avLst/>
            </a:prstGeom>
          </p:spPr>
        </p:pic>
        <p:pic>
          <p:nvPicPr>
            <p:cNvPr id="329" name="Imagem 328"/>
            <p:cNvPicPr>
              <a:picLocks noChangeAspect="1"/>
            </p:cNvPicPr>
            <p:nvPr/>
          </p:nvPicPr>
          <p:blipFill>
            <a:blip r:embed="rId2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6965" y="2937438"/>
              <a:ext cx="914528" cy="914528"/>
            </a:xfrm>
            <a:prstGeom prst="rect">
              <a:avLst/>
            </a:prstGeom>
          </p:spPr>
        </p:pic>
        <p:pic>
          <p:nvPicPr>
            <p:cNvPr id="330" name="Imagem 329"/>
            <p:cNvPicPr>
              <a:picLocks noChangeAspect="1"/>
            </p:cNvPicPr>
            <p:nvPr/>
          </p:nvPicPr>
          <p:blipFill>
            <a:blip r:embed="rId2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67992" y="6642844"/>
              <a:ext cx="914528" cy="914528"/>
            </a:xfrm>
            <a:prstGeom prst="rect">
              <a:avLst/>
            </a:prstGeom>
          </p:spPr>
        </p:pic>
        <p:pic>
          <p:nvPicPr>
            <p:cNvPr id="331" name="Imagem 330"/>
            <p:cNvPicPr>
              <a:picLocks noChangeAspect="1"/>
            </p:cNvPicPr>
            <p:nvPr/>
          </p:nvPicPr>
          <p:blipFill>
            <a:blip r:embed="rId2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3994" y="5487611"/>
              <a:ext cx="914528" cy="914528"/>
            </a:xfrm>
            <a:prstGeom prst="rect">
              <a:avLst/>
            </a:prstGeom>
          </p:spPr>
        </p:pic>
        <p:pic>
          <p:nvPicPr>
            <p:cNvPr id="332" name="Imagem 331"/>
            <p:cNvPicPr>
              <a:picLocks noChangeAspect="1"/>
            </p:cNvPicPr>
            <p:nvPr/>
          </p:nvPicPr>
          <p:blipFill>
            <a:blip r:embed="rId2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1841" y="2162127"/>
              <a:ext cx="709470" cy="709470"/>
            </a:xfrm>
            <a:prstGeom prst="rect">
              <a:avLst/>
            </a:prstGeom>
          </p:spPr>
        </p:pic>
        <p:pic>
          <p:nvPicPr>
            <p:cNvPr id="333" name="Imagem 332"/>
            <p:cNvPicPr>
              <a:picLocks noChangeAspect="1"/>
            </p:cNvPicPr>
            <p:nvPr/>
          </p:nvPicPr>
          <p:blipFill>
            <a:blip r:embed="rId2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9217" y="6555112"/>
              <a:ext cx="914528" cy="914528"/>
            </a:xfrm>
            <a:prstGeom prst="rect">
              <a:avLst/>
            </a:prstGeom>
          </p:spPr>
        </p:pic>
        <p:pic>
          <p:nvPicPr>
            <p:cNvPr id="334" name="Imagem 333"/>
            <p:cNvPicPr>
              <a:picLocks noChangeAspect="1"/>
            </p:cNvPicPr>
            <p:nvPr/>
          </p:nvPicPr>
          <p:blipFill>
            <a:blip r:embed="rId2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3011" y="6126270"/>
              <a:ext cx="914528" cy="914528"/>
            </a:xfrm>
            <a:prstGeom prst="rect">
              <a:avLst/>
            </a:prstGeom>
          </p:spPr>
        </p:pic>
        <p:pic>
          <p:nvPicPr>
            <p:cNvPr id="335" name="Imagem 334"/>
            <p:cNvPicPr>
              <a:picLocks noChangeAspect="1"/>
            </p:cNvPicPr>
            <p:nvPr/>
          </p:nvPicPr>
          <p:blipFill>
            <a:blip r:embed="rId2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75432" y="4607908"/>
              <a:ext cx="914528" cy="914528"/>
            </a:xfrm>
            <a:prstGeom prst="rect">
              <a:avLst/>
            </a:prstGeom>
          </p:spPr>
        </p:pic>
        <p:pic>
          <p:nvPicPr>
            <p:cNvPr id="336" name="Imagem 335"/>
            <p:cNvPicPr>
              <a:picLocks noChangeAspect="1"/>
            </p:cNvPicPr>
            <p:nvPr/>
          </p:nvPicPr>
          <p:blipFill>
            <a:blip r:embed="rId3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76908" y="3327521"/>
              <a:ext cx="914528" cy="914528"/>
            </a:xfrm>
            <a:prstGeom prst="rect">
              <a:avLst/>
            </a:prstGeom>
          </p:spPr>
        </p:pic>
        <p:pic>
          <p:nvPicPr>
            <p:cNvPr id="337" name="Imagem 336"/>
            <p:cNvPicPr>
              <a:picLocks noChangeAspect="1"/>
            </p:cNvPicPr>
            <p:nvPr/>
          </p:nvPicPr>
          <p:blipFill>
            <a:blip r:embed="rId3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3103" y="1171624"/>
              <a:ext cx="914528" cy="914528"/>
            </a:xfrm>
            <a:prstGeom prst="rect">
              <a:avLst/>
            </a:prstGeom>
          </p:spPr>
        </p:pic>
        <p:pic>
          <p:nvPicPr>
            <p:cNvPr id="338" name="Imagem 337"/>
            <p:cNvPicPr>
              <a:picLocks noChangeAspect="1"/>
            </p:cNvPicPr>
            <p:nvPr/>
          </p:nvPicPr>
          <p:blipFill>
            <a:blip r:embed="rId3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0431" y="6549576"/>
              <a:ext cx="914528" cy="914528"/>
            </a:xfrm>
            <a:prstGeom prst="rect">
              <a:avLst/>
            </a:prstGeom>
          </p:spPr>
        </p:pic>
        <p:pic>
          <p:nvPicPr>
            <p:cNvPr id="339" name="Imagem 338"/>
            <p:cNvPicPr>
              <a:picLocks noChangeAspect="1"/>
            </p:cNvPicPr>
            <p:nvPr/>
          </p:nvPicPr>
          <p:blipFill>
            <a:blip r:embed="rId3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1066" y="462672"/>
              <a:ext cx="914528" cy="914528"/>
            </a:xfrm>
            <a:prstGeom prst="rect">
              <a:avLst/>
            </a:prstGeom>
          </p:spPr>
        </p:pic>
        <p:pic>
          <p:nvPicPr>
            <p:cNvPr id="340" name="Imagem 339"/>
            <p:cNvPicPr>
              <a:picLocks noChangeAspect="1"/>
            </p:cNvPicPr>
            <p:nvPr/>
          </p:nvPicPr>
          <p:blipFill>
            <a:blip r:embed="rId3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6976" y="5568772"/>
              <a:ext cx="914528" cy="914528"/>
            </a:xfrm>
            <a:prstGeom prst="rect">
              <a:avLst/>
            </a:prstGeom>
          </p:spPr>
        </p:pic>
        <p:pic>
          <p:nvPicPr>
            <p:cNvPr id="341" name="Imagem 340"/>
            <p:cNvPicPr>
              <a:picLocks noChangeAspect="1"/>
            </p:cNvPicPr>
            <p:nvPr/>
          </p:nvPicPr>
          <p:blipFill>
            <a:blip r:embed="rId3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1992" y="5210132"/>
              <a:ext cx="914528" cy="914528"/>
            </a:xfrm>
            <a:prstGeom prst="rect">
              <a:avLst/>
            </a:prstGeom>
          </p:spPr>
        </p:pic>
        <p:pic>
          <p:nvPicPr>
            <p:cNvPr id="342" name="Imagem 341"/>
            <p:cNvPicPr>
              <a:picLocks noChangeAspect="1"/>
            </p:cNvPicPr>
            <p:nvPr/>
          </p:nvPicPr>
          <p:blipFill>
            <a:blip r:embed="rId3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7182" y="895135"/>
              <a:ext cx="914528" cy="914528"/>
            </a:xfrm>
            <a:prstGeom prst="rect">
              <a:avLst/>
            </a:prstGeom>
          </p:spPr>
        </p:pic>
        <p:pic>
          <p:nvPicPr>
            <p:cNvPr id="343" name="Imagem 342"/>
            <p:cNvPicPr>
              <a:picLocks noChangeAspect="1"/>
            </p:cNvPicPr>
            <p:nvPr/>
          </p:nvPicPr>
          <p:blipFill>
            <a:blip r:embed="rId3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86247" y="1887712"/>
              <a:ext cx="914528" cy="914528"/>
            </a:xfrm>
            <a:prstGeom prst="rect">
              <a:avLst/>
            </a:prstGeom>
          </p:spPr>
        </p:pic>
        <p:pic>
          <p:nvPicPr>
            <p:cNvPr id="344" name="Imagem 343"/>
            <p:cNvPicPr>
              <a:picLocks noChangeAspect="1"/>
            </p:cNvPicPr>
            <p:nvPr/>
          </p:nvPicPr>
          <p:blipFill>
            <a:blip r:embed="rId3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3290" y="627214"/>
              <a:ext cx="914528" cy="914528"/>
            </a:xfrm>
            <a:prstGeom prst="rect">
              <a:avLst/>
            </a:prstGeom>
          </p:spPr>
        </p:pic>
        <p:pic>
          <p:nvPicPr>
            <p:cNvPr id="345" name="Imagem 344"/>
            <p:cNvPicPr>
              <a:picLocks noChangeAspect="1"/>
            </p:cNvPicPr>
            <p:nvPr/>
          </p:nvPicPr>
          <p:blipFill>
            <a:blip r:embed="rId3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9536" y="2168147"/>
              <a:ext cx="914528" cy="914528"/>
            </a:xfrm>
            <a:prstGeom prst="rect">
              <a:avLst/>
            </a:prstGeom>
          </p:spPr>
        </p:pic>
        <p:pic>
          <p:nvPicPr>
            <p:cNvPr id="346" name="Imagem 345"/>
            <p:cNvPicPr>
              <a:picLocks noChangeAspect="1"/>
            </p:cNvPicPr>
            <p:nvPr/>
          </p:nvPicPr>
          <p:blipFill>
            <a:blip r:embed="rId4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97192" y="2052385"/>
              <a:ext cx="914528" cy="914528"/>
            </a:xfrm>
            <a:prstGeom prst="rect">
              <a:avLst/>
            </a:prstGeom>
          </p:spPr>
        </p:pic>
        <p:pic>
          <p:nvPicPr>
            <p:cNvPr id="347" name="Imagem 346"/>
            <p:cNvPicPr>
              <a:picLocks noChangeAspect="1"/>
            </p:cNvPicPr>
            <p:nvPr/>
          </p:nvPicPr>
          <p:blipFill>
            <a:blip r:embed="rId4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7373" y="2480174"/>
              <a:ext cx="914528" cy="914528"/>
            </a:xfrm>
            <a:prstGeom prst="rect">
              <a:avLst/>
            </a:prstGeom>
          </p:spPr>
        </p:pic>
        <p:pic>
          <p:nvPicPr>
            <p:cNvPr id="348" name="Imagem 347"/>
            <p:cNvPicPr>
              <a:picLocks noChangeAspect="1"/>
            </p:cNvPicPr>
            <p:nvPr/>
          </p:nvPicPr>
          <p:blipFill>
            <a:blip r:embed="rId4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9687" y="1207695"/>
              <a:ext cx="914528" cy="914528"/>
            </a:xfrm>
            <a:prstGeom prst="rect">
              <a:avLst/>
            </a:prstGeom>
          </p:spPr>
        </p:pic>
        <p:pic>
          <p:nvPicPr>
            <p:cNvPr id="349" name="Imagem 348"/>
            <p:cNvPicPr>
              <a:picLocks noChangeAspect="1"/>
            </p:cNvPicPr>
            <p:nvPr/>
          </p:nvPicPr>
          <p:blipFill>
            <a:blip r:embed="rId4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6926" y="4247594"/>
              <a:ext cx="914528" cy="914528"/>
            </a:xfrm>
            <a:prstGeom prst="rect">
              <a:avLst/>
            </a:prstGeom>
          </p:spPr>
        </p:pic>
        <p:pic>
          <p:nvPicPr>
            <p:cNvPr id="350" name="Imagem 349"/>
            <p:cNvPicPr>
              <a:picLocks noChangeAspect="1"/>
            </p:cNvPicPr>
            <p:nvPr/>
          </p:nvPicPr>
          <p:blipFill>
            <a:blip r:embed="rId4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9581" y="6829998"/>
              <a:ext cx="914528" cy="914528"/>
            </a:xfrm>
            <a:prstGeom prst="rect">
              <a:avLst/>
            </a:prstGeom>
          </p:spPr>
        </p:pic>
        <p:pic>
          <p:nvPicPr>
            <p:cNvPr id="351" name="Imagem 350"/>
            <p:cNvPicPr>
              <a:picLocks noChangeAspect="1"/>
            </p:cNvPicPr>
            <p:nvPr/>
          </p:nvPicPr>
          <p:blipFill>
            <a:blip r:embed="rId4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0319" y="496014"/>
              <a:ext cx="914528" cy="914528"/>
            </a:xfrm>
            <a:prstGeom prst="rect">
              <a:avLst/>
            </a:prstGeom>
          </p:spPr>
        </p:pic>
        <p:pic>
          <p:nvPicPr>
            <p:cNvPr id="352" name="Imagem 351"/>
            <p:cNvPicPr>
              <a:picLocks noChangeAspect="1"/>
            </p:cNvPicPr>
            <p:nvPr/>
          </p:nvPicPr>
          <p:blipFill>
            <a:blip r:embed="rId4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0444" y="6292158"/>
              <a:ext cx="914528" cy="914528"/>
            </a:xfrm>
            <a:prstGeom prst="rect">
              <a:avLst/>
            </a:prstGeom>
          </p:spPr>
        </p:pic>
        <p:pic>
          <p:nvPicPr>
            <p:cNvPr id="353" name="Imagem 352"/>
            <p:cNvPicPr>
              <a:picLocks noChangeAspect="1"/>
            </p:cNvPicPr>
            <p:nvPr/>
          </p:nvPicPr>
          <p:blipFill>
            <a:blip r:embed="rId4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54484" y="5186939"/>
              <a:ext cx="914528" cy="914528"/>
            </a:xfrm>
            <a:prstGeom prst="rect">
              <a:avLst/>
            </a:prstGeom>
          </p:spPr>
        </p:pic>
        <p:pic>
          <p:nvPicPr>
            <p:cNvPr id="354" name="Imagem 353"/>
            <p:cNvPicPr>
              <a:picLocks noChangeAspect="1"/>
            </p:cNvPicPr>
            <p:nvPr/>
          </p:nvPicPr>
          <p:blipFill>
            <a:blip r:embed="rId4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7148" y="1188898"/>
              <a:ext cx="914528" cy="914528"/>
            </a:xfrm>
            <a:prstGeom prst="rect">
              <a:avLst/>
            </a:prstGeom>
          </p:spPr>
        </p:pic>
        <p:pic>
          <p:nvPicPr>
            <p:cNvPr id="355" name="Imagem 354"/>
            <p:cNvPicPr>
              <a:picLocks noChangeAspect="1"/>
            </p:cNvPicPr>
            <p:nvPr/>
          </p:nvPicPr>
          <p:blipFill>
            <a:blip r:embed="rId4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4706" y="4797315"/>
              <a:ext cx="914528" cy="914528"/>
            </a:xfrm>
            <a:prstGeom prst="rect">
              <a:avLst/>
            </a:prstGeom>
          </p:spPr>
        </p:pic>
        <p:pic>
          <p:nvPicPr>
            <p:cNvPr id="356" name="Imagem 355"/>
            <p:cNvPicPr>
              <a:picLocks noChangeAspect="1"/>
            </p:cNvPicPr>
            <p:nvPr/>
          </p:nvPicPr>
          <p:blipFill>
            <a:blip r:embed="rId5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4608" y="388869"/>
              <a:ext cx="914528" cy="914528"/>
            </a:xfrm>
            <a:prstGeom prst="rect">
              <a:avLst/>
            </a:prstGeom>
          </p:spPr>
        </p:pic>
        <p:pic>
          <p:nvPicPr>
            <p:cNvPr id="357" name="Imagem 356"/>
            <p:cNvPicPr>
              <a:picLocks noChangeAspect="1"/>
            </p:cNvPicPr>
            <p:nvPr/>
          </p:nvPicPr>
          <p:blipFill>
            <a:blip r:embed="rId5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86715" y="2387468"/>
              <a:ext cx="914528" cy="914528"/>
            </a:xfrm>
            <a:prstGeom prst="rect">
              <a:avLst/>
            </a:prstGeom>
          </p:spPr>
        </p:pic>
        <p:pic>
          <p:nvPicPr>
            <p:cNvPr id="358" name="Imagem 357"/>
            <p:cNvPicPr>
              <a:picLocks noChangeAspect="1"/>
            </p:cNvPicPr>
            <p:nvPr/>
          </p:nvPicPr>
          <p:blipFill>
            <a:blip r:embed="rId5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7951" y="3512"/>
              <a:ext cx="914528" cy="914528"/>
            </a:xfrm>
            <a:prstGeom prst="rect">
              <a:avLst/>
            </a:prstGeom>
          </p:spPr>
        </p:pic>
        <p:pic>
          <p:nvPicPr>
            <p:cNvPr id="359" name="Imagem 358"/>
            <p:cNvPicPr>
              <a:picLocks noChangeAspect="1"/>
            </p:cNvPicPr>
            <p:nvPr/>
          </p:nvPicPr>
          <p:blipFill>
            <a:blip r:embed="rId5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6976" y="4685897"/>
              <a:ext cx="914528" cy="914528"/>
            </a:xfrm>
            <a:prstGeom prst="rect">
              <a:avLst/>
            </a:prstGeom>
          </p:spPr>
        </p:pic>
        <p:pic>
          <p:nvPicPr>
            <p:cNvPr id="360" name="Imagem 359"/>
            <p:cNvPicPr>
              <a:picLocks noChangeAspect="1"/>
            </p:cNvPicPr>
            <p:nvPr/>
          </p:nvPicPr>
          <p:blipFill>
            <a:blip r:embed="rId5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3817" y="6565866"/>
              <a:ext cx="914528" cy="914528"/>
            </a:xfrm>
            <a:prstGeom prst="rect">
              <a:avLst/>
            </a:prstGeom>
          </p:spPr>
        </p:pic>
        <p:pic>
          <p:nvPicPr>
            <p:cNvPr id="361" name="Imagem 360"/>
            <p:cNvPicPr>
              <a:picLocks noChangeAspect="1"/>
            </p:cNvPicPr>
            <p:nvPr/>
          </p:nvPicPr>
          <p:blipFill>
            <a:blip r:embed="rId5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71165" y="4846768"/>
              <a:ext cx="914528" cy="914528"/>
            </a:xfrm>
            <a:prstGeom prst="rect">
              <a:avLst/>
            </a:prstGeom>
          </p:spPr>
        </p:pic>
        <p:pic>
          <p:nvPicPr>
            <p:cNvPr id="362" name="Imagem 361"/>
            <p:cNvPicPr>
              <a:picLocks noChangeAspect="1"/>
            </p:cNvPicPr>
            <p:nvPr/>
          </p:nvPicPr>
          <p:blipFill>
            <a:blip r:embed="rId5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90217" y="90086"/>
              <a:ext cx="914528" cy="914528"/>
            </a:xfrm>
            <a:prstGeom prst="rect">
              <a:avLst/>
            </a:prstGeom>
          </p:spPr>
        </p:pic>
        <p:pic>
          <p:nvPicPr>
            <p:cNvPr id="363" name="Imagem 362"/>
            <p:cNvPicPr>
              <a:picLocks noChangeAspect="1"/>
            </p:cNvPicPr>
            <p:nvPr/>
          </p:nvPicPr>
          <p:blipFill>
            <a:blip r:embed="rId5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76310" y="3682696"/>
              <a:ext cx="914528" cy="914528"/>
            </a:xfrm>
            <a:prstGeom prst="rect">
              <a:avLst/>
            </a:prstGeom>
          </p:spPr>
        </p:pic>
        <p:pic>
          <p:nvPicPr>
            <p:cNvPr id="364" name="Imagem 363"/>
            <p:cNvPicPr>
              <a:picLocks noChangeAspect="1"/>
            </p:cNvPicPr>
            <p:nvPr/>
          </p:nvPicPr>
          <p:blipFill>
            <a:blip r:embed="rId5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19897" y="5998312"/>
              <a:ext cx="914528" cy="914528"/>
            </a:xfrm>
            <a:prstGeom prst="rect">
              <a:avLst/>
            </a:prstGeom>
          </p:spPr>
        </p:pic>
        <p:pic>
          <p:nvPicPr>
            <p:cNvPr id="365" name="Imagem 364"/>
            <p:cNvPicPr>
              <a:picLocks noChangeAspect="1"/>
            </p:cNvPicPr>
            <p:nvPr/>
          </p:nvPicPr>
          <p:blipFill>
            <a:blip r:embed="rId5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3817" y="3963596"/>
              <a:ext cx="914528" cy="914528"/>
            </a:xfrm>
            <a:prstGeom prst="rect">
              <a:avLst/>
            </a:prstGeom>
          </p:spPr>
        </p:pic>
        <p:pic>
          <p:nvPicPr>
            <p:cNvPr id="366" name="Imagem 365"/>
            <p:cNvPicPr>
              <a:picLocks noChangeAspect="1"/>
            </p:cNvPicPr>
            <p:nvPr/>
          </p:nvPicPr>
          <p:blipFill>
            <a:blip r:embed="rId6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4816" y="3910319"/>
              <a:ext cx="914528" cy="914528"/>
            </a:xfrm>
            <a:prstGeom prst="rect">
              <a:avLst/>
            </a:prstGeom>
          </p:spPr>
        </p:pic>
        <p:pic>
          <p:nvPicPr>
            <p:cNvPr id="367" name="Imagem 366"/>
            <p:cNvPicPr>
              <a:picLocks noChangeAspect="1"/>
            </p:cNvPicPr>
            <p:nvPr/>
          </p:nvPicPr>
          <p:blipFill>
            <a:blip r:embed="rId6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1263" y="4134929"/>
              <a:ext cx="914528" cy="914528"/>
            </a:xfrm>
            <a:prstGeom prst="rect">
              <a:avLst/>
            </a:prstGeom>
          </p:spPr>
        </p:pic>
        <p:pic>
          <p:nvPicPr>
            <p:cNvPr id="368" name="Imagem 367"/>
            <p:cNvPicPr>
              <a:picLocks noChangeAspect="1"/>
            </p:cNvPicPr>
            <p:nvPr/>
          </p:nvPicPr>
          <p:blipFill>
            <a:blip r:embed="rId6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2380" y="2642036"/>
              <a:ext cx="914528" cy="914528"/>
            </a:xfrm>
            <a:prstGeom prst="rect">
              <a:avLst/>
            </a:prstGeom>
          </p:spPr>
        </p:pic>
        <p:pic>
          <p:nvPicPr>
            <p:cNvPr id="369" name="Imagem 368"/>
            <p:cNvPicPr>
              <a:picLocks noChangeAspect="1"/>
            </p:cNvPicPr>
            <p:nvPr/>
          </p:nvPicPr>
          <p:blipFill>
            <a:blip r:embed="rId6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7637" y="3247166"/>
              <a:ext cx="914528" cy="914528"/>
            </a:xfrm>
            <a:prstGeom prst="rect">
              <a:avLst/>
            </a:prstGeom>
          </p:spPr>
        </p:pic>
        <p:pic>
          <p:nvPicPr>
            <p:cNvPr id="370" name="Imagem 369"/>
            <p:cNvPicPr>
              <a:picLocks noChangeAspect="1"/>
            </p:cNvPicPr>
            <p:nvPr/>
          </p:nvPicPr>
          <p:blipFill>
            <a:blip r:embed="rId6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0702" y="533113"/>
              <a:ext cx="914528" cy="914528"/>
            </a:xfrm>
            <a:prstGeom prst="rect">
              <a:avLst/>
            </a:prstGeom>
          </p:spPr>
        </p:pic>
        <p:pic>
          <p:nvPicPr>
            <p:cNvPr id="371" name="Imagem 370"/>
            <p:cNvPicPr>
              <a:picLocks noChangeAspect="1"/>
            </p:cNvPicPr>
            <p:nvPr/>
          </p:nvPicPr>
          <p:blipFill>
            <a:blip r:embed="rId6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2756" y="6292158"/>
              <a:ext cx="914528" cy="914528"/>
            </a:xfrm>
            <a:prstGeom prst="rect">
              <a:avLst/>
            </a:prstGeom>
          </p:spPr>
        </p:pic>
        <p:pic>
          <p:nvPicPr>
            <p:cNvPr id="372" name="Imagem 371"/>
            <p:cNvPicPr>
              <a:picLocks noChangeAspect="1"/>
            </p:cNvPicPr>
            <p:nvPr/>
          </p:nvPicPr>
          <p:blipFill>
            <a:blip r:embed="rId6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0422" y="68718"/>
              <a:ext cx="914528" cy="914528"/>
            </a:xfrm>
            <a:prstGeom prst="rect">
              <a:avLst/>
            </a:prstGeom>
          </p:spPr>
        </p:pic>
        <p:pic>
          <p:nvPicPr>
            <p:cNvPr id="373" name="Imagem 372"/>
            <p:cNvPicPr>
              <a:picLocks noChangeAspect="1"/>
            </p:cNvPicPr>
            <p:nvPr/>
          </p:nvPicPr>
          <p:blipFill>
            <a:blip r:embed="rId6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6869" y="3923379"/>
              <a:ext cx="914528" cy="914528"/>
            </a:xfrm>
            <a:prstGeom prst="rect">
              <a:avLst/>
            </a:prstGeom>
          </p:spPr>
        </p:pic>
        <p:pic>
          <p:nvPicPr>
            <p:cNvPr id="374" name="Imagem 373"/>
            <p:cNvPicPr>
              <a:picLocks noChangeAspect="1"/>
            </p:cNvPicPr>
            <p:nvPr/>
          </p:nvPicPr>
          <p:blipFill>
            <a:blip r:embed="rId6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3482" y="3848727"/>
              <a:ext cx="914528" cy="914528"/>
            </a:xfrm>
            <a:prstGeom prst="rect">
              <a:avLst/>
            </a:prstGeom>
          </p:spPr>
        </p:pic>
        <p:pic>
          <p:nvPicPr>
            <p:cNvPr id="375" name="Imagem 374"/>
            <p:cNvPicPr>
              <a:picLocks noChangeAspect="1"/>
            </p:cNvPicPr>
            <p:nvPr/>
          </p:nvPicPr>
          <p:blipFill>
            <a:blip r:embed="rId6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2285" y="5169036"/>
              <a:ext cx="609685" cy="609685"/>
            </a:xfrm>
            <a:prstGeom prst="rect">
              <a:avLst/>
            </a:prstGeom>
          </p:spPr>
        </p:pic>
        <p:pic>
          <p:nvPicPr>
            <p:cNvPr id="376" name="Imagem 375"/>
            <p:cNvPicPr>
              <a:picLocks noChangeAspect="1"/>
            </p:cNvPicPr>
            <p:nvPr/>
          </p:nvPicPr>
          <p:blipFill>
            <a:blip r:embed="rId7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4861" y="1906372"/>
              <a:ext cx="914528" cy="914528"/>
            </a:xfrm>
            <a:prstGeom prst="rect">
              <a:avLst/>
            </a:prstGeom>
          </p:spPr>
        </p:pic>
        <p:pic>
          <p:nvPicPr>
            <p:cNvPr id="377" name="Imagem 376"/>
            <p:cNvPicPr>
              <a:picLocks noChangeAspect="1"/>
            </p:cNvPicPr>
            <p:nvPr/>
          </p:nvPicPr>
          <p:blipFill>
            <a:blip r:embed="rId7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1377" y="4295604"/>
              <a:ext cx="914528" cy="914528"/>
            </a:xfrm>
            <a:prstGeom prst="rect">
              <a:avLst/>
            </a:prstGeom>
          </p:spPr>
        </p:pic>
      </p:grpSp>
      <p:grpSp>
        <p:nvGrpSpPr>
          <p:cNvPr id="520" name="Agrupar 519"/>
          <p:cNvGrpSpPr/>
          <p:nvPr/>
        </p:nvGrpSpPr>
        <p:grpSpPr>
          <a:xfrm rot="1479321" flipH="1">
            <a:off x="4731768" y="1150377"/>
            <a:ext cx="12987308" cy="7741014"/>
            <a:chOff x="13580734" y="-292785"/>
            <a:chExt cx="12987308" cy="7741014"/>
          </a:xfrm>
        </p:grpSpPr>
        <p:pic>
          <p:nvPicPr>
            <p:cNvPr id="379" name="Imagem 378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9853" y="1856699"/>
              <a:ext cx="914528" cy="914528"/>
            </a:xfrm>
            <a:prstGeom prst="rect">
              <a:avLst/>
            </a:prstGeom>
          </p:spPr>
        </p:pic>
        <p:pic>
          <p:nvPicPr>
            <p:cNvPr id="380" name="Imagem 379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1266" y="2132475"/>
              <a:ext cx="914528" cy="914528"/>
            </a:xfrm>
            <a:prstGeom prst="rect">
              <a:avLst/>
            </a:prstGeom>
          </p:spPr>
        </p:pic>
        <p:pic>
          <p:nvPicPr>
            <p:cNvPr id="381" name="Imagem 380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64716" y="3346596"/>
              <a:ext cx="914528" cy="914528"/>
            </a:xfrm>
            <a:prstGeom prst="rect">
              <a:avLst/>
            </a:prstGeom>
          </p:spPr>
        </p:pic>
        <p:pic>
          <p:nvPicPr>
            <p:cNvPr id="382" name="Imagem 381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73043" y="2703293"/>
              <a:ext cx="952633" cy="952633"/>
            </a:xfrm>
            <a:prstGeom prst="rect">
              <a:avLst/>
            </a:prstGeom>
          </p:spPr>
        </p:pic>
        <p:pic>
          <p:nvPicPr>
            <p:cNvPr id="383" name="Imagem 382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4967" y="27016"/>
              <a:ext cx="914528" cy="914528"/>
            </a:xfrm>
            <a:prstGeom prst="rect">
              <a:avLst/>
            </a:prstGeom>
          </p:spPr>
        </p:pic>
        <p:pic>
          <p:nvPicPr>
            <p:cNvPr id="384" name="Imagem 383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61486" y="2741894"/>
              <a:ext cx="914528" cy="914528"/>
            </a:xfrm>
            <a:prstGeom prst="rect">
              <a:avLst/>
            </a:prstGeom>
          </p:spPr>
        </p:pic>
        <p:pic>
          <p:nvPicPr>
            <p:cNvPr id="385" name="Imagem 384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06423" y="1292910"/>
              <a:ext cx="914528" cy="914528"/>
            </a:xfrm>
            <a:prstGeom prst="rect">
              <a:avLst/>
            </a:prstGeom>
          </p:spPr>
        </p:pic>
        <p:pic>
          <p:nvPicPr>
            <p:cNvPr id="386" name="Imagem 385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41045" y="5708869"/>
              <a:ext cx="914528" cy="914528"/>
            </a:xfrm>
            <a:prstGeom prst="rect">
              <a:avLst/>
            </a:prstGeom>
          </p:spPr>
        </p:pic>
        <p:pic>
          <p:nvPicPr>
            <p:cNvPr id="387" name="Imagem 386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3425" y="5929231"/>
              <a:ext cx="914528" cy="914528"/>
            </a:xfrm>
            <a:prstGeom prst="rect">
              <a:avLst/>
            </a:prstGeom>
          </p:spPr>
        </p:pic>
        <p:pic>
          <p:nvPicPr>
            <p:cNvPr id="388" name="Imagem 387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60325" y="5413314"/>
              <a:ext cx="914528" cy="914528"/>
            </a:xfrm>
            <a:prstGeom prst="rect">
              <a:avLst/>
            </a:prstGeom>
          </p:spPr>
        </p:pic>
        <p:pic>
          <p:nvPicPr>
            <p:cNvPr id="389" name="Imagem 388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53934" y="3461175"/>
              <a:ext cx="914528" cy="914528"/>
            </a:xfrm>
            <a:prstGeom prst="rect">
              <a:avLst/>
            </a:prstGeom>
          </p:spPr>
        </p:pic>
        <p:pic>
          <p:nvPicPr>
            <p:cNvPr id="390" name="Imagem 389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51617" y="1378162"/>
              <a:ext cx="914528" cy="914528"/>
            </a:xfrm>
            <a:prstGeom prst="rect">
              <a:avLst/>
            </a:prstGeom>
          </p:spPr>
        </p:pic>
        <p:pic>
          <p:nvPicPr>
            <p:cNvPr id="391" name="Imagem 390"/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86434" y="6140979"/>
              <a:ext cx="914528" cy="914528"/>
            </a:xfrm>
            <a:prstGeom prst="rect">
              <a:avLst/>
            </a:prstGeom>
          </p:spPr>
        </p:pic>
        <p:pic>
          <p:nvPicPr>
            <p:cNvPr id="392" name="Imagem 391"/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6445" y="1529325"/>
              <a:ext cx="914528" cy="914528"/>
            </a:xfrm>
            <a:prstGeom prst="rect">
              <a:avLst/>
            </a:prstGeom>
          </p:spPr>
        </p:pic>
        <p:pic>
          <p:nvPicPr>
            <p:cNvPr id="393" name="Imagem 392"/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42504" y="6293950"/>
              <a:ext cx="914528" cy="914528"/>
            </a:xfrm>
            <a:prstGeom prst="rect">
              <a:avLst/>
            </a:prstGeom>
          </p:spPr>
        </p:pic>
        <p:pic>
          <p:nvPicPr>
            <p:cNvPr id="394" name="Imagem 393"/>
            <p:cNvPicPr>
              <a:picLocks noChangeAspect="1"/>
            </p:cNvPicPr>
            <p:nvPr/>
          </p:nvPicPr>
          <p:blipFill>
            <a:blip r:embed="rId1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03382" y="5415546"/>
              <a:ext cx="914528" cy="914528"/>
            </a:xfrm>
            <a:prstGeom prst="rect">
              <a:avLst/>
            </a:prstGeom>
          </p:spPr>
        </p:pic>
        <p:pic>
          <p:nvPicPr>
            <p:cNvPr id="395" name="Imagem 394"/>
            <p:cNvPicPr>
              <a:picLocks noChangeAspect="1"/>
            </p:cNvPicPr>
            <p:nvPr/>
          </p:nvPicPr>
          <p:blipFill>
            <a:blip r:embed="rId1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35150" y="784511"/>
              <a:ext cx="914528" cy="914528"/>
            </a:xfrm>
            <a:prstGeom prst="rect">
              <a:avLst/>
            </a:prstGeom>
          </p:spPr>
        </p:pic>
        <p:pic>
          <p:nvPicPr>
            <p:cNvPr id="396" name="Imagem 395"/>
            <p:cNvPicPr>
              <a:picLocks noChangeAspect="1"/>
            </p:cNvPicPr>
            <p:nvPr/>
          </p:nvPicPr>
          <p:blipFill>
            <a:blip r:embed="rId1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4982" y="4819289"/>
              <a:ext cx="914528" cy="914528"/>
            </a:xfrm>
            <a:prstGeom prst="rect">
              <a:avLst/>
            </a:prstGeom>
          </p:spPr>
        </p:pic>
        <p:pic>
          <p:nvPicPr>
            <p:cNvPr id="397" name="Imagem 396"/>
            <p:cNvPicPr>
              <a:picLocks noChangeAspect="1"/>
            </p:cNvPicPr>
            <p:nvPr/>
          </p:nvPicPr>
          <p:blipFill>
            <a:blip r:embed="rId2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2197" y="573545"/>
              <a:ext cx="914528" cy="914528"/>
            </a:xfrm>
            <a:prstGeom prst="rect">
              <a:avLst/>
            </a:prstGeom>
          </p:spPr>
        </p:pic>
        <p:pic>
          <p:nvPicPr>
            <p:cNvPr id="398" name="Imagem 397"/>
            <p:cNvPicPr>
              <a:picLocks noChangeAspect="1"/>
            </p:cNvPicPr>
            <p:nvPr/>
          </p:nvPicPr>
          <p:blipFill>
            <a:blip r:embed="rId2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9993" y="2720851"/>
              <a:ext cx="914528" cy="914528"/>
            </a:xfrm>
            <a:prstGeom prst="rect">
              <a:avLst/>
            </a:prstGeom>
          </p:spPr>
        </p:pic>
        <p:pic>
          <p:nvPicPr>
            <p:cNvPr id="399" name="Imagem 398"/>
            <p:cNvPicPr>
              <a:picLocks noChangeAspect="1"/>
            </p:cNvPicPr>
            <p:nvPr/>
          </p:nvPicPr>
          <p:blipFill>
            <a:blip r:embed="rId2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91722" y="5429685"/>
              <a:ext cx="914528" cy="914528"/>
            </a:xfrm>
            <a:prstGeom prst="rect">
              <a:avLst/>
            </a:prstGeom>
          </p:spPr>
        </p:pic>
        <p:pic>
          <p:nvPicPr>
            <p:cNvPr id="400" name="Imagem 399"/>
            <p:cNvPicPr>
              <a:picLocks noChangeAspect="1"/>
            </p:cNvPicPr>
            <p:nvPr/>
          </p:nvPicPr>
          <p:blipFill>
            <a:blip r:embed="rId2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46997" y="2641141"/>
              <a:ext cx="914528" cy="914528"/>
            </a:xfrm>
            <a:prstGeom prst="rect">
              <a:avLst/>
            </a:prstGeom>
          </p:spPr>
        </p:pic>
        <p:pic>
          <p:nvPicPr>
            <p:cNvPr id="401" name="Imagem 400"/>
            <p:cNvPicPr>
              <a:picLocks noChangeAspect="1"/>
            </p:cNvPicPr>
            <p:nvPr/>
          </p:nvPicPr>
          <p:blipFill>
            <a:blip r:embed="rId2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88024" y="6346547"/>
              <a:ext cx="914528" cy="914528"/>
            </a:xfrm>
            <a:prstGeom prst="rect">
              <a:avLst/>
            </a:prstGeom>
          </p:spPr>
        </p:pic>
        <p:pic>
          <p:nvPicPr>
            <p:cNvPr id="402" name="Imagem 401"/>
            <p:cNvPicPr>
              <a:picLocks noChangeAspect="1"/>
            </p:cNvPicPr>
            <p:nvPr/>
          </p:nvPicPr>
          <p:blipFill>
            <a:blip r:embed="rId2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84026" y="5191314"/>
              <a:ext cx="914528" cy="914528"/>
            </a:xfrm>
            <a:prstGeom prst="rect">
              <a:avLst/>
            </a:prstGeom>
          </p:spPr>
        </p:pic>
        <p:pic>
          <p:nvPicPr>
            <p:cNvPr id="403" name="Imagem 402"/>
            <p:cNvPicPr>
              <a:picLocks noChangeAspect="1"/>
            </p:cNvPicPr>
            <p:nvPr/>
          </p:nvPicPr>
          <p:blipFill>
            <a:blip r:embed="rId2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1873" y="1865830"/>
              <a:ext cx="709470" cy="709470"/>
            </a:xfrm>
            <a:prstGeom prst="rect">
              <a:avLst/>
            </a:prstGeom>
          </p:spPr>
        </p:pic>
        <p:pic>
          <p:nvPicPr>
            <p:cNvPr id="404" name="Imagem 403"/>
            <p:cNvPicPr>
              <a:picLocks noChangeAspect="1"/>
            </p:cNvPicPr>
            <p:nvPr/>
          </p:nvPicPr>
          <p:blipFill>
            <a:blip r:embed="rId2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9249" y="6258815"/>
              <a:ext cx="914528" cy="914528"/>
            </a:xfrm>
            <a:prstGeom prst="rect">
              <a:avLst/>
            </a:prstGeom>
          </p:spPr>
        </p:pic>
        <p:pic>
          <p:nvPicPr>
            <p:cNvPr id="405" name="Imagem 404"/>
            <p:cNvPicPr>
              <a:picLocks noChangeAspect="1"/>
            </p:cNvPicPr>
            <p:nvPr/>
          </p:nvPicPr>
          <p:blipFill>
            <a:blip r:embed="rId2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73043" y="5829973"/>
              <a:ext cx="914528" cy="914528"/>
            </a:xfrm>
            <a:prstGeom prst="rect">
              <a:avLst/>
            </a:prstGeom>
          </p:spPr>
        </p:pic>
        <p:pic>
          <p:nvPicPr>
            <p:cNvPr id="406" name="Imagem 405"/>
            <p:cNvPicPr>
              <a:picLocks noChangeAspect="1"/>
            </p:cNvPicPr>
            <p:nvPr/>
          </p:nvPicPr>
          <p:blipFill>
            <a:blip r:embed="rId2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5464" y="4311611"/>
              <a:ext cx="914528" cy="914528"/>
            </a:xfrm>
            <a:prstGeom prst="rect">
              <a:avLst/>
            </a:prstGeom>
          </p:spPr>
        </p:pic>
        <p:pic>
          <p:nvPicPr>
            <p:cNvPr id="407" name="Imagem 406"/>
            <p:cNvPicPr>
              <a:picLocks noChangeAspect="1"/>
            </p:cNvPicPr>
            <p:nvPr/>
          </p:nvPicPr>
          <p:blipFill>
            <a:blip r:embed="rId3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96940" y="3031224"/>
              <a:ext cx="914528" cy="914528"/>
            </a:xfrm>
            <a:prstGeom prst="rect">
              <a:avLst/>
            </a:prstGeom>
          </p:spPr>
        </p:pic>
        <p:pic>
          <p:nvPicPr>
            <p:cNvPr id="408" name="Imagem 407"/>
            <p:cNvPicPr>
              <a:picLocks noChangeAspect="1"/>
            </p:cNvPicPr>
            <p:nvPr/>
          </p:nvPicPr>
          <p:blipFill>
            <a:blip r:embed="rId3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03135" y="875327"/>
              <a:ext cx="914528" cy="914528"/>
            </a:xfrm>
            <a:prstGeom prst="rect">
              <a:avLst/>
            </a:prstGeom>
          </p:spPr>
        </p:pic>
        <p:pic>
          <p:nvPicPr>
            <p:cNvPr id="409" name="Imagem 408"/>
            <p:cNvPicPr>
              <a:picLocks noChangeAspect="1"/>
            </p:cNvPicPr>
            <p:nvPr/>
          </p:nvPicPr>
          <p:blipFill>
            <a:blip r:embed="rId3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0463" y="6253279"/>
              <a:ext cx="914528" cy="914528"/>
            </a:xfrm>
            <a:prstGeom prst="rect">
              <a:avLst/>
            </a:prstGeom>
          </p:spPr>
        </p:pic>
        <p:pic>
          <p:nvPicPr>
            <p:cNvPr id="410" name="Imagem 409"/>
            <p:cNvPicPr>
              <a:picLocks noChangeAspect="1"/>
            </p:cNvPicPr>
            <p:nvPr/>
          </p:nvPicPr>
          <p:blipFill>
            <a:blip r:embed="rId3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01098" y="166375"/>
              <a:ext cx="914528" cy="914528"/>
            </a:xfrm>
            <a:prstGeom prst="rect">
              <a:avLst/>
            </a:prstGeom>
          </p:spPr>
        </p:pic>
        <p:pic>
          <p:nvPicPr>
            <p:cNvPr id="411" name="Imagem 410"/>
            <p:cNvPicPr>
              <a:picLocks noChangeAspect="1"/>
            </p:cNvPicPr>
            <p:nvPr/>
          </p:nvPicPr>
          <p:blipFill>
            <a:blip r:embed="rId3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7008" y="5272475"/>
              <a:ext cx="914528" cy="914528"/>
            </a:xfrm>
            <a:prstGeom prst="rect">
              <a:avLst/>
            </a:prstGeom>
          </p:spPr>
        </p:pic>
        <p:pic>
          <p:nvPicPr>
            <p:cNvPr id="412" name="Imagem 411"/>
            <p:cNvPicPr>
              <a:picLocks noChangeAspect="1"/>
            </p:cNvPicPr>
            <p:nvPr/>
          </p:nvPicPr>
          <p:blipFill>
            <a:blip r:embed="rId3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2024" y="4913835"/>
              <a:ext cx="914528" cy="914528"/>
            </a:xfrm>
            <a:prstGeom prst="rect">
              <a:avLst/>
            </a:prstGeom>
          </p:spPr>
        </p:pic>
        <p:pic>
          <p:nvPicPr>
            <p:cNvPr id="413" name="Imagem 412"/>
            <p:cNvPicPr>
              <a:picLocks noChangeAspect="1"/>
            </p:cNvPicPr>
            <p:nvPr/>
          </p:nvPicPr>
          <p:blipFill>
            <a:blip r:embed="rId3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67214" y="598838"/>
              <a:ext cx="914528" cy="914528"/>
            </a:xfrm>
            <a:prstGeom prst="rect">
              <a:avLst/>
            </a:prstGeom>
          </p:spPr>
        </p:pic>
        <p:pic>
          <p:nvPicPr>
            <p:cNvPr id="414" name="Imagem 413"/>
            <p:cNvPicPr>
              <a:picLocks noChangeAspect="1"/>
            </p:cNvPicPr>
            <p:nvPr/>
          </p:nvPicPr>
          <p:blipFill>
            <a:blip r:embed="rId3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6279" y="1591415"/>
              <a:ext cx="914528" cy="914528"/>
            </a:xfrm>
            <a:prstGeom prst="rect">
              <a:avLst/>
            </a:prstGeom>
          </p:spPr>
        </p:pic>
        <p:pic>
          <p:nvPicPr>
            <p:cNvPr id="415" name="Imagem 414"/>
            <p:cNvPicPr>
              <a:picLocks noChangeAspect="1"/>
            </p:cNvPicPr>
            <p:nvPr/>
          </p:nvPicPr>
          <p:blipFill>
            <a:blip r:embed="rId3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73322" y="330917"/>
              <a:ext cx="914528" cy="914528"/>
            </a:xfrm>
            <a:prstGeom prst="rect">
              <a:avLst/>
            </a:prstGeom>
          </p:spPr>
        </p:pic>
        <p:pic>
          <p:nvPicPr>
            <p:cNvPr id="416" name="Imagem 415"/>
            <p:cNvPicPr>
              <a:picLocks noChangeAspect="1"/>
            </p:cNvPicPr>
            <p:nvPr/>
          </p:nvPicPr>
          <p:blipFill>
            <a:blip r:embed="rId3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69568" y="1871850"/>
              <a:ext cx="914528" cy="914528"/>
            </a:xfrm>
            <a:prstGeom prst="rect">
              <a:avLst/>
            </a:prstGeom>
          </p:spPr>
        </p:pic>
        <p:pic>
          <p:nvPicPr>
            <p:cNvPr id="417" name="Imagem 416"/>
            <p:cNvPicPr>
              <a:picLocks noChangeAspect="1"/>
            </p:cNvPicPr>
            <p:nvPr/>
          </p:nvPicPr>
          <p:blipFill>
            <a:blip r:embed="rId4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7224" y="1756088"/>
              <a:ext cx="914528" cy="914528"/>
            </a:xfrm>
            <a:prstGeom prst="rect">
              <a:avLst/>
            </a:prstGeom>
          </p:spPr>
        </p:pic>
        <p:pic>
          <p:nvPicPr>
            <p:cNvPr id="418" name="Imagem 417"/>
            <p:cNvPicPr>
              <a:picLocks noChangeAspect="1"/>
            </p:cNvPicPr>
            <p:nvPr/>
          </p:nvPicPr>
          <p:blipFill>
            <a:blip r:embed="rId4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47405" y="2183877"/>
              <a:ext cx="914528" cy="914528"/>
            </a:xfrm>
            <a:prstGeom prst="rect">
              <a:avLst/>
            </a:prstGeom>
          </p:spPr>
        </p:pic>
        <p:pic>
          <p:nvPicPr>
            <p:cNvPr id="419" name="Imagem 418"/>
            <p:cNvPicPr>
              <a:picLocks noChangeAspect="1"/>
            </p:cNvPicPr>
            <p:nvPr/>
          </p:nvPicPr>
          <p:blipFill>
            <a:blip r:embed="rId4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29719" y="911398"/>
              <a:ext cx="914528" cy="914528"/>
            </a:xfrm>
            <a:prstGeom prst="rect">
              <a:avLst/>
            </a:prstGeom>
          </p:spPr>
        </p:pic>
        <p:pic>
          <p:nvPicPr>
            <p:cNvPr id="420" name="Imagem 419"/>
            <p:cNvPicPr>
              <a:picLocks noChangeAspect="1"/>
            </p:cNvPicPr>
            <p:nvPr/>
          </p:nvPicPr>
          <p:blipFill>
            <a:blip r:embed="rId4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46958" y="3951297"/>
              <a:ext cx="914528" cy="914528"/>
            </a:xfrm>
            <a:prstGeom prst="rect">
              <a:avLst/>
            </a:prstGeom>
          </p:spPr>
        </p:pic>
        <p:pic>
          <p:nvPicPr>
            <p:cNvPr id="421" name="Imagem 420"/>
            <p:cNvPicPr>
              <a:picLocks noChangeAspect="1"/>
            </p:cNvPicPr>
            <p:nvPr/>
          </p:nvPicPr>
          <p:blipFill>
            <a:blip r:embed="rId4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9613" y="6533701"/>
              <a:ext cx="914528" cy="914528"/>
            </a:xfrm>
            <a:prstGeom prst="rect">
              <a:avLst/>
            </a:prstGeom>
          </p:spPr>
        </p:pic>
        <p:pic>
          <p:nvPicPr>
            <p:cNvPr id="422" name="Imagem 421"/>
            <p:cNvPicPr>
              <a:picLocks noChangeAspect="1"/>
            </p:cNvPicPr>
            <p:nvPr/>
          </p:nvPicPr>
          <p:blipFill>
            <a:blip r:embed="rId4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0351" y="199717"/>
              <a:ext cx="914528" cy="914528"/>
            </a:xfrm>
            <a:prstGeom prst="rect">
              <a:avLst/>
            </a:prstGeom>
          </p:spPr>
        </p:pic>
        <p:pic>
          <p:nvPicPr>
            <p:cNvPr id="423" name="Imagem 422"/>
            <p:cNvPicPr>
              <a:picLocks noChangeAspect="1"/>
            </p:cNvPicPr>
            <p:nvPr/>
          </p:nvPicPr>
          <p:blipFill>
            <a:blip r:embed="rId4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20476" y="5995861"/>
              <a:ext cx="914528" cy="914528"/>
            </a:xfrm>
            <a:prstGeom prst="rect">
              <a:avLst/>
            </a:prstGeom>
          </p:spPr>
        </p:pic>
        <p:pic>
          <p:nvPicPr>
            <p:cNvPr id="424" name="Imagem 423"/>
            <p:cNvPicPr>
              <a:picLocks noChangeAspect="1"/>
            </p:cNvPicPr>
            <p:nvPr/>
          </p:nvPicPr>
          <p:blipFill>
            <a:blip r:embed="rId4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74516" y="4890642"/>
              <a:ext cx="914528" cy="914528"/>
            </a:xfrm>
            <a:prstGeom prst="rect">
              <a:avLst/>
            </a:prstGeom>
          </p:spPr>
        </p:pic>
        <p:pic>
          <p:nvPicPr>
            <p:cNvPr id="425" name="Imagem 424"/>
            <p:cNvPicPr>
              <a:picLocks noChangeAspect="1"/>
            </p:cNvPicPr>
            <p:nvPr/>
          </p:nvPicPr>
          <p:blipFill>
            <a:blip r:embed="rId4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37180" y="892601"/>
              <a:ext cx="914528" cy="914528"/>
            </a:xfrm>
            <a:prstGeom prst="rect">
              <a:avLst/>
            </a:prstGeom>
          </p:spPr>
        </p:pic>
        <p:pic>
          <p:nvPicPr>
            <p:cNvPr id="426" name="Imagem 425"/>
            <p:cNvPicPr>
              <a:picLocks noChangeAspect="1"/>
            </p:cNvPicPr>
            <p:nvPr/>
          </p:nvPicPr>
          <p:blipFill>
            <a:blip r:embed="rId4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4738" y="4501018"/>
              <a:ext cx="914528" cy="914528"/>
            </a:xfrm>
            <a:prstGeom prst="rect">
              <a:avLst/>
            </a:prstGeom>
          </p:spPr>
        </p:pic>
        <p:pic>
          <p:nvPicPr>
            <p:cNvPr id="427" name="Imagem 426"/>
            <p:cNvPicPr>
              <a:picLocks noChangeAspect="1"/>
            </p:cNvPicPr>
            <p:nvPr/>
          </p:nvPicPr>
          <p:blipFill>
            <a:blip r:embed="rId5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74640" y="92572"/>
              <a:ext cx="914528" cy="914528"/>
            </a:xfrm>
            <a:prstGeom prst="rect">
              <a:avLst/>
            </a:prstGeom>
          </p:spPr>
        </p:pic>
        <p:pic>
          <p:nvPicPr>
            <p:cNvPr id="428" name="Imagem 427"/>
            <p:cNvPicPr>
              <a:picLocks noChangeAspect="1"/>
            </p:cNvPicPr>
            <p:nvPr/>
          </p:nvPicPr>
          <p:blipFill>
            <a:blip r:embed="rId5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6747" y="2091171"/>
              <a:ext cx="914528" cy="914528"/>
            </a:xfrm>
            <a:prstGeom prst="rect">
              <a:avLst/>
            </a:prstGeom>
          </p:spPr>
        </p:pic>
        <p:pic>
          <p:nvPicPr>
            <p:cNvPr id="429" name="Imagem 428"/>
            <p:cNvPicPr>
              <a:picLocks noChangeAspect="1"/>
            </p:cNvPicPr>
            <p:nvPr/>
          </p:nvPicPr>
          <p:blipFill>
            <a:blip r:embed="rId5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57983" y="-292785"/>
              <a:ext cx="914528" cy="914528"/>
            </a:xfrm>
            <a:prstGeom prst="rect">
              <a:avLst/>
            </a:prstGeom>
          </p:spPr>
        </p:pic>
        <p:pic>
          <p:nvPicPr>
            <p:cNvPr id="430" name="Imagem 429"/>
            <p:cNvPicPr>
              <a:picLocks noChangeAspect="1"/>
            </p:cNvPicPr>
            <p:nvPr/>
          </p:nvPicPr>
          <p:blipFill>
            <a:blip r:embed="rId5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7008" y="4389600"/>
              <a:ext cx="914528" cy="914528"/>
            </a:xfrm>
            <a:prstGeom prst="rect">
              <a:avLst/>
            </a:prstGeom>
          </p:spPr>
        </p:pic>
        <p:pic>
          <p:nvPicPr>
            <p:cNvPr id="431" name="Imagem 430"/>
            <p:cNvPicPr>
              <a:picLocks noChangeAspect="1"/>
            </p:cNvPicPr>
            <p:nvPr/>
          </p:nvPicPr>
          <p:blipFill>
            <a:blip r:embed="rId5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3849" y="6269569"/>
              <a:ext cx="914528" cy="914528"/>
            </a:xfrm>
            <a:prstGeom prst="rect">
              <a:avLst/>
            </a:prstGeom>
          </p:spPr>
        </p:pic>
        <p:pic>
          <p:nvPicPr>
            <p:cNvPr id="432" name="Imagem 431"/>
            <p:cNvPicPr>
              <a:picLocks noChangeAspect="1"/>
            </p:cNvPicPr>
            <p:nvPr/>
          </p:nvPicPr>
          <p:blipFill>
            <a:blip r:embed="rId5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1197" y="4550471"/>
              <a:ext cx="914528" cy="914528"/>
            </a:xfrm>
            <a:prstGeom prst="rect">
              <a:avLst/>
            </a:prstGeom>
          </p:spPr>
        </p:pic>
        <p:pic>
          <p:nvPicPr>
            <p:cNvPr id="433" name="Imagem 432"/>
            <p:cNvPicPr>
              <a:picLocks noChangeAspect="1"/>
            </p:cNvPicPr>
            <p:nvPr/>
          </p:nvPicPr>
          <p:blipFill>
            <a:blip r:embed="rId5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0249" y="-206211"/>
              <a:ext cx="914528" cy="914528"/>
            </a:xfrm>
            <a:prstGeom prst="rect">
              <a:avLst/>
            </a:prstGeom>
          </p:spPr>
        </p:pic>
        <p:pic>
          <p:nvPicPr>
            <p:cNvPr id="434" name="Imagem 433"/>
            <p:cNvPicPr>
              <a:picLocks noChangeAspect="1"/>
            </p:cNvPicPr>
            <p:nvPr/>
          </p:nvPicPr>
          <p:blipFill>
            <a:blip r:embed="rId5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6342" y="3386399"/>
              <a:ext cx="914528" cy="914528"/>
            </a:xfrm>
            <a:prstGeom prst="rect">
              <a:avLst/>
            </a:prstGeom>
          </p:spPr>
        </p:pic>
        <p:pic>
          <p:nvPicPr>
            <p:cNvPr id="435" name="Imagem 434"/>
            <p:cNvPicPr>
              <a:picLocks noChangeAspect="1"/>
            </p:cNvPicPr>
            <p:nvPr/>
          </p:nvPicPr>
          <p:blipFill>
            <a:blip r:embed="rId5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39929" y="5702015"/>
              <a:ext cx="914528" cy="914528"/>
            </a:xfrm>
            <a:prstGeom prst="rect">
              <a:avLst/>
            </a:prstGeom>
          </p:spPr>
        </p:pic>
        <p:pic>
          <p:nvPicPr>
            <p:cNvPr id="436" name="Imagem 435"/>
            <p:cNvPicPr>
              <a:picLocks noChangeAspect="1"/>
            </p:cNvPicPr>
            <p:nvPr/>
          </p:nvPicPr>
          <p:blipFill>
            <a:blip r:embed="rId5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03849" y="3667299"/>
              <a:ext cx="914528" cy="914528"/>
            </a:xfrm>
            <a:prstGeom prst="rect">
              <a:avLst/>
            </a:prstGeom>
          </p:spPr>
        </p:pic>
        <p:pic>
          <p:nvPicPr>
            <p:cNvPr id="437" name="Imagem 436"/>
            <p:cNvPicPr>
              <a:picLocks noChangeAspect="1"/>
            </p:cNvPicPr>
            <p:nvPr/>
          </p:nvPicPr>
          <p:blipFill>
            <a:blip r:embed="rId6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44848" y="3614022"/>
              <a:ext cx="914528" cy="914528"/>
            </a:xfrm>
            <a:prstGeom prst="rect">
              <a:avLst/>
            </a:prstGeom>
          </p:spPr>
        </p:pic>
        <p:pic>
          <p:nvPicPr>
            <p:cNvPr id="438" name="Imagem 437"/>
            <p:cNvPicPr>
              <a:picLocks noChangeAspect="1"/>
            </p:cNvPicPr>
            <p:nvPr/>
          </p:nvPicPr>
          <p:blipFill>
            <a:blip r:embed="rId6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51295" y="3838632"/>
              <a:ext cx="914528" cy="914528"/>
            </a:xfrm>
            <a:prstGeom prst="rect">
              <a:avLst/>
            </a:prstGeom>
          </p:spPr>
        </p:pic>
        <p:pic>
          <p:nvPicPr>
            <p:cNvPr id="439" name="Imagem 438"/>
            <p:cNvPicPr>
              <a:picLocks noChangeAspect="1"/>
            </p:cNvPicPr>
            <p:nvPr/>
          </p:nvPicPr>
          <p:blipFill>
            <a:blip r:embed="rId6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82412" y="2345739"/>
              <a:ext cx="914528" cy="914528"/>
            </a:xfrm>
            <a:prstGeom prst="rect">
              <a:avLst/>
            </a:prstGeom>
          </p:spPr>
        </p:pic>
        <p:pic>
          <p:nvPicPr>
            <p:cNvPr id="440" name="Imagem 439"/>
            <p:cNvPicPr>
              <a:picLocks noChangeAspect="1"/>
            </p:cNvPicPr>
            <p:nvPr/>
          </p:nvPicPr>
          <p:blipFill>
            <a:blip r:embed="rId6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7669" y="2950869"/>
              <a:ext cx="914528" cy="914528"/>
            </a:xfrm>
            <a:prstGeom prst="rect">
              <a:avLst/>
            </a:prstGeom>
          </p:spPr>
        </p:pic>
        <p:pic>
          <p:nvPicPr>
            <p:cNvPr id="441" name="Imagem 440"/>
            <p:cNvPicPr>
              <a:picLocks noChangeAspect="1"/>
            </p:cNvPicPr>
            <p:nvPr/>
          </p:nvPicPr>
          <p:blipFill>
            <a:blip r:embed="rId6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80734" y="236816"/>
              <a:ext cx="914528" cy="914528"/>
            </a:xfrm>
            <a:prstGeom prst="rect">
              <a:avLst/>
            </a:prstGeom>
          </p:spPr>
        </p:pic>
        <p:pic>
          <p:nvPicPr>
            <p:cNvPr id="442" name="Imagem 441"/>
            <p:cNvPicPr>
              <a:picLocks noChangeAspect="1"/>
            </p:cNvPicPr>
            <p:nvPr/>
          </p:nvPicPr>
          <p:blipFill>
            <a:blip r:embed="rId6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2788" y="5995861"/>
              <a:ext cx="914528" cy="914528"/>
            </a:xfrm>
            <a:prstGeom prst="rect">
              <a:avLst/>
            </a:prstGeom>
          </p:spPr>
        </p:pic>
        <p:pic>
          <p:nvPicPr>
            <p:cNvPr id="443" name="Imagem 442"/>
            <p:cNvPicPr>
              <a:picLocks noChangeAspect="1"/>
            </p:cNvPicPr>
            <p:nvPr/>
          </p:nvPicPr>
          <p:blipFill>
            <a:blip r:embed="rId6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90454" y="-227579"/>
              <a:ext cx="914528" cy="914528"/>
            </a:xfrm>
            <a:prstGeom prst="rect">
              <a:avLst/>
            </a:prstGeom>
          </p:spPr>
        </p:pic>
        <p:pic>
          <p:nvPicPr>
            <p:cNvPr id="444" name="Imagem 443"/>
            <p:cNvPicPr>
              <a:picLocks noChangeAspect="1"/>
            </p:cNvPicPr>
            <p:nvPr/>
          </p:nvPicPr>
          <p:blipFill>
            <a:blip r:embed="rId6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6901" y="3627082"/>
              <a:ext cx="914528" cy="914528"/>
            </a:xfrm>
            <a:prstGeom prst="rect">
              <a:avLst/>
            </a:prstGeom>
          </p:spPr>
        </p:pic>
        <p:pic>
          <p:nvPicPr>
            <p:cNvPr id="445" name="Imagem 444"/>
            <p:cNvPicPr>
              <a:picLocks noChangeAspect="1"/>
            </p:cNvPicPr>
            <p:nvPr/>
          </p:nvPicPr>
          <p:blipFill>
            <a:blip r:embed="rId6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53514" y="3552430"/>
              <a:ext cx="914528" cy="914528"/>
            </a:xfrm>
            <a:prstGeom prst="rect">
              <a:avLst/>
            </a:prstGeom>
          </p:spPr>
        </p:pic>
        <p:pic>
          <p:nvPicPr>
            <p:cNvPr id="446" name="Imagem 445"/>
            <p:cNvPicPr>
              <a:picLocks noChangeAspect="1"/>
            </p:cNvPicPr>
            <p:nvPr/>
          </p:nvPicPr>
          <p:blipFill>
            <a:blip r:embed="rId6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2317" y="4872739"/>
              <a:ext cx="609685" cy="609685"/>
            </a:xfrm>
            <a:prstGeom prst="rect">
              <a:avLst/>
            </a:prstGeom>
          </p:spPr>
        </p:pic>
        <p:pic>
          <p:nvPicPr>
            <p:cNvPr id="447" name="Imagem 446"/>
            <p:cNvPicPr>
              <a:picLocks noChangeAspect="1"/>
            </p:cNvPicPr>
            <p:nvPr/>
          </p:nvPicPr>
          <p:blipFill>
            <a:blip r:embed="rId7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4893" y="1610075"/>
              <a:ext cx="914528" cy="914528"/>
            </a:xfrm>
            <a:prstGeom prst="rect">
              <a:avLst/>
            </a:prstGeom>
          </p:spPr>
        </p:pic>
        <p:pic>
          <p:nvPicPr>
            <p:cNvPr id="448" name="Imagem 447"/>
            <p:cNvPicPr>
              <a:picLocks noChangeAspect="1"/>
            </p:cNvPicPr>
            <p:nvPr/>
          </p:nvPicPr>
          <p:blipFill>
            <a:blip r:embed="rId7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1409" y="3999307"/>
              <a:ext cx="914528" cy="914528"/>
            </a:xfrm>
            <a:prstGeom prst="rect">
              <a:avLst/>
            </a:prstGeom>
          </p:spPr>
        </p:pic>
      </p:grpSp>
      <p:grpSp>
        <p:nvGrpSpPr>
          <p:cNvPr id="449" name="Agrupar 448"/>
          <p:cNvGrpSpPr/>
          <p:nvPr/>
        </p:nvGrpSpPr>
        <p:grpSpPr>
          <a:xfrm rot="20490308" flipH="1">
            <a:off x="-3394078" y="-1368684"/>
            <a:ext cx="12987308" cy="7741014"/>
            <a:chOff x="13660702" y="3512"/>
            <a:chExt cx="12987308" cy="7741014"/>
          </a:xfrm>
        </p:grpSpPr>
        <p:pic>
          <p:nvPicPr>
            <p:cNvPr id="450" name="Imagem 449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59821" y="2152996"/>
              <a:ext cx="914528" cy="914528"/>
            </a:xfrm>
            <a:prstGeom prst="rect">
              <a:avLst/>
            </a:prstGeom>
          </p:spPr>
        </p:pic>
        <p:pic>
          <p:nvPicPr>
            <p:cNvPr id="451" name="Imagem 450"/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1234" y="2428772"/>
              <a:ext cx="914528" cy="914528"/>
            </a:xfrm>
            <a:prstGeom prst="rect">
              <a:avLst/>
            </a:prstGeom>
          </p:spPr>
        </p:pic>
        <p:pic>
          <p:nvPicPr>
            <p:cNvPr id="452" name="Imagem 451"/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44684" y="3642893"/>
              <a:ext cx="914528" cy="914528"/>
            </a:xfrm>
            <a:prstGeom prst="rect">
              <a:avLst/>
            </a:prstGeom>
          </p:spPr>
        </p:pic>
        <p:pic>
          <p:nvPicPr>
            <p:cNvPr id="453" name="Imagem 452"/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3011" y="2999590"/>
              <a:ext cx="952633" cy="952633"/>
            </a:xfrm>
            <a:prstGeom prst="rect">
              <a:avLst/>
            </a:prstGeom>
          </p:spPr>
        </p:pic>
        <p:pic>
          <p:nvPicPr>
            <p:cNvPr id="454" name="Imagem 453"/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4935" y="323313"/>
              <a:ext cx="914528" cy="914528"/>
            </a:xfrm>
            <a:prstGeom prst="rect">
              <a:avLst/>
            </a:prstGeom>
          </p:spPr>
        </p:pic>
        <p:pic>
          <p:nvPicPr>
            <p:cNvPr id="455" name="Imagem 454"/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41454" y="3038191"/>
              <a:ext cx="914528" cy="914528"/>
            </a:xfrm>
            <a:prstGeom prst="rect">
              <a:avLst/>
            </a:prstGeom>
          </p:spPr>
        </p:pic>
        <p:pic>
          <p:nvPicPr>
            <p:cNvPr id="456" name="Imagem 455"/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6391" y="1589207"/>
              <a:ext cx="914528" cy="914528"/>
            </a:xfrm>
            <a:prstGeom prst="rect">
              <a:avLst/>
            </a:prstGeom>
          </p:spPr>
        </p:pic>
        <p:pic>
          <p:nvPicPr>
            <p:cNvPr id="457" name="Imagem 456"/>
            <p:cNvPicPr>
              <a:picLocks noChangeAspect="1"/>
            </p:cNvPicPr>
            <p:nvPr/>
          </p:nvPicPr>
          <p:blipFill>
            <a:blip r:embed="rId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21013" y="6005166"/>
              <a:ext cx="914528" cy="914528"/>
            </a:xfrm>
            <a:prstGeom prst="rect">
              <a:avLst/>
            </a:prstGeom>
          </p:spPr>
        </p:pic>
        <p:pic>
          <p:nvPicPr>
            <p:cNvPr id="458" name="Imagem 457"/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03393" y="6225528"/>
              <a:ext cx="914528" cy="914528"/>
            </a:xfrm>
            <a:prstGeom prst="rect">
              <a:avLst/>
            </a:prstGeom>
          </p:spPr>
        </p:pic>
        <p:pic>
          <p:nvPicPr>
            <p:cNvPr id="459" name="Imagem 458"/>
            <p:cNvPicPr>
              <a:picLocks noChangeAspect="1"/>
            </p:cNvPicPr>
            <p:nvPr/>
          </p:nvPicPr>
          <p:blipFill>
            <a:blip r:embed="rId1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0293" y="5709611"/>
              <a:ext cx="914528" cy="914528"/>
            </a:xfrm>
            <a:prstGeom prst="rect">
              <a:avLst/>
            </a:prstGeom>
          </p:spPr>
        </p:pic>
        <p:pic>
          <p:nvPicPr>
            <p:cNvPr id="460" name="Imagem 459"/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3902" y="3757472"/>
              <a:ext cx="914528" cy="914528"/>
            </a:xfrm>
            <a:prstGeom prst="rect">
              <a:avLst/>
            </a:prstGeom>
          </p:spPr>
        </p:pic>
        <p:pic>
          <p:nvPicPr>
            <p:cNvPr id="461" name="Imagem 460"/>
            <p:cNvPicPr>
              <a:picLocks noChangeAspect="1"/>
            </p:cNvPicPr>
            <p:nvPr/>
          </p:nvPicPr>
          <p:blipFill>
            <a:blip r:embed="rId1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1585" y="1674459"/>
              <a:ext cx="914528" cy="914528"/>
            </a:xfrm>
            <a:prstGeom prst="rect">
              <a:avLst/>
            </a:prstGeom>
          </p:spPr>
        </p:pic>
        <p:pic>
          <p:nvPicPr>
            <p:cNvPr id="462" name="Imagem 461"/>
            <p:cNvPicPr>
              <a:picLocks noChangeAspect="1"/>
            </p:cNvPicPr>
            <p:nvPr/>
          </p:nvPicPr>
          <p:blipFill>
            <a:blip r:embed="rId1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6402" y="6437276"/>
              <a:ext cx="914528" cy="914528"/>
            </a:xfrm>
            <a:prstGeom prst="rect">
              <a:avLst/>
            </a:prstGeom>
          </p:spPr>
        </p:pic>
        <p:pic>
          <p:nvPicPr>
            <p:cNvPr id="463" name="Imagem 462"/>
            <p:cNvPicPr>
              <a:picLocks noChangeAspect="1"/>
            </p:cNvPicPr>
            <p:nvPr/>
          </p:nvPicPr>
          <p:blipFill>
            <a:blip r:embed="rId1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26413" y="1825622"/>
              <a:ext cx="914528" cy="914528"/>
            </a:xfrm>
            <a:prstGeom prst="rect">
              <a:avLst/>
            </a:prstGeom>
          </p:spPr>
        </p:pic>
        <p:pic>
          <p:nvPicPr>
            <p:cNvPr id="464" name="Imagem 463"/>
            <p:cNvPicPr>
              <a:picLocks noChangeAspect="1"/>
            </p:cNvPicPr>
            <p:nvPr/>
          </p:nvPicPr>
          <p:blipFill>
            <a:blip r:embed="rId1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2472" y="6590247"/>
              <a:ext cx="914528" cy="914528"/>
            </a:xfrm>
            <a:prstGeom prst="rect">
              <a:avLst/>
            </a:prstGeom>
          </p:spPr>
        </p:pic>
        <p:pic>
          <p:nvPicPr>
            <p:cNvPr id="465" name="Imagem 464"/>
            <p:cNvPicPr>
              <a:picLocks noChangeAspect="1"/>
            </p:cNvPicPr>
            <p:nvPr/>
          </p:nvPicPr>
          <p:blipFill>
            <a:blip r:embed="rId1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83350" y="5711843"/>
              <a:ext cx="914528" cy="914528"/>
            </a:xfrm>
            <a:prstGeom prst="rect">
              <a:avLst/>
            </a:prstGeom>
          </p:spPr>
        </p:pic>
        <p:pic>
          <p:nvPicPr>
            <p:cNvPr id="466" name="Imagem 465"/>
            <p:cNvPicPr>
              <a:picLocks noChangeAspect="1"/>
            </p:cNvPicPr>
            <p:nvPr/>
          </p:nvPicPr>
          <p:blipFill>
            <a:blip r:embed="rId1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15118" y="1080808"/>
              <a:ext cx="914528" cy="914528"/>
            </a:xfrm>
            <a:prstGeom prst="rect">
              <a:avLst/>
            </a:prstGeom>
          </p:spPr>
        </p:pic>
        <p:pic>
          <p:nvPicPr>
            <p:cNvPr id="467" name="Imagem 466"/>
            <p:cNvPicPr>
              <a:picLocks noChangeAspect="1"/>
            </p:cNvPicPr>
            <p:nvPr/>
          </p:nvPicPr>
          <p:blipFill>
            <a:blip r:embed="rId1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84950" y="5115586"/>
              <a:ext cx="914528" cy="914528"/>
            </a:xfrm>
            <a:prstGeom prst="rect">
              <a:avLst/>
            </a:prstGeom>
          </p:spPr>
        </p:pic>
        <p:pic>
          <p:nvPicPr>
            <p:cNvPr id="468" name="Imagem 467"/>
            <p:cNvPicPr>
              <a:picLocks noChangeAspect="1"/>
            </p:cNvPicPr>
            <p:nvPr/>
          </p:nvPicPr>
          <p:blipFill>
            <a:blip r:embed="rId2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2165" y="869842"/>
              <a:ext cx="914528" cy="914528"/>
            </a:xfrm>
            <a:prstGeom prst="rect">
              <a:avLst/>
            </a:prstGeom>
          </p:spPr>
        </p:pic>
        <p:pic>
          <p:nvPicPr>
            <p:cNvPr id="469" name="Imagem 468"/>
            <p:cNvPicPr>
              <a:picLocks noChangeAspect="1"/>
            </p:cNvPicPr>
            <p:nvPr/>
          </p:nvPicPr>
          <p:blipFill>
            <a:blip r:embed="rId2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39961" y="3017148"/>
              <a:ext cx="914528" cy="914528"/>
            </a:xfrm>
            <a:prstGeom prst="rect">
              <a:avLst/>
            </a:prstGeom>
          </p:spPr>
        </p:pic>
        <p:pic>
          <p:nvPicPr>
            <p:cNvPr id="470" name="Imagem 469"/>
            <p:cNvPicPr>
              <a:picLocks noChangeAspect="1"/>
            </p:cNvPicPr>
            <p:nvPr/>
          </p:nvPicPr>
          <p:blipFill>
            <a:blip r:embed="rId2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71690" y="5725982"/>
              <a:ext cx="914528" cy="914528"/>
            </a:xfrm>
            <a:prstGeom prst="rect">
              <a:avLst/>
            </a:prstGeom>
          </p:spPr>
        </p:pic>
        <p:pic>
          <p:nvPicPr>
            <p:cNvPr id="471" name="Imagem 470"/>
            <p:cNvPicPr>
              <a:picLocks noChangeAspect="1"/>
            </p:cNvPicPr>
            <p:nvPr/>
          </p:nvPicPr>
          <p:blipFill>
            <a:blip r:embed="rId2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6965" y="2937438"/>
              <a:ext cx="914528" cy="914528"/>
            </a:xfrm>
            <a:prstGeom prst="rect">
              <a:avLst/>
            </a:prstGeom>
          </p:spPr>
        </p:pic>
        <p:pic>
          <p:nvPicPr>
            <p:cNvPr id="472" name="Imagem 471"/>
            <p:cNvPicPr>
              <a:picLocks noChangeAspect="1"/>
            </p:cNvPicPr>
            <p:nvPr/>
          </p:nvPicPr>
          <p:blipFill>
            <a:blip r:embed="rId2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67992" y="6642844"/>
              <a:ext cx="914528" cy="914528"/>
            </a:xfrm>
            <a:prstGeom prst="rect">
              <a:avLst/>
            </a:prstGeom>
          </p:spPr>
        </p:pic>
        <p:pic>
          <p:nvPicPr>
            <p:cNvPr id="473" name="Imagem 472"/>
            <p:cNvPicPr>
              <a:picLocks noChangeAspect="1"/>
            </p:cNvPicPr>
            <p:nvPr/>
          </p:nvPicPr>
          <p:blipFill>
            <a:blip r:embed="rId2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3994" y="5487611"/>
              <a:ext cx="914528" cy="914528"/>
            </a:xfrm>
            <a:prstGeom prst="rect">
              <a:avLst/>
            </a:prstGeom>
          </p:spPr>
        </p:pic>
        <p:pic>
          <p:nvPicPr>
            <p:cNvPr id="474" name="Imagem 473"/>
            <p:cNvPicPr>
              <a:picLocks noChangeAspect="1"/>
            </p:cNvPicPr>
            <p:nvPr/>
          </p:nvPicPr>
          <p:blipFill>
            <a:blip r:embed="rId2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1841" y="2162127"/>
              <a:ext cx="709470" cy="709470"/>
            </a:xfrm>
            <a:prstGeom prst="rect">
              <a:avLst/>
            </a:prstGeom>
          </p:spPr>
        </p:pic>
        <p:pic>
          <p:nvPicPr>
            <p:cNvPr id="475" name="Imagem 474"/>
            <p:cNvPicPr>
              <a:picLocks noChangeAspect="1"/>
            </p:cNvPicPr>
            <p:nvPr/>
          </p:nvPicPr>
          <p:blipFill>
            <a:blip r:embed="rId2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9217" y="6555112"/>
              <a:ext cx="914528" cy="914528"/>
            </a:xfrm>
            <a:prstGeom prst="rect">
              <a:avLst/>
            </a:prstGeom>
          </p:spPr>
        </p:pic>
        <p:pic>
          <p:nvPicPr>
            <p:cNvPr id="476" name="Imagem 475"/>
            <p:cNvPicPr>
              <a:picLocks noChangeAspect="1"/>
            </p:cNvPicPr>
            <p:nvPr/>
          </p:nvPicPr>
          <p:blipFill>
            <a:blip r:embed="rId2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3011" y="6126270"/>
              <a:ext cx="914528" cy="914528"/>
            </a:xfrm>
            <a:prstGeom prst="rect">
              <a:avLst/>
            </a:prstGeom>
          </p:spPr>
        </p:pic>
        <p:pic>
          <p:nvPicPr>
            <p:cNvPr id="477" name="Imagem 476"/>
            <p:cNvPicPr>
              <a:picLocks noChangeAspect="1"/>
            </p:cNvPicPr>
            <p:nvPr/>
          </p:nvPicPr>
          <p:blipFill>
            <a:blip r:embed="rId2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75432" y="4607908"/>
              <a:ext cx="914528" cy="914528"/>
            </a:xfrm>
            <a:prstGeom prst="rect">
              <a:avLst/>
            </a:prstGeom>
          </p:spPr>
        </p:pic>
        <p:pic>
          <p:nvPicPr>
            <p:cNvPr id="478" name="Imagem 477"/>
            <p:cNvPicPr>
              <a:picLocks noChangeAspect="1"/>
            </p:cNvPicPr>
            <p:nvPr/>
          </p:nvPicPr>
          <p:blipFill>
            <a:blip r:embed="rId3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76908" y="3327521"/>
              <a:ext cx="914528" cy="914528"/>
            </a:xfrm>
            <a:prstGeom prst="rect">
              <a:avLst/>
            </a:prstGeom>
          </p:spPr>
        </p:pic>
        <p:pic>
          <p:nvPicPr>
            <p:cNvPr id="479" name="Imagem 478"/>
            <p:cNvPicPr>
              <a:picLocks noChangeAspect="1"/>
            </p:cNvPicPr>
            <p:nvPr/>
          </p:nvPicPr>
          <p:blipFill>
            <a:blip r:embed="rId3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83103" y="1171624"/>
              <a:ext cx="914528" cy="914528"/>
            </a:xfrm>
            <a:prstGeom prst="rect">
              <a:avLst/>
            </a:prstGeom>
          </p:spPr>
        </p:pic>
        <p:pic>
          <p:nvPicPr>
            <p:cNvPr id="480" name="Imagem 479"/>
            <p:cNvPicPr>
              <a:picLocks noChangeAspect="1"/>
            </p:cNvPicPr>
            <p:nvPr/>
          </p:nvPicPr>
          <p:blipFill>
            <a:blip r:embed="rId3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0431" y="6549576"/>
              <a:ext cx="914528" cy="914528"/>
            </a:xfrm>
            <a:prstGeom prst="rect">
              <a:avLst/>
            </a:prstGeom>
          </p:spPr>
        </p:pic>
        <p:pic>
          <p:nvPicPr>
            <p:cNvPr id="481" name="Imagem 480"/>
            <p:cNvPicPr>
              <a:picLocks noChangeAspect="1"/>
            </p:cNvPicPr>
            <p:nvPr/>
          </p:nvPicPr>
          <p:blipFill>
            <a:blip r:embed="rId3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81066" y="462672"/>
              <a:ext cx="914528" cy="914528"/>
            </a:xfrm>
            <a:prstGeom prst="rect">
              <a:avLst/>
            </a:prstGeom>
          </p:spPr>
        </p:pic>
        <p:pic>
          <p:nvPicPr>
            <p:cNvPr id="482" name="Imagem 481"/>
            <p:cNvPicPr>
              <a:picLocks noChangeAspect="1"/>
            </p:cNvPicPr>
            <p:nvPr/>
          </p:nvPicPr>
          <p:blipFill>
            <a:blip r:embed="rId3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6976" y="5568772"/>
              <a:ext cx="914528" cy="914528"/>
            </a:xfrm>
            <a:prstGeom prst="rect">
              <a:avLst/>
            </a:prstGeom>
          </p:spPr>
        </p:pic>
        <p:pic>
          <p:nvPicPr>
            <p:cNvPr id="483" name="Imagem 482"/>
            <p:cNvPicPr>
              <a:picLocks noChangeAspect="1"/>
            </p:cNvPicPr>
            <p:nvPr/>
          </p:nvPicPr>
          <p:blipFill>
            <a:blip r:embed="rId3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1992" y="5210132"/>
              <a:ext cx="914528" cy="914528"/>
            </a:xfrm>
            <a:prstGeom prst="rect">
              <a:avLst/>
            </a:prstGeom>
          </p:spPr>
        </p:pic>
        <p:pic>
          <p:nvPicPr>
            <p:cNvPr id="484" name="Imagem 483"/>
            <p:cNvPicPr>
              <a:picLocks noChangeAspect="1"/>
            </p:cNvPicPr>
            <p:nvPr/>
          </p:nvPicPr>
          <p:blipFill>
            <a:blip r:embed="rId3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47182" y="895135"/>
              <a:ext cx="914528" cy="914528"/>
            </a:xfrm>
            <a:prstGeom prst="rect">
              <a:avLst/>
            </a:prstGeom>
          </p:spPr>
        </p:pic>
        <p:pic>
          <p:nvPicPr>
            <p:cNvPr id="485" name="Imagem 484"/>
            <p:cNvPicPr>
              <a:picLocks noChangeAspect="1"/>
            </p:cNvPicPr>
            <p:nvPr/>
          </p:nvPicPr>
          <p:blipFill>
            <a:blip r:embed="rId3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86247" y="1887712"/>
              <a:ext cx="914528" cy="914528"/>
            </a:xfrm>
            <a:prstGeom prst="rect">
              <a:avLst/>
            </a:prstGeom>
          </p:spPr>
        </p:pic>
        <p:pic>
          <p:nvPicPr>
            <p:cNvPr id="486" name="Imagem 485"/>
            <p:cNvPicPr>
              <a:picLocks noChangeAspect="1"/>
            </p:cNvPicPr>
            <p:nvPr/>
          </p:nvPicPr>
          <p:blipFill>
            <a:blip r:embed="rId3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3290" y="627214"/>
              <a:ext cx="914528" cy="914528"/>
            </a:xfrm>
            <a:prstGeom prst="rect">
              <a:avLst/>
            </a:prstGeom>
          </p:spPr>
        </p:pic>
        <p:pic>
          <p:nvPicPr>
            <p:cNvPr id="487" name="Imagem 486"/>
            <p:cNvPicPr>
              <a:picLocks noChangeAspect="1"/>
            </p:cNvPicPr>
            <p:nvPr/>
          </p:nvPicPr>
          <p:blipFill>
            <a:blip r:embed="rId3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9536" y="2168147"/>
              <a:ext cx="914528" cy="914528"/>
            </a:xfrm>
            <a:prstGeom prst="rect">
              <a:avLst/>
            </a:prstGeom>
          </p:spPr>
        </p:pic>
        <p:pic>
          <p:nvPicPr>
            <p:cNvPr id="488" name="Imagem 487"/>
            <p:cNvPicPr>
              <a:picLocks noChangeAspect="1"/>
            </p:cNvPicPr>
            <p:nvPr/>
          </p:nvPicPr>
          <p:blipFill>
            <a:blip r:embed="rId4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97192" y="2052385"/>
              <a:ext cx="914528" cy="914528"/>
            </a:xfrm>
            <a:prstGeom prst="rect">
              <a:avLst/>
            </a:prstGeom>
          </p:spPr>
        </p:pic>
        <p:pic>
          <p:nvPicPr>
            <p:cNvPr id="489" name="Imagem 488"/>
            <p:cNvPicPr>
              <a:picLocks noChangeAspect="1"/>
            </p:cNvPicPr>
            <p:nvPr/>
          </p:nvPicPr>
          <p:blipFill>
            <a:blip r:embed="rId4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7373" y="2480174"/>
              <a:ext cx="914528" cy="914528"/>
            </a:xfrm>
            <a:prstGeom prst="rect">
              <a:avLst/>
            </a:prstGeom>
          </p:spPr>
        </p:pic>
        <p:pic>
          <p:nvPicPr>
            <p:cNvPr id="490" name="Imagem 489"/>
            <p:cNvPicPr>
              <a:picLocks noChangeAspect="1"/>
            </p:cNvPicPr>
            <p:nvPr/>
          </p:nvPicPr>
          <p:blipFill>
            <a:blip r:embed="rId4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9687" y="1207695"/>
              <a:ext cx="914528" cy="914528"/>
            </a:xfrm>
            <a:prstGeom prst="rect">
              <a:avLst/>
            </a:prstGeom>
          </p:spPr>
        </p:pic>
        <p:pic>
          <p:nvPicPr>
            <p:cNvPr id="491" name="Imagem 490"/>
            <p:cNvPicPr>
              <a:picLocks noChangeAspect="1"/>
            </p:cNvPicPr>
            <p:nvPr/>
          </p:nvPicPr>
          <p:blipFill>
            <a:blip r:embed="rId4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6926" y="4247594"/>
              <a:ext cx="914528" cy="914528"/>
            </a:xfrm>
            <a:prstGeom prst="rect">
              <a:avLst/>
            </a:prstGeom>
          </p:spPr>
        </p:pic>
        <p:pic>
          <p:nvPicPr>
            <p:cNvPr id="492" name="Imagem 491"/>
            <p:cNvPicPr>
              <a:picLocks noChangeAspect="1"/>
            </p:cNvPicPr>
            <p:nvPr/>
          </p:nvPicPr>
          <p:blipFill>
            <a:blip r:embed="rId4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9581" y="6829998"/>
              <a:ext cx="914528" cy="914528"/>
            </a:xfrm>
            <a:prstGeom prst="rect">
              <a:avLst/>
            </a:prstGeom>
          </p:spPr>
        </p:pic>
        <p:pic>
          <p:nvPicPr>
            <p:cNvPr id="493" name="Imagem 492"/>
            <p:cNvPicPr>
              <a:picLocks noChangeAspect="1"/>
            </p:cNvPicPr>
            <p:nvPr/>
          </p:nvPicPr>
          <p:blipFill>
            <a:blip r:embed="rId4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0319" y="496014"/>
              <a:ext cx="914528" cy="914528"/>
            </a:xfrm>
            <a:prstGeom prst="rect">
              <a:avLst/>
            </a:prstGeom>
          </p:spPr>
        </p:pic>
        <p:pic>
          <p:nvPicPr>
            <p:cNvPr id="494" name="Imagem 493"/>
            <p:cNvPicPr>
              <a:picLocks noChangeAspect="1"/>
            </p:cNvPicPr>
            <p:nvPr/>
          </p:nvPicPr>
          <p:blipFill>
            <a:blip r:embed="rId4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00444" y="6292158"/>
              <a:ext cx="914528" cy="914528"/>
            </a:xfrm>
            <a:prstGeom prst="rect">
              <a:avLst/>
            </a:prstGeom>
          </p:spPr>
        </p:pic>
        <p:pic>
          <p:nvPicPr>
            <p:cNvPr id="495" name="Imagem 494"/>
            <p:cNvPicPr>
              <a:picLocks noChangeAspect="1"/>
            </p:cNvPicPr>
            <p:nvPr/>
          </p:nvPicPr>
          <p:blipFill>
            <a:blip r:embed="rId4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54484" y="5186939"/>
              <a:ext cx="914528" cy="914528"/>
            </a:xfrm>
            <a:prstGeom prst="rect">
              <a:avLst/>
            </a:prstGeom>
          </p:spPr>
        </p:pic>
        <p:pic>
          <p:nvPicPr>
            <p:cNvPr id="496" name="Imagem 495"/>
            <p:cNvPicPr>
              <a:picLocks noChangeAspect="1"/>
            </p:cNvPicPr>
            <p:nvPr/>
          </p:nvPicPr>
          <p:blipFill>
            <a:blip r:embed="rId4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7148" y="1188898"/>
              <a:ext cx="914528" cy="914528"/>
            </a:xfrm>
            <a:prstGeom prst="rect">
              <a:avLst/>
            </a:prstGeom>
          </p:spPr>
        </p:pic>
        <p:pic>
          <p:nvPicPr>
            <p:cNvPr id="497" name="Imagem 496"/>
            <p:cNvPicPr>
              <a:picLocks noChangeAspect="1"/>
            </p:cNvPicPr>
            <p:nvPr/>
          </p:nvPicPr>
          <p:blipFill>
            <a:blip r:embed="rId4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4706" y="4797315"/>
              <a:ext cx="914528" cy="914528"/>
            </a:xfrm>
            <a:prstGeom prst="rect">
              <a:avLst/>
            </a:prstGeom>
          </p:spPr>
        </p:pic>
        <p:pic>
          <p:nvPicPr>
            <p:cNvPr id="498" name="Imagem 497"/>
            <p:cNvPicPr>
              <a:picLocks noChangeAspect="1"/>
            </p:cNvPicPr>
            <p:nvPr/>
          </p:nvPicPr>
          <p:blipFill>
            <a:blip r:embed="rId5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4608" y="388869"/>
              <a:ext cx="914528" cy="914528"/>
            </a:xfrm>
            <a:prstGeom prst="rect">
              <a:avLst/>
            </a:prstGeom>
          </p:spPr>
        </p:pic>
        <p:pic>
          <p:nvPicPr>
            <p:cNvPr id="499" name="Imagem 498"/>
            <p:cNvPicPr>
              <a:picLocks noChangeAspect="1"/>
            </p:cNvPicPr>
            <p:nvPr/>
          </p:nvPicPr>
          <p:blipFill>
            <a:blip r:embed="rId5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86715" y="2387468"/>
              <a:ext cx="914528" cy="914528"/>
            </a:xfrm>
            <a:prstGeom prst="rect">
              <a:avLst/>
            </a:prstGeom>
          </p:spPr>
        </p:pic>
        <p:pic>
          <p:nvPicPr>
            <p:cNvPr id="500" name="Imagem 499"/>
            <p:cNvPicPr>
              <a:picLocks noChangeAspect="1"/>
            </p:cNvPicPr>
            <p:nvPr/>
          </p:nvPicPr>
          <p:blipFill>
            <a:blip r:embed="rId5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7951" y="3512"/>
              <a:ext cx="914528" cy="914528"/>
            </a:xfrm>
            <a:prstGeom prst="rect">
              <a:avLst/>
            </a:prstGeom>
          </p:spPr>
        </p:pic>
        <p:pic>
          <p:nvPicPr>
            <p:cNvPr id="501" name="Imagem 500"/>
            <p:cNvPicPr>
              <a:picLocks noChangeAspect="1"/>
            </p:cNvPicPr>
            <p:nvPr/>
          </p:nvPicPr>
          <p:blipFill>
            <a:blip r:embed="rId5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6976" y="4685897"/>
              <a:ext cx="914528" cy="914528"/>
            </a:xfrm>
            <a:prstGeom prst="rect">
              <a:avLst/>
            </a:prstGeom>
          </p:spPr>
        </p:pic>
        <p:pic>
          <p:nvPicPr>
            <p:cNvPr id="502" name="Imagem 501"/>
            <p:cNvPicPr>
              <a:picLocks noChangeAspect="1"/>
            </p:cNvPicPr>
            <p:nvPr/>
          </p:nvPicPr>
          <p:blipFill>
            <a:blip r:embed="rId5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3817" y="6565866"/>
              <a:ext cx="914528" cy="914528"/>
            </a:xfrm>
            <a:prstGeom prst="rect">
              <a:avLst/>
            </a:prstGeom>
          </p:spPr>
        </p:pic>
        <p:pic>
          <p:nvPicPr>
            <p:cNvPr id="503" name="Imagem 502"/>
            <p:cNvPicPr>
              <a:picLocks noChangeAspect="1"/>
            </p:cNvPicPr>
            <p:nvPr/>
          </p:nvPicPr>
          <p:blipFill>
            <a:blip r:embed="rId5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71165" y="4846768"/>
              <a:ext cx="914528" cy="914528"/>
            </a:xfrm>
            <a:prstGeom prst="rect">
              <a:avLst/>
            </a:prstGeom>
          </p:spPr>
        </p:pic>
        <p:pic>
          <p:nvPicPr>
            <p:cNvPr id="504" name="Imagem 503"/>
            <p:cNvPicPr>
              <a:picLocks noChangeAspect="1"/>
            </p:cNvPicPr>
            <p:nvPr/>
          </p:nvPicPr>
          <p:blipFill>
            <a:blip r:embed="rId5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90217" y="90086"/>
              <a:ext cx="914528" cy="914528"/>
            </a:xfrm>
            <a:prstGeom prst="rect">
              <a:avLst/>
            </a:prstGeom>
          </p:spPr>
        </p:pic>
        <p:pic>
          <p:nvPicPr>
            <p:cNvPr id="505" name="Imagem 504"/>
            <p:cNvPicPr>
              <a:picLocks noChangeAspect="1"/>
            </p:cNvPicPr>
            <p:nvPr/>
          </p:nvPicPr>
          <p:blipFill>
            <a:blip r:embed="rId5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76310" y="3682696"/>
              <a:ext cx="914528" cy="914528"/>
            </a:xfrm>
            <a:prstGeom prst="rect">
              <a:avLst/>
            </a:prstGeom>
          </p:spPr>
        </p:pic>
        <p:pic>
          <p:nvPicPr>
            <p:cNvPr id="506" name="Imagem 505"/>
            <p:cNvPicPr>
              <a:picLocks noChangeAspect="1"/>
            </p:cNvPicPr>
            <p:nvPr/>
          </p:nvPicPr>
          <p:blipFill>
            <a:blip r:embed="rId5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19897" y="5998312"/>
              <a:ext cx="914528" cy="914528"/>
            </a:xfrm>
            <a:prstGeom prst="rect">
              <a:avLst/>
            </a:prstGeom>
          </p:spPr>
        </p:pic>
        <p:pic>
          <p:nvPicPr>
            <p:cNvPr id="507" name="Imagem 506"/>
            <p:cNvPicPr>
              <a:picLocks noChangeAspect="1"/>
            </p:cNvPicPr>
            <p:nvPr/>
          </p:nvPicPr>
          <p:blipFill>
            <a:blip r:embed="rId5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3817" y="3963596"/>
              <a:ext cx="914528" cy="914528"/>
            </a:xfrm>
            <a:prstGeom prst="rect">
              <a:avLst/>
            </a:prstGeom>
          </p:spPr>
        </p:pic>
        <p:pic>
          <p:nvPicPr>
            <p:cNvPr id="508" name="Imagem 507"/>
            <p:cNvPicPr>
              <a:picLocks noChangeAspect="1"/>
            </p:cNvPicPr>
            <p:nvPr/>
          </p:nvPicPr>
          <p:blipFill>
            <a:blip r:embed="rId6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24816" y="3910319"/>
              <a:ext cx="914528" cy="914528"/>
            </a:xfrm>
            <a:prstGeom prst="rect">
              <a:avLst/>
            </a:prstGeom>
          </p:spPr>
        </p:pic>
        <p:pic>
          <p:nvPicPr>
            <p:cNvPr id="509" name="Imagem 508"/>
            <p:cNvPicPr>
              <a:picLocks noChangeAspect="1"/>
            </p:cNvPicPr>
            <p:nvPr/>
          </p:nvPicPr>
          <p:blipFill>
            <a:blip r:embed="rId6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1263" y="4134929"/>
              <a:ext cx="914528" cy="914528"/>
            </a:xfrm>
            <a:prstGeom prst="rect">
              <a:avLst/>
            </a:prstGeom>
          </p:spPr>
        </p:pic>
        <p:pic>
          <p:nvPicPr>
            <p:cNvPr id="510" name="Imagem 509"/>
            <p:cNvPicPr>
              <a:picLocks noChangeAspect="1"/>
            </p:cNvPicPr>
            <p:nvPr/>
          </p:nvPicPr>
          <p:blipFill>
            <a:blip r:embed="rId6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2380" y="2642036"/>
              <a:ext cx="914528" cy="914528"/>
            </a:xfrm>
            <a:prstGeom prst="rect">
              <a:avLst/>
            </a:prstGeom>
          </p:spPr>
        </p:pic>
        <p:pic>
          <p:nvPicPr>
            <p:cNvPr id="511" name="Imagem 510"/>
            <p:cNvPicPr>
              <a:picLocks noChangeAspect="1"/>
            </p:cNvPicPr>
            <p:nvPr/>
          </p:nvPicPr>
          <p:blipFill>
            <a:blip r:embed="rId6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17637" y="3247166"/>
              <a:ext cx="914528" cy="914528"/>
            </a:xfrm>
            <a:prstGeom prst="rect">
              <a:avLst/>
            </a:prstGeom>
          </p:spPr>
        </p:pic>
        <p:pic>
          <p:nvPicPr>
            <p:cNvPr id="512" name="Imagem 511"/>
            <p:cNvPicPr>
              <a:picLocks noChangeAspect="1"/>
            </p:cNvPicPr>
            <p:nvPr/>
          </p:nvPicPr>
          <p:blipFill>
            <a:blip r:embed="rId6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0702" y="533113"/>
              <a:ext cx="914528" cy="914528"/>
            </a:xfrm>
            <a:prstGeom prst="rect">
              <a:avLst/>
            </a:prstGeom>
          </p:spPr>
        </p:pic>
        <p:pic>
          <p:nvPicPr>
            <p:cNvPr id="513" name="Imagem 512"/>
            <p:cNvPicPr>
              <a:picLocks noChangeAspect="1"/>
            </p:cNvPicPr>
            <p:nvPr/>
          </p:nvPicPr>
          <p:blipFill>
            <a:blip r:embed="rId6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32756" y="6292158"/>
              <a:ext cx="914528" cy="914528"/>
            </a:xfrm>
            <a:prstGeom prst="rect">
              <a:avLst/>
            </a:prstGeom>
          </p:spPr>
        </p:pic>
        <p:pic>
          <p:nvPicPr>
            <p:cNvPr id="514" name="Imagem 513"/>
            <p:cNvPicPr>
              <a:picLocks noChangeAspect="1"/>
            </p:cNvPicPr>
            <p:nvPr/>
          </p:nvPicPr>
          <p:blipFill>
            <a:blip r:embed="rId6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70422" y="68718"/>
              <a:ext cx="914528" cy="914528"/>
            </a:xfrm>
            <a:prstGeom prst="rect">
              <a:avLst/>
            </a:prstGeom>
          </p:spPr>
        </p:pic>
        <p:pic>
          <p:nvPicPr>
            <p:cNvPr id="515" name="Imagem 514"/>
            <p:cNvPicPr>
              <a:picLocks noChangeAspect="1"/>
            </p:cNvPicPr>
            <p:nvPr/>
          </p:nvPicPr>
          <p:blipFill>
            <a:blip r:embed="rId6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6869" y="3923379"/>
              <a:ext cx="914528" cy="914528"/>
            </a:xfrm>
            <a:prstGeom prst="rect">
              <a:avLst/>
            </a:prstGeom>
          </p:spPr>
        </p:pic>
        <p:pic>
          <p:nvPicPr>
            <p:cNvPr id="516" name="Imagem 515"/>
            <p:cNvPicPr>
              <a:picLocks noChangeAspect="1"/>
            </p:cNvPicPr>
            <p:nvPr/>
          </p:nvPicPr>
          <p:blipFill>
            <a:blip r:embed="rId6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3482" y="3848727"/>
              <a:ext cx="914528" cy="914528"/>
            </a:xfrm>
            <a:prstGeom prst="rect">
              <a:avLst/>
            </a:prstGeom>
          </p:spPr>
        </p:pic>
        <p:pic>
          <p:nvPicPr>
            <p:cNvPr id="517" name="Imagem 516"/>
            <p:cNvPicPr>
              <a:picLocks noChangeAspect="1"/>
            </p:cNvPicPr>
            <p:nvPr/>
          </p:nvPicPr>
          <p:blipFill>
            <a:blip r:embed="rId69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2285" y="5169036"/>
              <a:ext cx="609685" cy="609685"/>
            </a:xfrm>
            <a:prstGeom prst="rect">
              <a:avLst/>
            </a:prstGeom>
          </p:spPr>
        </p:pic>
        <p:pic>
          <p:nvPicPr>
            <p:cNvPr id="518" name="Imagem 517"/>
            <p:cNvPicPr>
              <a:picLocks noChangeAspect="1"/>
            </p:cNvPicPr>
            <p:nvPr/>
          </p:nvPicPr>
          <p:blipFill>
            <a:blip r:embed="rId7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24861" y="1906372"/>
              <a:ext cx="914528" cy="914528"/>
            </a:xfrm>
            <a:prstGeom prst="rect">
              <a:avLst/>
            </a:prstGeom>
          </p:spPr>
        </p:pic>
        <p:pic>
          <p:nvPicPr>
            <p:cNvPr id="519" name="Imagem 518"/>
            <p:cNvPicPr>
              <a:picLocks noChangeAspect="1"/>
            </p:cNvPicPr>
            <p:nvPr/>
          </p:nvPicPr>
          <p:blipFill>
            <a:blip r:embed="rId71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01377" y="4295604"/>
              <a:ext cx="914528" cy="914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982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tângulo 9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1000">
                <a:srgbClr val="FFC3EC"/>
              </a:gs>
              <a:gs pos="72000">
                <a:srgbClr val="FFDBFF"/>
              </a:gs>
              <a:gs pos="100000">
                <a:srgbClr val="FF99CC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12"/>
          <p:cNvSpPr/>
          <p:nvPr/>
        </p:nvSpPr>
        <p:spPr>
          <a:xfrm>
            <a:off x="14817488" y="1569368"/>
            <a:ext cx="2140679" cy="1467743"/>
          </a:xfrm>
          <a:custGeom>
            <a:avLst/>
            <a:gdLst>
              <a:gd name="connsiteX0" fmla="*/ 0 w 3824799"/>
              <a:gd name="connsiteY0" fmla="*/ 0 h 2267857"/>
              <a:gd name="connsiteX1" fmla="*/ 3824799 w 3824799"/>
              <a:gd name="connsiteY1" fmla="*/ 0 h 2267857"/>
              <a:gd name="connsiteX2" fmla="*/ 3824799 w 3824799"/>
              <a:gd name="connsiteY2" fmla="*/ 2267857 h 2267857"/>
              <a:gd name="connsiteX3" fmla="*/ 0 w 3824799"/>
              <a:gd name="connsiteY3" fmla="*/ 2267857 h 2267857"/>
              <a:gd name="connsiteX4" fmla="*/ 0 w 3824799"/>
              <a:gd name="connsiteY4" fmla="*/ 0 h 2267857"/>
              <a:gd name="connsiteX0" fmla="*/ 0 w 3824799"/>
              <a:gd name="connsiteY0" fmla="*/ 14254 h 2282111"/>
              <a:gd name="connsiteX1" fmla="*/ 1342394 w 3824799"/>
              <a:gd name="connsiteY1" fmla="*/ 0 h 2282111"/>
              <a:gd name="connsiteX2" fmla="*/ 3824799 w 3824799"/>
              <a:gd name="connsiteY2" fmla="*/ 14254 h 2282111"/>
              <a:gd name="connsiteX3" fmla="*/ 3824799 w 3824799"/>
              <a:gd name="connsiteY3" fmla="*/ 2282111 h 2282111"/>
              <a:gd name="connsiteX4" fmla="*/ 0 w 3824799"/>
              <a:gd name="connsiteY4" fmla="*/ 2282111 h 2282111"/>
              <a:gd name="connsiteX5" fmla="*/ 0 w 3824799"/>
              <a:gd name="connsiteY5" fmla="*/ 14254 h 2282111"/>
              <a:gd name="connsiteX0" fmla="*/ 0 w 3824799"/>
              <a:gd name="connsiteY0" fmla="*/ 28768 h 2296625"/>
              <a:gd name="connsiteX1" fmla="*/ 1342394 w 3824799"/>
              <a:gd name="connsiteY1" fmla="*/ 14514 h 2296625"/>
              <a:gd name="connsiteX2" fmla="*/ 2561594 w 3824799"/>
              <a:gd name="connsiteY2" fmla="*/ 0 h 2296625"/>
              <a:gd name="connsiteX3" fmla="*/ 3824799 w 3824799"/>
              <a:gd name="connsiteY3" fmla="*/ 28768 h 2296625"/>
              <a:gd name="connsiteX4" fmla="*/ 3824799 w 3824799"/>
              <a:gd name="connsiteY4" fmla="*/ 2296625 h 2296625"/>
              <a:gd name="connsiteX5" fmla="*/ 0 w 3824799"/>
              <a:gd name="connsiteY5" fmla="*/ 2296625 h 2296625"/>
              <a:gd name="connsiteX6" fmla="*/ 0 w 3824799"/>
              <a:gd name="connsiteY6" fmla="*/ 28768 h 2296625"/>
              <a:gd name="connsiteX0" fmla="*/ 0 w 3824799"/>
              <a:gd name="connsiteY0" fmla="*/ 14254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14254 h 2282111"/>
              <a:gd name="connsiteX4" fmla="*/ 3824799 w 3824799"/>
              <a:gd name="connsiteY4" fmla="*/ 2282111 h 2282111"/>
              <a:gd name="connsiteX5" fmla="*/ 0 w 3824799"/>
              <a:gd name="connsiteY5" fmla="*/ 2282111 h 2282111"/>
              <a:gd name="connsiteX6" fmla="*/ 0 w 3824799"/>
              <a:gd name="connsiteY6" fmla="*/ 14254 h 2282111"/>
              <a:gd name="connsiteX0" fmla="*/ 101600 w 3824799"/>
              <a:gd name="connsiteY0" fmla="*/ 231968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14254 h 2282111"/>
              <a:gd name="connsiteX4" fmla="*/ 3824799 w 3824799"/>
              <a:gd name="connsiteY4" fmla="*/ 2282111 h 2282111"/>
              <a:gd name="connsiteX5" fmla="*/ 0 w 3824799"/>
              <a:gd name="connsiteY5" fmla="*/ 2282111 h 2282111"/>
              <a:gd name="connsiteX6" fmla="*/ 101600 w 3824799"/>
              <a:gd name="connsiteY6" fmla="*/ 231968 h 2282111"/>
              <a:gd name="connsiteX0" fmla="*/ 101600 w 3824799"/>
              <a:gd name="connsiteY0" fmla="*/ 231968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57797 h 2282111"/>
              <a:gd name="connsiteX4" fmla="*/ 3824799 w 3824799"/>
              <a:gd name="connsiteY4" fmla="*/ 2282111 h 2282111"/>
              <a:gd name="connsiteX5" fmla="*/ 0 w 3824799"/>
              <a:gd name="connsiteY5" fmla="*/ 2282111 h 2282111"/>
              <a:gd name="connsiteX6" fmla="*/ 101600 w 3824799"/>
              <a:gd name="connsiteY6" fmla="*/ 231968 h 2282111"/>
              <a:gd name="connsiteX0" fmla="*/ 101600 w 3824799"/>
              <a:gd name="connsiteY0" fmla="*/ 231968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57797 h 2282111"/>
              <a:gd name="connsiteX4" fmla="*/ 3824799 w 3824799"/>
              <a:gd name="connsiteY4" fmla="*/ 2282111 h 2282111"/>
              <a:gd name="connsiteX5" fmla="*/ 1197251 w 3824799"/>
              <a:gd name="connsiteY5" fmla="*/ 2278743 h 2282111"/>
              <a:gd name="connsiteX6" fmla="*/ 0 w 3824799"/>
              <a:gd name="connsiteY6" fmla="*/ 2282111 h 2282111"/>
              <a:gd name="connsiteX7" fmla="*/ 101600 w 3824799"/>
              <a:gd name="connsiteY7" fmla="*/ 231968 h 2282111"/>
              <a:gd name="connsiteX0" fmla="*/ 101600 w 3824799"/>
              <a:gd name="connsiteY0" fmla="*/ 231968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57797 h 2282111"/>
              <a:gd name="connsiteX4" fmla="*/ 3824799 w 3824799"/>
              <a:gd name="connsiteY4" fmla="*/ 2282111 h 2282111"/>
              <a:gd name="connsiteX5" fmla="*/ 2518051 w 3824799"/>
              <a:gd name="connsiteY5" fmla="*/ 2264229 h 2282111"/>
              <a:gd name="connsiteX6" fmla="*/ 1197251 w 3824799"/>
              <a:gd name="connsiteY6" fmla="*/ 2278743 h 2282111"/>
              <a:gd name="connsiteX7" fmla="*/ 0 w 3824799"/>
              <a:gd name="connsiteY7" fmla="*/ 2282111 h 2282111"/>
              <a:gd name="connsiteX8" fmla="*/ 101600 w 3824799"/>
              <a:gd name="connsiteY8" fmla="*/ 231968 h 2282111"/>
              <a:gd name="connsiteX0" fmla="*/ 101600 w 3824799"/>
              <a:gd name="connsiteY0" fmla="*/ 231968 h 2467429"/>
              <a:gd name="connsiteX1" fmla="*/ 1342394 w 3824799"/>
              <a:gd name="connsiteY1" fmla="*/ 0 h 2467429"/>
              <a:gd name="connsiteX2" fmla="*/ 2605137 w 3824799"/>
              <a:gd name="connsiteY2" fmla="*/ 333829 h 2467429"/>
              <a:gd name="connsiteX3" fmla="*/ 3824799 w 3824799"/>
              <a:gd name="connsiteY3" fmla="*/ 57797 h 2467429"/>
              <a:gd name="connsiteX4" fmla="*/ 3824799 w 3824799"/>
              <a:gd name="connsiteY4" fmla="*/ 2282111 h 2467429"/>
              <a:gd name="connsiteX5" fmla="*/ 2518051 w 3824799"/>
              <a:gd name="connsiteY5" fmla="*/ 2467429 h 2467429"/>
              <a:gd name="connsiteX6" fmla="*/ 1197251 w 3824799"/>
              <a:gd name="connsiteY6" fmla="*/ 2278743 h 2467429"/>
              <a:gd name="connsiteX7" fmla="*/ 0 w 3824799"/>
              <a:gd name="connsiteY7" fmla="*/ 2282111 h 2467429"/>
              <a:gd name="connsiteX8" fmla="*/ 101600 w 3824799"/>
              <a:gd name="connsiteY8" fmla="*/ 231968 h 2467429"/>
              <a:gd name="connsiteX0" fmla="*/ 101600 w 3824799"/>
              <a:gd name="connsiteY0" fmla="*/ 231968 h 2467429"/>
              <a:gd name="connsiteX1" fmla="*/ 1342394 w 3824799"/>
              <a:gd name="connsiteY1" fmla="*/ 0 h 2467429"/>
              <a:gd name="connsiteX2" fmla="*/ 2605137 w 3824799"/>
              <a:gd name="connsiteY2" fmla="*/ 333829 h 2467429"/>
              <a:gd name="connsiteX3" fmla="*/ 3824799 w 3824799"/>
              <a:gd name="connsiteY3" fmla="*/ 57797 h 2467429"/>
              <a:gd name="connsiteX4" fmla="*/ 3824799 w 3824799"/>
              <a:gd name="connsiteY4" fmla="*/ 2282111 h 2467429"/>
              <a:gd name="connsiteX5" fmla="*/ 2518051 w 3824799"/>
              <a:gd name="connsiteY5" fmla="*/ 2467429 h 2467429"/>
              <a:gd name="connsiteX6" fmla="*/ 1269823 w 3824799"/>
              <a:gd name="connsiteY6" fmla="*/ 2017486 h 2467429"/>
              <a:gd name="connsiteX7" fmla="*/ 0 w 3824799"/>
              <a:gd name="connsiteY7" fmla="*/ 2282111 h 2467429"/>
              <a:gd name="connsiteX8" fmla="*/ 101600 w 3824799"/>
              <a:gd name="connsiteY8" fmla="*/ 231968 h 2467429"/>
              <a:gd name="connsiteX0" fmla="*/ 101600 w 3824799"/>
              <a:gd name="connsiteY0" fmla="*/ 231968 h 2322286"/>
              <a:gd name="connsiteX1" fmla="*/ 1342394 w 3824799"/>
              <a:gd name="connsiteY1" fmla="*/ 0 h 2322286"/>
              <a:gd name="connsiteX2" fmla="*/ 2605137 w 3824799"/>
              <a:gd name="connsiteY2" fmla="*/ 333829 h 2322286"/>
              <a:gd name="connsiteX3" fmla="*/ 3824799 w 3824799"/>
              <a:gd name="connsiteY3" fmla="*/ 57797 h 2322286"/>
              <a:gd name="connsiteX4" fmla="*/ 3824799 w 3824799"/>
              <a:gd name="connsiteY4" fmla="*/ 2282111 h 2322286"/>
              <a:gd name="connsiteX5" fmla="*/ 2518051 w 3824799"/>
              <a:gd name="connsiteY5" fmla="*/ 2322286 h 2322286"/>
              <a:gd name="connsiteX6" fmla="*/ 1269823 w 3824799"/>
              <a:gd name="connsiteY6" fmla="*/ 2017486 h 2322286"/>
              <a:gd name="connsiteX7" fmla="*/ 0 w 3824799"/>
              <a:gd name="connsiteY7" fmla="*/ 2282111 h 2322286"/>
              <a:gd name="connsiteX8" fmla="*/ 101600 w 3824799"/>
              <a:gd name="connsiteY8" fmla="*/ 231968 h 2322286"/>
              <a:gd name="connsiteX0" fmla="*/ 101600 w 3824799"/>
              <a:gd name="connsiteY0" fmla="*/ 231968 h 2322286"/>
              <a:gd name="connsiteX1" fmla="*/ 1342394 w 3824799"/>
              <a:gd name="connsiteY1" fmla="*/ 0 h 2322286"/>
              <a:gd name="connsiteX2" fmla="*/ 2605137 w 3824799"/>
              <a:gd name="connsiteY2" fmla="*/ 333829 h 2322286"/>
              <a:gd name="connsiteX3" fmla="*/ 3824799 w 3824799"/>
              <a:gd name="connsiteY3" fmla="*/ 57797 h 2322286"/>
              <a:gd name="connsiteX4" fmla="*/ 3737713 w 3824799"/>
              <a:gd name="connsiteY4" fmla="*/ 2093426 h 2322286"/>
              <a:gd name="connsiteX5" fmla="*/ 2518051 w 3824799"/>
              <a:gd name="connsiteY5" fmla="*/ 2322286 h 2322286"/>
              <a:gd name="connsiteX6" fmla="*/ 1269823 w 3824799"/>
              <a:gd name="connsiteY6" fmla="*/ 2017486 h 2322286"/>
              <a:gd name="connsiteX7" fmla="*/ 0 w 3824799"/>
              <a:gd name="connsiteY7" fmla="*/ 2282111 h 2322286"/>
              <a:gd name="connsiteX8" fmla="*/ 101600 w 3824799"/>
              <a:gd name="connsiteY8" fmla="*/ 231968 h 232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4799" h="2322286">
                <a:moveTo>
                  <a:pt x="101600" y="231968"/>
                </a:moveTo>
                <a:lnTo>
                  <a:pt x="1342394" y="0"/>
                </a:lnTo>
                <a:lnTo>
                  <a:pt x="2605137" y="333829"/>
                </a:lnTo>
                <a:lnTo>
                  <a:pt x="3824799" y="57797"/>
                </a:lnTo>
                <a:lnTo>
                  <a:pt x="3737713" y="2093426"/>
                </a:lnTo>
                <a:lnTo>
                  <a:pt x="2518051" y="2322286"/>
                </a:lnTo>
                <a:lnTo>
                  <a:pt x="1269823" y="2017486"/>
                </a:lnTo>
                <a:lnTo>
                  <a:pt x="0" y="2282111"/>
                </a:lnTo>
                <a:lnTo>
                  <a:pt x="101600" y="231968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240" y="2181609"/>
            <a:ext cx="758371" cy="75837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688" y="1874700"/>
            <a:ext cx="914528" cy="91452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120" y="2186384"/>
            <a:ext cx="914528" cy="91452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04" y="2541652"/>
            <a:ext cx="914528" cy="91452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81" y="1151792"/>
            <a:ext cx="952633" cy="95263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932" y="446539"/>
            <a:ext cx="952633" cy="95263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7925" y="-1447933"/>
            <a:ext cx="952633" cy="95263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794" y="14350049"/>
            <a:ext cx="914528" cy="91452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09" y="-44262"/>
            <a:ext cx="914528" cy="91452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7806" y="10271904"/>
            <a:ext cx="914528" cy="91452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0" y="1964287"/>
            <a:ext cx="914528" cy="91452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81" y="190470"/>
            <a:ext cx="914528" cy="91452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36" y="4521334"/>
            <a:ext cx="914528" cy="91452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381" y="16987963"/>
            <a:ext cx="914528" cy="91452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984" y="4474757"/>
            <a:ext cx="914528" cy="914528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80" y="2208176"/>
            <a:ext cx="914528" cy="91452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070" y="16366752"/>
            <a:ext cx="914528" cy="914528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58" y="13842544"/>
            <a:ext cx="914528" cy="914528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252" y="4747892"/>
            <a:ext cx="914528" cy="914528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32" y="156016"/>
            <a:ext cx="914528" cy="914528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22" y="5749324"/>
            <a:ext cx="914528" cy="914528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233" y="1134124"/>
            <a:ext cx="914528" cy="91452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25" y="5666150"/>
            <a:ext cx="914528" cy="914528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21" y="3456180"/>
            <a:ext cx="914528" cy="914528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27" y="654840"/>
            <a:ext cx="914528" cy="914528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25" y="3071170"/>
            <a:ext cx="914528" cy="914528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84" y="1005534"/>
            <a:ext cx="914528" cy="914528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126" y="3065841"/>
            <a:ext cx="914528" cy="914528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74" y="4064070"/>
            <a:ext cx="914528" cy="914528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347" y="1718360"/>
            <a:ext cx="914528" cy="914528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03" y="3714686"/>
            <a:ext cx="914528" cy="914528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93" y="4797539"/>
            <a:ext cx="914528" cy="914528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56" y="58143"/>
            <a:ext cx="709470" cy="709470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02" y="4538067"/>
            <a:ext cx="914528" cy="914528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85" y="5708353"/>
            <a:ext cx="914528" cy="914528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48" y="5657441"/>
            <a:ext cx="914528" cy="914528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563" y="4321526"/>
            <a:ext cx="914528" cy="914528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53" y="1104998"/>
            <a:ext cx="914528" cy="914528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508" y="4737353"/>
            <a:ext cx="914528" cy="914528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" y="9747071"/>
            <a:ext cx="914528" cy="914528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69" y="8716870"/>
            <a:ext cx="914528" cy="914528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55" y="5663153"/>
            <a:ext cx="914528" cy="914528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0" y="3338949"/>
            <a:ext cx="914528" cy="914528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41" y="4384903"/>
            <a:ext cx="914528" cy="914528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49" y="210448"/>
            <a:ext cx="914528" cy="914528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46" y="874272"/>
            <a:ext cx="914528" cy="914528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72" y="1207748"/>
            <a:ext cx="914528" cy="914528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28" y="1322510"/>
            <a:ext cx="914528" cy="914528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962" y="1541224"/>
            <a:ext cx="914528" cy="914528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5" y="103609"/>
            <a:ext cx="914528" cy="914528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60" y="137030"/>
            <a:ext cx="914528" cy="914528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21" y="2029569"/>
            <a:ext cx="914528" cy="914528"/>
          </a:xfrm>
          <a:prstGeom prst="rect">
            <a:avLst/>
          </a:prstGeom>
        </p:spPr>
      </p:pic>
      <p:pic>
        <p:nvPicPr>
          <p:cNvPr id="57" name="Imagem 56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77" y="5748320"/>
            <a:ext cx="914528" cy="914528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285" y="216093"/>
            <a:ext cx="914528" cy="914528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00" y="3976723"/>
            <a:ext cx="914528" cy="914528"/>
          </a:xfrm>
          <a:prstGeom prst="rect">
            <a:avLst/>
          </a:prstGeom>
        </p:spPr>
      </p:pic>
      <p:pic>
        <p:nvPicPr>
          <p:cNvPr id="60" name="Imagem 59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026" y="16366222"/>
            <a:ext cx="914528" cy="914528"/>
          </a:xfrm>
          <a:prstGeom prst="rect">
            <a:avLst/>
          </a:prstGeom>
        </p:spPr>
      </p:pic>
      <p:pic>
        <p:nvPicPr>
          <p:cNvPr id="61" name="Imagem 60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30" y="2875126"/>
            <a:ext cx="914528" cy="914528"/>
          </a:xfrm>
          <a:prstGeom prst="rect">
            <a:avLst/>
          </a:prstGeom>
        </p:spPr>
      </p:pic>
      <p:pic>
        <p:nvPicPr>
          <p:cNvPr id="62" name="Imagem 61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762" y="16407341"/>
            <a:ext cx="914528" cy="914528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7126" y="17281280"/>
            <a:ext cx="914528" cy="914528"/>
          </a:xfrm>
          <a:prstGeom prst="rect">
            <a:avLst/>
          </a:prstGeom>
        </p:spPr>
      </p:pic>
      <p:pic>
        <p:nvPicPr>
          <p:cNvPr id="64" name="Imagem 63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686" y="116160"/>
            <a:ext cx="914528" cy="914528"/>
          </a:xfrm>
          <a:prstGeom prst="rect">
            <a:avLst/>
          </a:prstGeom>
        </p:spPr>
      </p:pic>
      <p:pic>
        <p:nvPicPr>
          <p:cNvPr id="65" name="Imagem 64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715" y="2248672"/>
            <a:ext cx="914528" cy="914528"/>
          </a:xfrm>
          <a:prstGeom prst="rect">
            <a:avLst/>
          </a:prstGeom>
        </p:spPr>
      </p:pic>
      <p:pic>
        <p:nvPicPr>
          <p:cNvPr id="66" name="Imagem 65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89" y="5658247"/>
            <a:ext cx="914528" cy="914528"/>
          </a:xfrm>
          <a:prstGeom prst="rect">
            <a:avLst/>
          </a:prstGeom>
        </p:spPr>
      </p:pic>
      <p:pic>
        <p:nvPicPr>
          <p:cNvPr id="67" name="Imagem 66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369" y="18609286"/>
            <a:ext cx="914528" cy="914528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584" y="1226585"/>
            <a:ext cx="914528" cy="914528"/>
          </a:xfrm>
          <a:prstGeom prst="rect">
            <a:avLst/>
          </a:prstGeom>
        </p:spPr>
      </p:pic>
      <p:pic>
        <p:nvPicPr>
          <p:cNvPr id="69" name="Imagem 68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381" y="3560229"/>
            <a:ext cx="914528" cy="914528"/>
          </a:xfrm>
          <a:prstGeom prst="rect">
            <a:avLst/>
          </a:prstGeom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49" y="4618745"/>
            <a:ext cx="914528" cy="914528"/>
          </a:xfrm>
          <a:prstGeom prst="rect">
            <a:avLst/>
          </a:prstGeom>
        </p:spPr>
      </p:pic>
      <p:pic>
        <p:nvPicPr>
          <p:cNvPr id="71" name="Imagem 70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596" y="11421238"/>
            <a:ext cx="914528" cy="914528"/>
          </a:xfrm>
          <a:prstGeom prst="rect">
            <a:avLst/>
          </a:prstGeom>
        </p:spPr>
      </p:pic>
      <p:pic>
        <p:nvPicPr>
          <p:cNvPr id="72" name="Imagem 71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00" y="566570"/>
            <a:ext cx="914528" cy="914528"/>
          </a:xfrm>
          <a:prstGeom prst="rect">
            <a:avLst/>
          </a:prstGeom>
        </p:spPr>
      </p:pic>
      <p:pic>
        <p:nvPicPr>
          <p:cNvPr id="73" name="Imagem 72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91" y="5452595"/>
            <a:ext cx="914528" cy="914528"/>
          </a:xfrm>
          <a:prstGeom prst="rect">
            <a:avLst/>
          </a:prstGeom>
        </p:spPr>
      </p:pic>
      <p:pic>
        <p:nvPicPr>
          <p:cNvPr id="74" name="Imagem 73"/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795" y="15019939"/>
            <a:ext cx="914528" cy="914528"/>
          </a:xfrm>
          <a:prstGeom prst="rect">
            <a:avLst/>
          </a:prstGeom>
        </p:spPr>
      </p:pic>
      <p:pic>
        <p:nvPicPr>
          <p:cNvPr id="75" name="Imagem 74"/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984" y="-10725"/>
            <a:ext cx="914528" cy="914528"/>
          </a:xfrm>
          <a:prstGeom prst="rect">
            <a:avLst/>
          </a:prstGeom>
        </p:spPr>
      </p:pic>
      <p:pic>
        <p:nvPicPr>
          <p:cNvPr id="76" name="Imagem 75"/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799" y="3077683"/>
            <a:ext cx="914528" cy="914528"/>
          </a:xfrm>
          <a:prstGeom prst="rect">
            <a:avLst/>
          </a:prstGeom>
        </p:spPr>
      </p:pic>
      <p:pic>
        <p:nvPicPr>
          <p:cNvPr id="77" name="Imagem 76"/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222" y="2742692"/>
            <a:ext cx="914528" cy="914528"/>
          </a:xfrm>
          <a:prstGeom prst="rect">
            <a:avLst/>
          </a:prstGeom>
        </p:spPr>
      </p:pic>
      <p:pic>
        <p:nvPicPr>
          <p:cNvPr id="78" name="Imagem 77"/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71" y="4833792"/>
            <a:ext cx="914528" cy="914528"/>
          </a:xfrm>
          <a:prstGeom prst="rect">
            <a:avLst/>
          </a:prstGeom>
        </p:spPr>
      </p:pic>
      <p:pic>
        <p:nvPicPr>
          <p:cNvPr id="79" name="Imagem 78"/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472" y="15322009"/>
            <a:ext cx="914528" cy="914528"/>
          </a:xfrm>
          <a:prstGeom prst="rect">
            <a:avLst/>
          </a:prstGeom>
        </p:spPr>
      </p:pic>
      <p:pic>
        <p:nvPicPr>
          <p:cNvPr id="80" name="Imagem 79"/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5" y="1060596"/>
            <a:ext cx="914528" cy="914528"/>
          </a:xfrm>
          <a:prstGeom prst="rect">
            <a:avLst/>
          </a:prstGeom>
        </p:spPr>
      </p:pic>
      <p:pic>
        <p:nvPicPr>
          <p:cNvPr id="81" name="Imagem 80"/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473" y="11701862"/>
            <a:ext cx="914528" cy="914528"/>
          </a:xfrm>
          <a:prstGeom prst="rect">
            <a:avLst/>
          </a:prstGeom>
        </p:spPr>
      </p:pic>
      <p:pic>
        <p:nvPicPr>
          <p:cNvPr id="82" name="Imagem 81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659" y="16073435"/>
            <a:ext cx="914528" cy="914528"/>
          </a:xfrm>
          <a:prstGeom prst="rect">
            <a:avLst/>
          </a:prstGeom>
        </p:spPr>
      </p:pic>
      <p:pic>
        <p:nvPicPr>
          <p:cNvPr id="83" name="Imagem 82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990" y="2266079"/>
            <a:ext cx="914528" cy="914528"/>
          </a:xfrm>
          <a:prstGeom prst="rect">
            <a:avLst/>
          </a:prstGeom>
        </p:spPr>
      </p:pic>
      <p:pic>
        <p:nvPicPr>
          <p:cNvPr id="84" name="Imagem 83"/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216" y="2248672"/>
            <a:ext cx="914528" cy="914528"/>
          </a:xfrm>
          <a:prstGeom prst="rect">
            <a:avLst/>
          </a:prstGeom>
        </p:spPr>
      </p:pic>
      <p:pic>
        <p:nvPicPr>
          <p:cNvPr id="85" name="Imagem 84"/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27" y="3025473"/>
            <a:ext cx="914528" cy="914528"/>
          </a:xfrm>
          <a:prstGeom prst="rect">
            <a:avLst/>
          </a:prstGeom>
        </p:spPr>
      </p:pic>
      <p:pic>
        <p:nvPicPr>
          <p:cNvPr id="86" name="Imagem 85"/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561" y="9289807"/>
            <a:ext cx="914528" cy="914528"/>
          </a:xfrm>
          <a:prstGeom prst="rect">
            <a:avLst/>
          </a:prstGeom>
        </p:spPr>
      </p:pic>
      <p:pic>
        <p:nvPicPr>
          <p:cNvPr id="87" name="Imagem 86"/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52" y="5749324"/>
            <a:ext cx="914528" cy="914528"/>
          </a:xfrm>
          <a:prstGeom prst="rect">
            <a:avLst/>
          </a:prstGeom>
        </p:spPr>
      </p:pic>
      <p:pic>
        <p:nvPicPr>
          <p:cNvPr id="88" name="Imagem 87"/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214" y="8705844"/>
            <a:ext cx="914528" cy="914528"/>
          </a:xfrm>
          <a:prstGeom prst="rect">
            <a:avLst/>
          </a:prstGeom>
        </p:spPr>
      </p:pic>
      <p:pic>
        <p:nvPicPr>
          <p:cNvPr id="89" name="Imagem 88"/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8" y="5657907"/>
            <a:ext cx="914528" cy="914528"/>
          </a:xfrm>
          <a:prstGeom prst="rect">
            <a:avLst/>
          </a:prstGeom>
        </p:spPr>
      </p:pic>
      <p:pic>
        <p:nvPicPr>
          <p:cNvPr id="90" name="Imagem 89"/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60" y="293766"/>
            <a:ext cx="914528" cy="914528"/>
          </a:xfrm>
          <a:prstGeom prst="rect">
            <a:avLst/>
          </a:prstGeom>
        </p:spPr>
      </p:pic>
      <p:pic>
        <p:nvPicPr>
          <p:cNvPr id="91" name="Imagem 90"/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647" y="5712067"/>
            <a:ext cx="914528" cy="914528"/>
          </a:xfrm>
          <a:prstGeom prst="rect">
            <a:avLst/>
          </a:prstGeom>
        </p:spPr>
      </p:pic>
      <p:pic>
        <p:nvPicPr>
          <p:cNvPr id="92" name="Imagem 91"/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336" y="1362534"/>
            <a:ext cx="914528" cy="914528"/>
          </a:xfrm>
          <a:prstGeom prst="rect">
            <a:avLst/>
          </a:prstGeom>
        </p:spPr>
      </p:pic>
      <p:pic>
        <p:nvPicPr>
          <p:cNvPr id="93" name="Imagem 92"/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214" y="15731521"/>
            <a:ext cx="914528" cy="914528"/>
          </a:xfrm>
          <a:prstGeom prst="rect">
            <a:avLst/>
          </a:prstGeom>
        </p:spPr>
      </p:pic>
      <p:pic>
        <p:nvPicPr>
          <p:cNvPr id="94" name="Imagem 93"/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92" y="5981318"/>
            <a:ext cx="609685" cy="609685"/>
          </a:xfrm>
          <a:prstGeom prst="rect">
            <a:avLst/>
          </a:prstGeom>
        </p:spPr>
      </p:pic>
      <p:pic>
        <p:nvPicPr>
          <p:cNvPr id="95" name="Imagem 94"/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461" y="11051266"/>
            <a:ext cx="952633" cy="952633"/>
          </a:xfrm>
          <a:prstGeom prst="rect">
            <a:avLst/>
          </a:prstGeom>
        </p:spPr>
      </p:pic>
      <p:pic>
        <p:nvPicPr>
          <p:cNvPr id="96" name="Imagem 95"/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697" y="3751766"/>
            <a:ext cx="914528" cy="914528"/>
          </a:xfrm>
          <a:prstGeom prst="rect">
            <a:avLst/>
          </a:prstGeom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57" y="3486426"/>
            <a:ext cx="91452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2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3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4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6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7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8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90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100"/>
                            </p:stCondLst>
                            <p:childTnLst>
                              <p:par>
                                <p:cTn id="15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tângulo 10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1000">
                <a:srgbClr val="FFC3EC"/>
              </a:gs>
              <a:gs pos="72000">
                <a:srgbClr val="FFDBFF"/>
              </a:gs>
              <a:gs pos="100000">
                <a:srgbClr val="FF99CC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12"/>
          <p:cNvSpPr/>
          <p:nvPr/>
        </p:nvSpPr>
        <p:spPr>
          <a:xfrm>
            <a:off x="14817488" y="1569368"/>
            <a:ext cx="2140679" cy="1467743"/>
          </a:xfrm>
          <a:custGeom>
            <a:avLst/>
            <a:gdLst>
              <a:gd name="connsiteX0" fmla="*/ 0 w 3824799"/>
              <a:gd name="connsiteY0" fmla="*/ 0 h 2267857"/>
              <a:gd name="connsiteX1" fmla="*/ 3824799 w 3824799"/>
              <a:gd name="connsiteY1" fmla="*/ 0 h 2267857"/>
              <a:gd name="connsiteX2" fmla="*/ 3824799 w 3824799"/>
              <a:gd name="connsiteY2" fmla="*/ 2267857 h 2267857"/>
              <a:gd name="connsiteX3" fmla="*/ 0 w 3824799"/>
              <a:gd name="connsiteY3" fmla="*/ 2267857 h 2267857"/>
              <a:gd name="connsiteX4" fmla="*/ 0 w 3824799"/>
              <a:gd name="connsiteY4" fmla="*/ 0 h 2267857"/>
              <a:gd name="connsiteX0" fmla="*/ 0 w 3824799"/>
              <a:gd name="connsiteY0" fmla="*/ 14254 h 2282111"/>
              <a:gd name="connsiteX1" fmla="*/ 1342394 w 3824799"/>
              <a:gd name="connsiteY1" fmla="*/ 0 h 2282111"/>
              <a:gd name="connsiteX2" fmla="*/ 3824799 w 3824799"/>
              <a:gd name="connsiteY2" fmla="*/ 14254 h 2282111"/>
              <a:gd name="connsiteX3" fmla="*/ 3824799 w 3824799"/>
              <a:gd name="connsiteY3" fmla="*/ 2282111 h 2282111"/>
              <a:gd name="connsiteX4" fmla="*/ 0 w 3824799"/>
              <a:gd name="connsiteY4" fmla="*/ 2282111 h 2282111"/>
              <a:gd name="connsiteX5" fmla="*/ 0 w 3824799"/>
              <a:gd name="connsiteY5" fmla="*/ 14254 h 2282111"/>
              <a:gd name="connsiteX0" fmla="*/ 0 w 3824799"/>
              <a:gd name="connsiteY0" fmla="*/ 28768 h 2296625"/>
              <a:gd name="connsiteX1" fmla="*/ 1342394 w 3824799"/>
              <a:gd name="connsiteY1" fmla="*/ 14514 h 2296625"/>
              <a:gd name="connsiteX2" fmla="*/ 2561594 w 3824799"/>
              <a:gd name="connsiteY2" fmla="*/ 0 h 2296625"/>
              <a:gd name="connsiteX3" fmla="*/ 3824799 w 3824799"/>
              <a:gd name="connsiteY3" fmla="*/ 28768 h 2296625"/>
              <a:gd name="connsiteX4" fmla="*/ 3824799 w 3824799"/>
              <a:gd name="connsiteY4" fmla="*/ 2296625 h 2296625"/>
              <a:gd name="connsiteX5" fmla="*/ 0 w 3824799"/>
              <a:gd name="connsiteY5" fmla="*/ 2296625 h 2296625"/>
              <a:gd name="connsiteX6" fmla="*/ 0 w 3824799"/>
              <a:gd name="connsiteY6" fmla="*/ 28768 h 2296625"/>
              <a:gd name="connsiteX0" fmla="*/ 0 w 3824799"/>
              <a:gd name="connsiteY0" fmla="*/ 14254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14254 h 2282111"/>
              <a:gd name="connsiteX4" fmla="*/ 3824799 w 3824799"/>
              <a:gd name="connsiteY4" fmla="*/ 2282111 h 2282111"/>
              <a:gd name="connsiteX5" fmla="*/ 0 w 3824799"/>
              <a:gd name="connsiteY5" fmla="*/ 2282111 h 2282111"/>
              <a:gd name="connsiteX6" fmla="*/ 0 w 3824799"/>
              <a:gd name="connsiteY6" fmla="*/ 14254 h 2282111"/>
              <a:gd name="connsiteX0" fmla="*/ 101600 w 3824799"/>
              <a:gd name="connsiteY0" fmla="*/ 231968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14254 h 2282111"/>
              <a:gd name="connsiteX4" fmla="*/ 3824799 w 3824799"/>
              <a:gd name="connsiteY4" fmla="*/ 2282111 h 2282111"/>
              <a:gd name="connsiteX5" fmla="*/ 0 w 3824799"/>
              <a:gd name="connsiteY5" fmla="*/ 2282111 h 2282111"/>
              <a:gd name="connsiteX6" fmla="*/ 101600 w 3824799"/>
              <a:gd name="connsiteY6" fmla="*/ 231968 h 2282111"/>
              <a:gd name="connsiteX0" fmla="*/ 101600 w 3824799"/>
              <a:gd name="connsiteY0" fmla="*/ 231968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57797 h 2282111"/>
              <a:gd name="connsiteX4" fmla="*/ 3824799 w 3824799"/>
              <a:gd name="connsiteY4" fmla="*/ 2282111 h 2282111"/>
              <a:gd name="connsiteX5" fmla="*/ 0 w 3824799"/>
              <a:gd name="connsiteY5" fmla="*/ 2282111 h 2282111"/>
              <a:gd name="connsiteX6" fmla="*/ 101600 w 3824799"/>
              <a:gd name="connsiteY6" fmla="*/ 231968 h 2282111"/>
              <a:gd name="connsiteX0" fmla="*/ 101600 w 3824799"/>
              <a:gd name="connsiteY0" fmla="*/ 231968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57797 h 2282111"/>
              <a:gd name="connsiteX4" fmla="*/ 3824799 w 3824799"/>
              <a:gd name="connsiteY4" fmla="*/ 2282111 h 2282111"/>
              <a:gd name="connsiteX5" fmla="*/ 1197251 w 3824799"/>
              <a:gd name="connsiteY5" fmla="*/ 2278743 h 2282111"/>
              <a:gd name="connsiteX6" fmla="*/ 0 w 3824799"/>
              <a:gd name="connsiteY6" fmla="*/ 2282111 h 2282111"/>
              <a:gd name="connsiteX7" fmla="*/ 101600 w 3824799"/>
              <a:gd name="connsiteY7" fmla="*/ 231968 h 2282111"/>
              <a:gd name="connsiteX0" fmla="*/ 101600 w 3824799"/>
              <a:gd name="connsiteY0" fmla="*/ 231968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57797 h 2282111"/>
              <a:gd name="connsiteX4" fmla="*/ 3824799 w 3824799"/>
              <a:gd name="connsiteY4" fmla="*/ 2282111 h 2282111"/>
              <a:gd name="connsiteX5" fmla="*/ 2518051 w 3824799"/>
              <a:gd name="connsiteY5" fmla="*/ 2264229 h 2282111"/>
              <a:gd name="connsiteX6" fmla="*/ 1197251 w 3824799"/>
              <a:gd name="connsiteY6" fmla="*/ 2278743 h 2282111"/>
              <a:gd name="connsiteX7" fmla="*/ 0 w 3824799"/>
              <a:gd name="connsiteY7" fmla="*/ 2282111 h 2282111"/>
              <a:gd name="connsiteX8" fmla="*/ 101600 w 3824799"/>
              <a:gd name="connsiteY8" fmla="*/ 231968 h 2282111"/>
              <a:gd name="connsiteX0" fmla="*/ 101600 w 3824799"/>
              <a:gd name="connsiteY0" fmla="*/ 231968 h 2467429"/>
              <a:gd name="connsiteX1" fmla="*/ 1342394 w 3824799"/>
              <a:gd name="connsiteY1" fmla="*/ 0 h 2467429"/>
              <a:gd name="connsiteX2" fmla="*/ 2605137 w 3824799"/>
              <a:gd name="connsiteY2" fmla="*/ 333829 h 2467429"/>
              <a:gd name="connsiteX3" fmla="*/ 3824799 w 3824799"/>
              <a:gd name="connsiteY3" fmla="*/ 57797 h 2467429"/>
              <a:gd name="connsiteX4" fmla="*/ 3824799 w 3824799"/>
              <a:gd name="connsiteY4" fmla="*/ 2282111 h 2467429"/>
              <a:gd name="connsiteX5" fmla="*/ 2518051 w 3824799"/>
              <a:gd name="connsiteY5" fmla="*/ 2467429 h 2467429"/>
              <a:gd name="connsiteX6" fmla="*/ 1197251 w 3824799"/>
              <a:gd name="connsiteY6" fmla="*/ 2278743 h 2467429"/>
              <a:gd name="connsiteX7" fmla="*/ 0 w 3824799"/>
              <a:gd name="connsiteY7" fmla="*/ 2282111 h 2467429"/>
              <a:gd name="connsiteX8" fmla="*/ 101600 w 3824799"/>
              <a:gd name="connsiteY8" fmla="*/ 231968 h 2467429"/>
              <a:gd name="connsiteX0" fmla="*/ 101600 w 3824799"/>
              <a:gd name="connsiteY0" fmla="*/ 231968 h 2467429"/>
              <a:gd name="connsiteX1" fmla="*/ 1342394 w 3824799"/>
              <a:gd name="connsiteY1" fmla="*/ 0 h 2467429"/>
              <a:gd name="connsiteX2" fmla="*/ 2605137 w 3824799"/>
              <a:gd name="connsiteY2" fmla="*/ 333829 h 2467429"/>
              <a:gd name="connsiteX3" fmla="*/ 3824799 w 3824799"/>
              <a:gd name="connsiteY3" fmla="*/ 57797 h 2467429"/>
              <a:gd name="connsiteX4" fmla="*/ 3824799 w 3824799"/>
              <a:gd name="connsiteY4" fmla="*/ 2282111 h 2467429"/>
              <a:gd name="connsiteX5" fmla="*/ 2518051 w 3824799"/>
              <a:gd name="connsiteY5" fmla="*/ 2467429 h 2467429"/>
              <a:gd name="connsiteX6" fmla="*/ 1269823 w 3824799"/>
              <a:gd name="connsiteY6" fmla="*/ 2017486 h 2467429"/>
              <a:gd name="connsiteX7" fmla="*/ 0 w 3824799"/>
              <a:gd name="connsiteY7" fmla="*/ 2282111 h 2467429"/>
              <a:gd name="connsiteX8" fmla="*/ 101600 w 3824799"/>
              <a:gd name="connsiteY8" fmla="*/ 231968 h 2467429"/>
              <a:gd name="connsiteX0" fmla="*/ 101600 w 3824799"/>
              <a:gd name="connsiteY0" fmla="*/ 231968 h 2322286"/>
              <a:gd name="connsiteX1" fmla="*/ 1342394 w 3824799"/>
              <a:gd name="connsiteY1" fmla="*/ 0 h 2322286"/>
              <a:gd name="connsiteX2" fmla="*/ 2605137 w 3824799"/>
              <a:gd name="connsiteY2" fmla="*/ 333829 h 2322286"/>
              <a:gd name="connsiteX3" fmla="*/ 3824799 w 3824799"/>
              <a:gd name="connsiteY3" fmla="*/ 57797 h 2322286"/>
              <a:gd name="connsiteX4" fmla="*/ 3824799 w 3824799"/>
              <a:gd name="connsiteY4" fmla="*/ 2282111 h 2322286"/>
              <a:gd name="connsiteX5" fmla="*/ 2518051 w 3824799"/>
              <a:gd name="connsiteY5" fmla="*/ 2322286 h 2322286"/>
              <a:gd name="connsiteX6" fmla="*/ 1269823 w 3824799"/>
              <a:gd name="connsiteY6" fmla="*/ 2017486 h 2322286"/>
              <a:gd name="connsiteX7" fmla="*/ 0 w 3824799"/>
              <a:gd name="connsiteY7" fmla="*/ 2282111 h 2322286"/>
              <a:gd name="connsiteX8" fmla="*/ 101600 w 3824799"/>
              <a:gd name="connsiteY8" fmla="*/ 231968 h 2322286"/>
              <a:gd name="connsiteX0" fmla="*/ 101600 w 3824799"/>
              <a:gd name="connsiteY0" fmla="*/ 231968 h 2322286"/>
              <a:gd name="connsiteX1" fmla="*/ 1342394 w 3824799"/>
              <a:gd name="connsiteY1" fmla="*/ 0 h 2322286"/>
              <a:gd name="connsiteX2" fmla="*/ 2605137 w 3824799"/>
              <a:gd name="connsiteY2" fmla="*/ 333829 h 2322286"/>
              <a:gd name="connsiteX3" fmla="*/ 3824799 w 3824799"/>
              <a:gd name="connsiteY3" fmla="*/ 57797 h 2322286"/>
              <a:gd name="connsiteX4" fmla="*/ 3737713 w 3824799"/>
              <a:gd name="connsiteY4" fmla="*/ 2093426 h 2322286"/>
              <a:gd name="connsiteX5" fmla="*/ 2518051 w 3824799"/>
              <a:gd name="connsiteY5" fmla="*/ 2322286 h 2322286"/>
              <a:gd name="connsiteX6" fmla="*/ 1269823 w 3824799"/>
              <a:gd name="connsiteY6" fmla="*/ 2017486 h 2322286"/>
              <a:gd name="connsiteX7" fmla="*/ 0 w 3824799"/>
              <a:gd name="connsiteY7" fmla="*/ 2282111 h 2322286"/>
              <a:gd name="connsiteX8" fmla="*/ 101600 w 3824799"/>
              <a:gd name="connsiteY8" fmla="*/ 231968 h 232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4799" h="2322286">
                <a:moveTo>
                  <a:pt x="101600" y="231968"/>
                </a:moveTo>
                <a:lnTo>
                  <a:pt x="1342394" y="0"/>
                </a:lnTo>
                <a:lnTo>
                  <a:pt x="2605137" y="333829"/>
                </a:lnTo>
                <a:lnTo>
                  <a:pt x="3824799" y="57797"/>
                </a:lnTo>
                <a:lnTo>
                  <a:pt x="3737713" y="2093426"/>
                </a:lnTo>
                <a:lnTo>
                  <a:pt x="2518051" y="2322286"/>
                </a:lnTo>
                <a:lnTo>
                  <a:pt x="1269823" y="2017486"/>
                </a:lnTo>
                <a:lnTo>
                  <a:pt x="0" y="2282111"/>
                </a:lnTo>
                <a:lnTo>
                  <a:pt x="101600" y="231968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240" y="2181609"/>
            <a:ext cx="758371" cy="75837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688" y="1874700"/>
            <a:ext cx="914528" cy="91452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120" y="2186384"/>
            <a:ext cx="914528" cy="91452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04" y="2541652"/>
            <a:ext cx="914528" cy="91452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81" y="1151792"/>
            <a:ext cx="952633" cy="95263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932" y="446539"/>
            <a:ext cx="952633" cy="95263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7925" y="-1447933"/>
            <a:ext cx="952633" cy="95263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794" y="14350049"/>
            <a:ext cx="914528" cy="91452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09" y="-44262"/>
            <a:ext cx="914528" cy="91452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7806" y="10271904"/>
            <a:ext cx="914528" cy="91452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0" y="1964287"/>
            <a:ext cx="914528" cy="91452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81" y="190470"/>
            <a:ext cx="914528" cy="91452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36" y="4521334"/>
            <a:ext cx="914528" cy="91452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381" y="16987963"/>
            <a:ext cx="914528" cy="91452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984" y="4474757"/>
            <a:ext cx="914528" cy="914528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80" y="2208176"/>
            <a:ext cx="914528" cy="91452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070" y="16366752"/>
            <a:ext cx="914528" cy="914528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58" y="13842544"/>
            <a:ext cx="914528" cy="914528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252" y="4747892"/>
            <a:ext cx="914528" cy="914528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32" y="156016"/>
            <a:ext cx="914528" cy="914528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22" y="5749324"/>
            <a:ext cx="914528" cy="914528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233" y="1134124"/>
            <a:ext cx="914528" cy="91452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25" y="5666150"/>
            <a:ext cx="914528" cy="914528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21" y="3456180"/>
            <a:ext cx="914528" cy="914528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27" y="654840"/>
            <a:ext cx="914528" cy="914528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25" y="3071170"/>
            <a:ext cx="914528" cy="914528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84" y="1005534"/>
            <a:ext cx="914528" cy="914528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126" y="3065841"/>
            <a:ext cx="914528" cy="914528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74" y="4064070"/>
            <a:ext cx="914528" cy="914528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347" y="1718360"/>
            <a:ext cx="914528" cy="914528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03" y="3714686"/>
            <a:ext cx="914528" cy="914528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93" y="4797539"/>
            <a:ext cx="914528" cy="914528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56" y="58143"/>
            <a:ext cx="709470" cy="709470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02" y="4538067"/>
            <a:ext cx="914528" cy="914528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85" y="5708353"/>
            <a:ext cx="914528" cy="914528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48" y="5657441"/>
            <a:ext cx="914528" cy="914528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563" y="4321526"/>
            <a:ext cx="914528" cy="914528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53" y="1104998"/>
            <a:ext cx="914528" cy="914528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508" y="4737353"/>
            <a:ext cx="914528" cy="914528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" y="9747071"/>
            <a:ext cx="914528" cy="914528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69" y="8716870"/>
            <a:ext cx="914528" cy="914528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55" y="5663153"/>
            <a:ext cx="914528" cy="914528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0" y="3338949"/>
            <a:ext cx="914528" cy="914528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41" y="4384903"/>
            <a:ext cx="914528" cy="914528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49" y="210448"/>
            <a:ext cx="914528" cy="914528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46" y="874272"/>
            <a:ext cx="914528" cy="914528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72" y="1207748"/>
            <a:ext cx="914528" cy="914528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28" y="1322510"/>
            <a:ext cx="914528" cy="914528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962" y="1541224"/>
            <a:ext cx="914528" cy="914528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5" y="103609"/>
            <a:ext cx="914528" cy="914528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60" y="137030"/>
            <a:ext cx="914528" cy="914528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21" y="2029569"/>
            <a:ext cx="914528" cy="914528"/>
          </a:xfrm>
          <a:prstGeom prst="rect">
            <a:avLst/>
          </a:prstGeom>
        </p:spPr>
      </p:pic>
      <p:pic>
        <p:nvPicPr>
          <p:cNvPr id="57" name="Imagem 56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77" y="5748320"/>
            <a:ext cx="914528" cy="914528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285" y="216093"/>
            <a:ext cx="914528" cy="914528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00" y="3976723"/>
            <a:ext cx="914528" cy="914528"/>
          </a:xfrm>
          <a:prstGeom prst="rect">
            <a:avLst/>
          </a:prstGeom>
        </p:spPr>
      </p:pic>
      <p:pic>
        <p:nvPicPr>
          <p:cNvPr id="60" name="Imagem 59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026" y="16366222"/>
            <a:ext cx="914528" cy="914528"/>
          </a:xfrm>
          <a:prstGeom prst="rect">
            <a:avLst/>
          </a:prstGeom>
        </p:spPr>
      </p:pic>
      <p:pic>
        <p:nvPicPr>
          <p:cNvPr id="61" name="Imagem 60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30" y="2875126"/>
            <a:ext cx="914528" cy="914528"/>
          </a:xfrm>
          <a:prstGeom prst="rect">
            <a:avLst/>
          </a:prstGeom>
        </p:spPr>
      </p:pic>
      <p:pic>
        <p:nvPicPr>
          <p:cNvPr id="62" name="Imagem 61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762" y="16407341"/>
            <a:ext cx="914528" cy="914528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7126" y="17281280"/>
            <a:ext cx="914528" cy="914528"/>
          </a:xfrm>
          <a:prstGeom prst="rect">
            <a:avLst/>
          </a:prstGeom>
        </p:spPr>
      </p:pic>
      <p:pic>
        <p:nvPicPr>
          <p:cNvPr id="64" name="Imagem 63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686" y="116160"/>
            <a:ext cx="914528" cy="914528"/>
          </a:xfrm>
          <a:prstGeom prst="rect">
            <a:avLst/>
          </a:prstGeom>
        </p:spPr>
      </p:pic>
      <p:pic>
        <p:nvPicPr>
          <p:cNvPr id="65" name="Imagem 64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715" y="2248672"/>
            <a:ext cx="914528" cy="914528"/>
          </a:xfrm>
          <a:prstGeom prst="rect">
            <a:avLst/>
          </a:prstGeom>
        </p:spPr>
      </p:pic>
      <p:pic>
        <p:nvPicPr>
          <p:cNvPr id="66" name="Imagem 65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89" y="5658247"/>
            <a:ext cx="914528" cy="914528"/>
          </a:xfrm>
          <a:prstGeom prst="rect">
            <a:avLst/>
          </a:prstGeom>
        </p:spPr>
      </p:pic>
      <p:pic>
        <p:nvPicPr>
          <p:cNvPr id="67" name="Imagem 66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369" y="18609286"/>
            <a:ext cx="914528" cy="914528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584" y="1226585"/>
            <a:ext cx="914528" cy="914528"/>
          </a:xfrm>
          <a:prstGeom prst="rect">
            <a:avLst/>
          </a:prstGeom>
        </p:spPr>
      </p:pic>
      <p:pic>
        <p:nvPicPr>
          <p:cNvPr id="69" name="Imagem 68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381" y="3560229"/>
            <a:ext cx="914528" cy="914528"/>
          </a:xfrm>
          <a:prstGeom prst="rect">
            <a:avLst/>
          </a:prstGeom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49" y="4618745"/>
            <a:ext cx="914528" cy="914528"/>
          </a:xfrm>
          <a:prstGeom prst="rect">
            <a:avLst/>
          </a:prstGeom>
        </p:spPr>
      </p:pic>
      <p:pic>
        <p:nvPicPr>
          <p:cNvPr id="71" name="Imagem 70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596" y="11421238"/>
            <a:ext cx="914528" cy="914528"/>
          </a:xfrm>
          <a:prstGeom prst="rect">
            <a:avLst/>
          </a:prstGeom>
        </p:spPr>
      </p:pic>
      <p:pic>
        <p:nvPicPr>
          <p:cNvPr id="72" name="Imagem 71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00" y="566570"/>
            <a:ext cx="914528" cy="914528"/>
          </a:xfrm>
          <a:prstGeom prst="rect">
            <a:avLst/>
          </a:prstGeom>
        </p:spPr>
      </p:pic>
      <p:pic>
        <p:nvPicPr>
          <p:cNvPr id="73" name="Imagem 72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91" y="5452595"/>
            <a:ext cx="914528" cy="914528"/>
          </a:xfrm>
          <a:prstGeom prst="rect">
            <a:avLst/>
          </a:prstGeom>
        </p:spPr>
      </p:pic>
      <p:pic>
        <p:nvPicPr>
          <p:cNvPr id="74" name="Imagem 73"/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795" y="15019939"/>
            <a:ext cx="914528" cy="914528"/>
          </a:xfrm>
          <a:prstGeom prst="rect">
            <a:avLst/>
          </a:prstGeom>
        </p:spPr>
      </p:pic>
      <p:pic>
        <p:nvPicPr>
          <p:cNvPr id="75" name="Imagem 74"/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984" y="-10725"/>
            <a:ext cx="914528" cy="914528"/>
          </a:xfrm>
          <a:prstGeom prst="rect">
            <a:avLst/>
          </a:prstGeom>
        </p:spPr>
      </p:pic>
      <p:pic>
        <p:nvPicPr>
          <p:cNvPr id="76" name="Imagem 75"/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799" y="3077683"/>
            <a:ext cx="914528" cy="914528"/>
          </a:xfrm>
          <a:prstGeom prst="rect">
            <a:avLst/>
          </a:prstGeom>
        </p:spPr>
      </p:pic>
      <p:pic>
        <p:nvPicPr>
          <p:cNvPr id="77" name="Imagem 76"/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222" y="2742692"/>
            <a:ext cx="914528" cy="914528"/>
          </a:xfrm>
          <a:prstGeom prst="rect">
            <a:avLst/>
          </a:prstGeom>
        </p:spPr>
      </p:pic>
      <p:pic>
        <p:nvPicPr>
          <p:cNvPr id="78" name="Imagem 77"/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71" y="4833792"/>
            <a:ext cx="914528" cy="914528"/>
          </a:xfrm>
          <a:prstGeom prst="rect">
            <a:avLst/>
          </a:prstGeom>
        </p:spPr>
      </p:pic>
      <p:pic>
        <p:nvPicPr>
          <p:cNvPr id="79" name="Imagem 78"/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472" y="15322009"/>
            <a:ext cx="914528" cy="914528"/>
          </a:xfrm>
          <a:prstGeom prst="rect">
            <a:avLst/>
          </a:prstGeom>
        </p:spPr>
      </p:pic>
      <p:pic>
        <p:nvPicPr>
          <p:cNvPr id="80" name="Imagem 79"/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5" y="1060596"/>
            <a:ext cx="914528" cy="914528"/>
          </a:xfrm>
          <a:prstGeom prst="rect">
            <a:avLst/>
          </a:prstGeom>
        </p:spPr>
      </p:pic>
      <p:pic>
        <p:nvPicPr>
          <p:cNvPr id="81" name="Imagem 80"/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473" y="11701862"/>
            <a:ext cx="914528" cy="914528"/>
          </a:xfrm>
          <a:prstGeom prst="rect">
            <a:avLst/>
          </a:prstGeom>
        </p:spPr>
      </p:pic>
      <p:pic>
        <p:nvPicPr>
          <p:cNvPr id="82" name="Imagem 81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659" y="16073435"/>
            <a:ext cx="914528" cy="914528"/>
          </a:xfrm>
          <a:prstGeom prst="rect">
            <a:avLst/>
          </a:prstGeom>
        </p:spPr>
      </p:pic>
      <p:pic>
        <p:nvPicPr>
          <p:cNvPr id="83" name="Imagem 82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990" y="2266079"/>
            <a:ext cx="914528" cy="914528"/>
          </a:xfrm>
          <a:prstGeom prst="rect">
            <a:avLst/>
          </a:prstGeom>
        </p:spPr>
      </p:pic>
      <p:pic>
        <p:nvPicPr>
          <p:cNvPr id="84" name="Imagem 83"/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216" y="2248672"/>
            <a:ext cx="914528" cy="914528"/>
          </a:xfrm>
          <a:prstGeom prst="rect">
            <a:avLst/>
          </a:prstGeom>
        </p:spPr>
      </p:pic>
      <p:pic>
        <p:nvPicPr>
          <p:cNvPr id="85" name="Imagem 84"/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27" y="3025473"/>
            <a:ext cx="914528" cy="914528"/>
          </a:xfrm>
          <a:prstGeom prst="rect">
            <a:avLst/>
          </a:prstGeom>
        </p:spPr>
      </p:pic>
      <p:pic>
        <p:nvPicPr>
          <p:cNvPr id="86" name="Imagem 85"/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561" y="9289807"/>
            <a:ext cx="914528" cy="914528"/>
          </a:xfrm>
          <a:prstGeom prst="rect">
            <a:avLst/>
          </a:prstGeom>
        </p:spPr>
      </p:pic>
      <p:pic>
        <p:nvPicPr>
          <p:cNvPr id="87" name="Imagem 86"/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52" y="5749324"/>
            <a:ext cx="914528" cy="914528"/>
          </a:xfrm>
          <a:prstGeom prst="rect">
            <a:avLst/>
          </a:prstGeom>
        </p:spPr>
      </p:pic>
      <p:pic>
        <p:nvPicPr>
          <p:cNvPr id="88" name="Imagem 87"/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214" y="8705844"/>
            <a:ext cx="914528" cy="914528"/>
          </a:xfrm>
          <a:prstGeom prst="rect">
            <a:avLst/>
          </a:prstGeom>
        </p:spPr>
      </p:pic>
      <p:pic>
        <p:nvPicPr>
          <p:cNvPr id="89" name="Imagem 88"/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8" y="5657907"/>
            <a:ext cx="914528" cy="914528"/>
          </a:xfrm>
          <a:prstGeom prst="rect">
            <a:avLst/>
          </a:prstGeom>
        </p:spPr>
      </p:pic>
      <p:pic>
        <p:nvPicPr>
          <p:cNvPr id="90" name="Imagem 89"/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60" y="293766"/>
            <a:ext cx="914528" cy="914528"/>
          </a:xfrm>
          <a:prstGeom prst="rect">
            <a:avLst/>
          </a:prstGeom>
        </p:spPr>
      </p:pic>
      <p:pic>
        <p:nvPicPr>
          <p:cNvPr id="91" name="Imagem 90"/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647" y="5712067"/>
            <a:ext cx="914528" cy="914528"/>
          </a:xfrm>
          <a:prstGeom prst="rect">
            <a:avLst/>
          </a:prstGeom>
        </p:spPr>
      </p:pic>
      <p:pic>
        <p:nvPicPr>
          <p:cNvPr id="92" name="Imagem 91"/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336" y="1362534"/>
            <a:ext cx="914528" cy="914528"/>
          </a:xfrm>
          <a:prstGeom prst="rect">
            <a:avLst/>
          </a:prstGeom>
        </p:spPr>
      </p:pic>
      <p:pic>
        <p:nvPicPr>
          <p:cNvPr id="93" name="Imagem 92"/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214" y="15731521"/>
            <a:ext cx="914528" cy="914528"/>
          </a:xfrm>
          <a:prstGeom prst="rect">
            <a:avLst/>
          </a:prstGeom>
        </p:spPr>
      </p:pic>
      <p:pic>
        <p:nvPicPr>
          <p:cNvPr id="94" name="Imagem 93"/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92" y="5981318"/>
            <a:ext cx="609685" cy="609685"/>
          </a:xfrm>
          <a:prstGeom prst="rect">
            <a:avLst/>
          </a:prstGeom>
        </p:spPr>
      </p:pic>
      <p:pic>
        <p:nvPicPr>
          <p:cNvPr id="95" name="Imagem 94"/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461" y="11051266"/>
            <a:ext cx="952633" cy="952633"/>
          </a:xfrm>
          <a:prstGeom prst="rect">
            <a:avLst/>
          </a:prstGeom>
        </p:spPr>
      </p:pic>
      <p:pic>
        <p:nvPicPr>
          <p:cNvPr id="96" name="Imagem 95"/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697" y="3751766"/>
            <a:ext cx="914528" cy="914528"/>
          </a:xfrm>
          <a:prstGeom prst="rect">
            <a:avLst/>
          </a:prstGeom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57" y="3486426"/>
            <a:ext cx="914528" cy="914528"/>
          </a:xfrm>
          <a:prstGeom prst="rect">
            <a:avLst/>
          </a:prstGeom>
        </p:spPr>
      </p:pic>
      <p:sp>
        <p:nvSpPr>
          <p:cNvPr id="102" name="Estrela de 32 Pontas 101"/>
          <p:cNvSpPr/>
          <p:nvPr/>
        </p:nvSpPr>
        <p:spPr>
          <a:xfrm>
            <a:off x="4580258" y="2161002"/>
            <a:ext cx="3031484" cy="2535997"/>
          </a:xfrm>
          <a:prstGeom prst="star32">
            <a:avLst>
              <a:gd name="adj" fmla="val 10169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" name="Estrela de 32 Pontas 102"/>
          <p:cNvSpPr/>
          <p:nvPr/>
        </p:nvSpPr>
        <p:spPr>
          <a:xfrm>
            <a:off x="4580258" y="2161002"/>
            <a:ext cx="3031484" cy="2535997"/>
          </a:xfrm>
          <a:prstGeom prst="star32">
            <a:avLst>
              <a:gd name="adj" fmla="val 2260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04" name="Agrupar 103"/>
          <p:cNvGrpSpPr/>
          <p:nvPr/>
        </p:nvGrpSpPr>
        <p:grpSpPr>
          <a:xfrm>
            <a:off x="2494274" y="2252284"/>
            <a:ext cx="7203453" cy="2353432"/>
            <a:chOff x="2024743" y="1958371"/>
            <a:chExt cx="7203453" cy="2353432"/>
          </a:xfrm>
        </p:grpSpPr>
        <p:sp>
          <p:nvSpPr>
            <p:cNvPr id="105" name="Retângulo Arredondado 5"/>
            <p:cNvSpPr/>
            <p:nvPr/>
          </p:nvSpPr>
          <p:spPr>
            <a:xfrm>
              <a:off x="3964570" y="2223866"/>
              <a:ext cx="3574004" cy="1898662"/>
            </a:xfrm>
            <a:custGeom>
              <a:avLst/>
              <a:gdLst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3352794 w 3676650"/>
                <a:gd name="connsiteY2" fmla="*/ 0 h 1943100"/>
                <a:gd name="connsiteX3" fmla="*/ 3676650 w 3676650"/>
                <a:gd name="connsiteY3" fmla="*/ 323856 h 1943100"/>
                <a:gd name="connsiteX4" fmla="*/ 3676650 w 3676650"/>
                <a:gd name="connsiteY4" fmla="*/ 1619244 h 1943100"/>
                <a:gd name="connsiteX5" fmla="*/ 3352794 w 3676650"/>
                <a:gd name="connsiteY5" fmla="*/ 1943100 h 1943100"/>
                <a:gd name="connsiteX6" fmla="*/ 323856 w 3676650"/>
                <a:gd name="connsiteY6" fmla="*/ 1943100 h 1943100"/>
                <a:gd name="connsiteX7" fmla="*/ 0 w 3676650"/>
                <a:gd name="connsiteY7" fmla="*/ 1619244 h 1943100"/>
                <a:gd name="connsiteX8" fmla="*/ 0 w 3676650"/>
                <a:gd name="connsiteY8" fmla="*/ 323856 h 1943100"/>
                <a:gd name="connsiteX0" fmla="*/ 0 w 3676650"/>
                <a:gd name="connsiteY0" fmla="*/ 330206 h 1949450"/>
                <a:gd name="connsiteX1" fmla="*/ 323856 w 3676650"/>
                <a:gd name="connsiteY1" fmla="*/ 6350 h 1949450"/>
                <a:gd name="connsiteX2" fmla="*/ 603250 w 3676650"/>
                <a:gd name="connsiteY2" fmla="*/ 0 h 1949450"/>
                <a:gd name="connsiteX3" fmla="*/ 3352794 w 3676650"/>
                <a:gd name="connsiteY3" fmla="*/ 6350 h 1949450"/>
                <a:gd name="connsiteX4" fmla="*/ 3676650 w 3676650"/>
                <a:gd name="connsiteY4" fmla="*/ 330206 h 1949450"/>
                <a:gd name="connsiteX5" fmla="*/ 3676650 w 3676650"/>
                <a:gd name="connsiteY5" fmla="*/ 1625594 h 1949450"/>
                <a:gd name="connsiteX6" fmla="*/ 3352794 w 3676650"/>
                <a:gd name="connsiteY6" fmla="*/ 1949450 h 1949450"/>
                <a:gd name="connsiteX7" fmla="*/ 323856 w 3676650"/>
                <a:gd name="connsiteY7" fmla="*/ 1949450 h 1949450"/>
                <a:gd name="connsiteX8" fmla="*/ 0 w 3676650"/>
                <a:gd name="connsiteY8" fmla="*/ 1625594 h 1949450"/>
                <a:gd name="connsiteX9" fmla="*/ 0 w 3676650"/>
                <a:gd name="connsiteY9" fmla="*/ 330206 h 1949450"/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1041400 w 3676650"/>
                <a:gd name="connsiteY2" fmla="*/ 247650 h 1943100"/>
                <a:gd name="connsiteX3" fmla="*/ 3352794 w 3676650"/>
                <a:gd name="connsiteY3" fmla="*/ 0 h 1943100"/>
                <a:gd name="connsiteX4" fmla="*/ 3676650 w 3676650"/>
                <a:gd name="connsiteY4" fmla="*/ 323856 h 1943100"/>
                <a:gd name="connsiteX5" fmla="*/ 3676650 w 3676650"/>
                <a:gd name="connsiteY5" fmla="*/ 1619244 h 1943100"/>
                <a:gd name="connsiteX6" fmla="*/ 3352794 w 3676650"/>
                <a:gd name="connsiteY6" fmla="*/ 1943100 h 1943100"/>
                <a:gd name="connsiteX7" fmla="*/ 323856 w 3676650"/>
                <a:gd name="connsiteY7" fmla="*/ 1943100 h 1943100"/>
                <a:gd name="connsiteX8" fmla="*/ 0 w 3676650"/>
                <a:gd name="connsiteY8" fmla="*/ 1619244 h 1943100"/>
                <a:gd name="connsiteX9" fmla="*/ 0 w 3676650"/>
                <a:gd name="connsiteY9" fmla="*/ 323856 h 1943100"/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1041400 w 3676650"/>
                <a:gd name="connsiteY2" fmla="*/ 247650 h 1943100"/>
                <a:gd name="connsiteX3" fmla="*/ 3352794 w 3676650"/>
                <a:gd name="connsiteY3" fmla="*/ 0 h 1943100"/>
                <a:gd name="connsiteX4" fmla="*/ 3676650 w 3676650"/>
                <a:gd name="connsiteY4" fmla="*/ 323856 h 1943100"/>
                <a:gd name="connsiteX5" fmla="*/ 3676650 w 3676650"/>
                <a:gd name="connsiteY5" fmla="*/ 1619244 h 1943100"/>
                <a:gd name="connsiteX6" fmla="*/ 3352794 w 3676650"/>
                <a:gd name="connsiteY6" fmla="*/ 1943100 h 1943100"/>
                <a:gd name="connsiteX7" fmla="*/ 323856 w 3676650"/>
                <a:gd name="connsiteY7" fmla="*/ 1943100 h 1943100"/>
                <a:gd name="connsiteX8" fmla="*/ 0 w 3676650"/>
                <a:gd name="connsiteY8" fmla="*/ 1619244 h 1943100"/>
                <a:gd name="connsiteX9" fmla="*/ 0 w 3676650"/>
                <a:gd name="connsiteY9" fmla="*/ 323856 h 1943100"/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1041400 w 3676650"/>
                <a:gd name="connsiteY2" fmla="*/ 247650 h 1943100"/>
                <a:gd name="connsiteX3" fmla="*/ 3352794 w 3676650"/>
                <a:gd name="connsiteY3" fmla="*/ 0 h 1943100"/>
                <a:gd name="connsiteX4" fmla="*/ 3676650 w 3676650"/>
                <a:gd name="connsiteY4" fmla="*/ 323856 h 1943100"/>
                <a:gd name="connsiteX5" fmla="*/ 3676650 w 3676650"/>
                <a:gd name="connsiteY5" fmla="*/ 1619244 h 1943100"/>
                <a:gd name="connsiteX6" fmla="*/ 3352794 w 3676650"/>
                <a:gd name="connsiteY6" fmla="*/ 1943100 h 1943100"/>
                <a:gd name="connsiteX7" fmla="*/ 323856 w 3676650"/>
                <a:gd name="connsiteY7" fmla="*/ 1943100 h 1943100"/>
                <a:gd name="connsiteX8" fmla="*/ 0 w 3676650"/>
                <a:gd name="connsiteY8" fmla="*/ 1619244 h 1943100"/>
                <a:gd name="connsiteX9" fmla="*/ 0 w 3676650"/>
                <a:gd name="connsiteY9" fmla="*/ 323856 h 1943100"/>
                <a:gd name="connsiteX0" fmla="*/ 0 w 3676650"/>
                <a:gd name="connsiteY0" fmla="*/ 326958 h 1946202"/>
                <a:gd name="connsiteX1" fmla="*/ 323856 w 3676650"/>
                <a:gd name="connsiteY1" fmla="*/ 3102 h 1946202"/>
                <a:gd name="connsiteX2" fmla="*/ 1041400 w 3676650"/>
                <a:gd name="connsiteY2" fmla="*/ 250752 h 1946202"/>
                <a:gd name="connsiteX3" fmla="*/ 1771650 w 3676650"/>
                <a:gd name="connsiteY3" fmla="*/ 168202 h 1946202"/>
                <a:gd name="connsiteX4" fmla="*/ 3352794 w 3676650"/>
                <a:gd name="connsiteY4" fmla="*/ 3102 h 1946202"/>
                <a:gd name="connsiteX5" fmla="*/ 3676650 w 3676650"/>
                <a:gd name="connsiteY5" fmla="*/ 326958 h 1946202"/>
                <a:gd name="connsiteX6" fmla="*/ 3676650 w 3676650"/>
                <a:gd name="connsiteY6" fmla="*/ 1622346 h 1946202"/>
                <a:gd name="connsiteX7" fmla="*/ 3352794 w 3676650"/>
                <a:gd name="connsiteY7" fmla="*/ 1946202 h 1946202"/>
                <a:gd name="connsiteX8" fmla="*/ 323856 w 3676650"/>
                <a:gd name="connsiteY8" fmla="*/ 1946202 h 1946202"/>
                <a:gd name="connsiteX9" fmla="*/ 0 w 3676650"/>
                <a:gd name="connsiteY9" fmla="*/ 1622346 h 1946202"/>
                <a:gd name="connsiteX10" fmla="*/ 0 w 3676650"/>
                <a:gd name="connsiteY10" fmla="*/ 326958 h 1946202"/>
                <a:gd name="connsiteX0" fmla="*/ 0 w 3676650"/>
                <a:gd name="connsiteY0" fmla="*/ 325894 h 1945138"/>
                <a:gd name="connsiteX1" fmla="*/ 323856 w 3676650"/>
                <a:gd name="connsiteY1" fmla="*/ 2038 h 1945138"/>
                <a:gd name="connsiteX2" fmla="*/ 1041400 w 3676650"/>
                <a:gd name="connsiteY2" fmla="*/ 249688 h 1945138"/>
                <a:gd name="connsiteX3" fmla="*/ 1536700 w 3676650"/>
                <a:gd name="connsiteY3" fmla="*/ 256038 h 1945138"/>
                <a:gd name="connsiteX4" fmla="*/ 3352794 w 3676650"/>
                <a:gd name="connsiteY4" fmla="*/ 2038 h 1945138"/>
                <a:gd name="connsiteX5" fmla="*/ 3676650 w 3676650"/>
                <a:gd name="connsiteY5" fmla="*/ 325894 h 1945138"/>
                <a:gd name="connsiteX6" fmla="*/ 3676650 w 3676650"/>
                <a:gd name="connsiteY6" fmla="*/ 1621282 h 1945138"/>
                <a:gd name="connsiteX7" fmla="*/ 3352794 w 3676650"/>
                <a:gd name="connsiteY7" fmla="*/ 1945138 h 1945138"/>
                <a:gd name="connsiteX8" fmla="*/ 323856 w 3676650"/>
                <a:gd name="connsiteY8" fmla="*/ 1945138 h 1945138"/>
                <a:gd name="connsiteX9" fmla="*/ 0 w 3676650"/>
                <a:gd name="connsiteY9" fmla="*/ 1621282 h 1945138"/>
                <a:gd name="connsiteX10" fmla="*/ 0 w 3676650"/>
                <a:gd name="connsiteY10" fmla="*/ 325894 h 1945138"/>
                <a:gd name="connsiteX0" fmla="*/ 0 w 3676650"/>
                <a:gd name="connsiteY0" fmla="*/ 325894 h 1945138"/>
                <a:gd name="connsiteX1" fmla="*/ 323856 w 3676650"/>
                <a:gd name="connsiteY1" fmla="*/ 2038 h 1945138"/>
                <a:gd name="connsiteX2" fmla="*/ 1041400 w 3676650"/>
                <a:gd name="connsiteY2" fmla="*/ 249688 h 1945138"/>
                <a:gd name="connsiteX3" fmla="*/ 1536700 w 3676650"/>
                <a:gd name="connsiteY3" fmla="*/ 256038 h 1945138"/>
                <a:gd name="connsiteX4" fmla="*/ 3352794 w 3676650"/>
                <a:gd name="connsiteY4" fmla="*/ 2038 h 1945138"/>
                <a:gd name="connsiteX5" fmla="*/ 3676650 w 3676650"/>
                <a:gd name="connsiteY5" fmla="*/ 325894 h 1945138"/>
                <a:gd name="connsiteX6" fmla="*/ 3676650 w 3676650"/>
                <a:gd name="connsiteY6" fmla="*/ 1621282 h 1945138"/>
                <a:gd name="connsiteX7" fmla="*/ 3352794 w 3676650"/>
                <a:gd name="connsiteY7" fmla="*/ 1945138 h 1945138"/>
                <a:gd name="connsiteX8" fmla="*/ 323856 w 3676650"/>
                <a:gd name="connsiteY8" fmla="*/ 1945138 h 1945138"/>
                <a:gd name="connsiteX9" fmla="*/ 0 w 3676650"/>
                <a:gd name="connsiteY9" fmla="*/ 1621282 h 1945138"/>
                <a:gd name="connsiteX10" fmla="*/ 0 w 3676650"/>
                <a:gd name="connsiteY10" fmla="*/ 325894 h 1945138"/>
                <a:gd name="connsiteX0" fmla="*/ 0 w 3676650"/>
                <a:gd name="connsiteY0" fmla="*/ 327145 h 1946389"/>
                <a:gd name="connsiteX1" fmla="*/ 323856 w 3676650"/>
                <a:gd name="connsiteY1" fmla="*/ 3289 h 1946389"/>
                <a:gd name="connsiteX2" fmla="*/ 1041400 w 3676650"/>
                <a:gd name="connsiteY2" fmla="*/ 250939 h 1946389"/>
                <a:gd name="connsiteX3" fmla="*/ 1536700 w 3676650"/>
                <a:gd name="connsiteY3" fmla="*/ 257289 h 1946389"/>
                <a:gd name="connsiteX4" fmla="*/ 3352794 w 3676650"/>
                <a:gd name="connsiteY4" fmla="*/ 3289 h 1946389"/>
                <a:gd name="connsiteX5" fmla="*/ 3676650 w 3676650"/>
                <a:gd name="connsiteY5" fmla="*/ 327145 h 1946389"/>
                <a:gd name="connsiteX6" fmla="*/ 3676650 w 3676650"/>
                <a:gd name="connsiteY6" fmla="*/ 1622533 h 1946389"/>
                <a:gd name="connsiteX7" fmla="*/ 3352794 w 3676650"/>
                <a:gd name="connsiteY7" fmla="*/ 1946389 h 1946389"/>
                <a:gd name="connsiteX8" fmla="*/ 323856 w 3676650"/>
                <a:gd name="connsiteY8" fmla="*/ 1946389 h 1946389"/>
                <a:gd name="connsiteX9" fmla="*/ 0 w 3676650"/>
                <a:gd name="connsiteY9" fmla="*/ 1622533 h 1946389"/>
                <a:gd name="connsiteX10" fmla="*/ 0 w 3676650"/>
                <a:gd name="connsiteY10" fmla="*/ 327145 h 1946389"/>
                <a:gd name="connsiteX0" fmla="*/ 0 w 3676650"/>
                <a:gd name="connsiteY0" fmla="*/ 327023 h 1946267"/>
                <a:gd name="connsiteX1" fmla="*/ 323856 w 3676650"/>
                <a:gd name="connsiteY1" fmla="*/ 3167 h 1946267"/>
                <a:gd name="connsiteX2" fmla="*/ 1041400 w 3676650"/>
                <a:gd name="connsiteY2" fmla="*/ 250817 h 1946267"/>
                <a:gd name="connsiteX3" fmla="*/ 1574800 w 3676650"/>
                <a:gd name="connsiteY3" fmla="*/ 263517 h 1946267"/>
                <a:gd name="connsiteX4" fmla="*/ 3352794 w 3676650"/>
                <a:gd name="connsiteY4" fmla="*/ 3167 h 1946267"/>
                <a:gd name="connsiteX5" fmla="*/ 3676650 w 3676650"/>
                <a:gd name="connsiteY5" fmla="*/ 327023 h 1946267"/>
                <a:gd name="connsiteX6" fmla="*/ 3676650 w 3676650"/>
                <a:gd name="connsiteY6" fmla="*/ 1622411 h 1946267"/>
                <a:gd name="connsiteX7" fmla="*/ 3352794 w 3676650"/>
                <a:gd name="connsiteY7" fmla="*/ 1946267 h 1946267"/>
                <a:gd name="connsiteX8" fmla="*/ 323856 w 3676650"/>
                <a:gd name="connsiteY8" fmla="*/ 1946267 h 1946267"/>
                <a:gd name="connsiteX9" fmla="*/ 0 w 3676650"/>
                <a:gd name="connsiteY9" fmla="*/ 1622411 h 1946267"/>
                <a:gd name="connsiteX10" fmla="*/ 0 w 3676650"/>
                <a:gd name="connsiteY10" fmla="*/ 327023 h 1946267"/>
                <a:gd name="connsiteX0" fmla="*/ 0 w 3676650"/>
                <a:gd name="connsiteY0" fmla="*/ 329604 h 1948848"/>
                <a:gd name="connsiteX1" fmla="*/ 323856 w 3676650"/>
                <a:gd name="connsiteY1" fmla="*/ 5748 h 1948848"/>
                <a:gd name="connsiteX2" fmla="*/ 1041400 w 3676650"/>
                <a:gd name="connsiteY2" fmla="*/ 253398 h 1948848"/>
                <a:gd name="connsiteX3" fmla="*/ 1574800 w 3676650"/>
                <a:gd name="connsiteY3" fmla="*/ 266098 h 1948848"/>
                <a:gd name="connsiteX4" fmla="*/ 2114550 w 3676650"/>
                <a:gd name="connsiteY4" fmla="*/ 132749 h 1948848"/>
                <a:gd name="connsiteX5" fmla="*/ 3352794 w 3676650"/>
                <a:gd name="connsiteY5" fmla="*/ 5748 h 1948848"/>
                <a:gd name="connsiteX6" fmla="*/ 3676650 w 3676650"/>
                <a:gd name="connsiteY6" fmla="*/ 329604 h 1948848"/>
                <a:gd name="connsiteX7" fmla="*/ 3676650 w 3676650"/>
                <a:gd name="connsiteY7" fmla="*/ 1624992 h 1948848"/>
                <a:gd name="connsiteX8" fmla="*/ 3352794 w 3676650"/>
                <a:gd name="connsiteY8" fmla="*/ 1948848 h 1948848"/>
                <a:gd name="connsiteX9" fmla="*/ 323856 w 3676650"/>
                <a:gd name="connsiteY9" fmla="*/ 1948848 h 1948848"/>
                <a:gd name="connsiteX10" fmla="*/ 0 w 3676650"/>
                <a:gd name="connsiteY10" fmla="*/ 1624992 h 1948848"/>
                <a:gd name="connsiteX11" fmla="*/ 0 w 3676650"/>
                <a:gd name="connsiteY11" fmla="*/ 329604 h 1948848"/>
                <a:gd name="connsiteX0" fmla="*/ 0 w 3676650"/>
                <a:gd name="connsiteY0" fmla="*/ 327390 h 1946634"/>
                <a:gd name="connsiteX1" fmla="*/ 323856 w 3676650"/>
                <a:gd name="connsiteY1" fmla="*/ 3534 h 1946634"/>
                <a:gd name="connsiteX2" fmla="*/ 1041400 w 3676650"/>
                <a:gd name="connsiteY2" fmla="*/ 251184 h 1946634"/>
                <a:gd name="connsiteX3" fmla="*/ 1574800 w 3676650"/>
                <a:gd name="connsiteY3" fmla="*/ 263884 h 1946634"/>
                <a:gd name="connsiteX4" fmla="*/ 2101850 w 3676650"/>
                <a:gd name="connsiteY4" fmla="*/ 219435 h 1946634"/>
                <a:gd name="connsiteX5" fmla="*/ 3352794 w 3676650"/>
                <a:gd name="connsiteY5" fmla="*/ 3534 h 1946634"/>
                <a:gd name="connsiteX6" fmla="*/ 3676650 w 3676650"/>
                <a:gd name="connsiteY6" fmla="*/ 327390 h 1946634"/>
                <a:gd name="connsiteX7" fmla="*/ 3676650 w 3676650"/>
                <a:gd name="connsiteY7" fmla="*/ 1622778 h 1946634"/>
                <a:gd name="connsiteX8" fmla="*/ 3352794 w 3676650"/>
                <a:gd name="connsiteY8" fmla="*/ 1946634 h 1946634"/>
                <a:gd name="connsiteX9" fmla="*/ 323856 w 3676650"/>
                <a:gd name="connsiteY9" fmla="*/ 1946634 h 1946634"/>
                <a:gd name="connsiteX10" fmla="*/ 0 w 3676650"/>
                <a:gd name="connsiteY10" fmla="*/ 1622778 h 1946634"/>
                <a:gd name="connsiteX11" fmla="*/ 0 w 3676650"/>
                <a:gd name="connsiteY11" fmla="*/ 327390 h 1946634"/>
                <a:gd name="connsiteX0" fmla="*/ 0 w 3676650"/>
                <a:gd name="connsiteY0" fmla="*/ 327390 h 1946634"/>
                <a:gd name="connsiteX1" fmla="*/ 323856 w 3676650"/>
                <a:gd name="connsiteY1" fmla="*/ 3534 h 1946634"/>
                <a:gd name="connsiteX2" fmla="*/ 1041400 w 3676650"/>
                <a:gd name="connsiteY2" fmla="*/ 251184 h 1946634"/>
                <a:gd name="connsiteX3" fmla="*/ 1574800 w 3676650"/>
                <a:gd name="connsiteY3" fmla="*/ 263884 h 1946634"/>
                <a:gd name="connsiteX4" fmla="*/ 2101850 w 3676650"/>
                <a:gd name="connsiteY4" fmla="*/ 219435 h 1946634"/>
                <a:gd name="connsiteX5" fmla="*/ 3352794 w 3676650"/>
                <a:gd name="connsiteY5" fmla="*/ 3534 h 1946634"/>
                <a:gd name="connsiteX6" fmla="*/ 3676650 w 3676650"/>
                <a:gd name="connsiteY6" fmla="*/ 327390 h 1946634"/>
                <a:gd name="connsiteX7" fmla="*/ 3676650 w 3676650"/>
                <a:gd name="connsiteY7" fmla="*/ 1622778 h 1946634"/>
                <a:gd name="connsiteX8" fmla="*/ 3352794 w 3676650"/>
                <a:gd name="connsiteY8" fmla="*/ 1946634 h 1946634"/>
                <a:gd name="connsiteX9" fmla="*/ 323856 w 3676650"/>
                <a:gd name="connsiteY9" fmla="*/ 1946634 h 1946634"/>
                <a:gd name="connsiteX10" fmla="*/ 0 w 3676650"/>
                <a:gd name="connsiteY10" fmla="*/ 1622778 h 1946634"/>
                <a:gd name="connsiteX11" fmla="*/ 0 w 3676650"/>
                <a:gd name="connsiteY11" fmla="*/ 327390 h 1946634"/>
                <a:gd name="connsiteX0" fmla="*/ 0 w 3676650"/>
                <a:gd name="connsiteY0" fmla="*/ 337488 h 1956732"/>
                <a:gd name="connsiteX1" fmla="*/ 323856 w 3676650"/>
                <a:gd name="connsiteY1" fmla="*/ 13632 h 1956732"/>
                <a:gd name="connsiteX2" fmla="*/ 1041400 w 3676650"/>
                <a:gd name="connsiteY2" fmla="*/ 261282 h 1956732"/>
                <a:gd name="connsiteX3" fmla="*/ 1574800 w 3676650"/>
                <a:gd name="connsiteY3" fmla="*/ 273982 h 1956732"/>
                <a:gd name="connsiteX4" fmla="*/ 2101850 w 3676650"/>
                <a:gd name="connsiteY4" fmla="*/ 229533 h 1956732"/>
                <a:gd name="connsiteX5" fmla="*/ 2768600 w 3676650"/>
                <a:gd name="connsiteY5" fmla="*/ 77133 h 1956732"/>
                <a:gd name="connsiteX6" fmla="*/ 3352794 w 3676650"/>
                <a:gd name="connsiteY6" fmla="*/ 13632 h 1956732"/>
                <a:gd name="connsiteX7" fmla="*/ 3676650 w 3676650"/>
                <a:gd name="connsiteY7" fmla="*/ 337488 h 1956732"/>
                <a:gd name="connsiteX8" fmla="*/ 3676650 w 3676650"/>
                <a:gd name="connsiteY8" fmla="*/ 1632876 h 1956732"/>
                <a:gd name="connsiteX9" fmla="*/ 3352794 w 3676650"/>
                <a:gd name="connsiteY9" fmla="*/ 1956732 h 1956732"/>
                <a:gd name="connsiteX10" fmla="*/ 323856 w 3676650"/>
                <a:gd name="connsiteY10" fmla="*/ 1956732 h 1956732"/>
                <a:gd name="connsiteX11" fmla="*/ 0 w 3676650"/>
                <a:gd name="connsiteY11" fmla="*/ 1632876 h 1956732"/>
                <a:gd name="connsiteX12" fmla="*/ 0 w 3676650"/>
                <a:gd name="connsiteY12" fmla="*/ 337488 h 1956732"/>
                <a:gd name="connsiteX0" fmla="*/ 0 w 3676650"/>
                <a:gd name="connsiteY0" fmla="*/ 354585 h 1973829"/>
                <a:gd name="connsiteX1" fmla="*/ 323856 w 3676650"/>
                <a:gd name="connsiteY1" fmla="*/ 30729 h 1973829"/>
                <a:gd name="connsiteX2" fmla="*/ 1041400 w 3676650"/>
                <a:gd name="connsiteY2" fmla="*/ 278379 h 1973829"/>
                <a:gd name="connsiteX3" fmla="*/ 1574800 w 3676650"/>
                <a:gd name="connsiteY3" fmla="*/ 291079 h 1973829"/>
                <a:gd name="connsiteX4" fmla="*/ 2101850 w 3676650"/>
                <a:gd name="connsiteY4" fmla="*/ 246630 h 1973829"/>
                <a:gd name="connsiteX5" fmla="*/ 2768600 w 3676650"/>
                <a:gd name="connsiteY5" fmla="*/ 94230 h 1973829"/>
                <a:gd name="connsiteX6" fmla="*/ 3352794 w 3676650"/>
                <a:gd name="connsiteY6" fmla="*/ 30729 h 1973829"/>
                <a:gd name="connsiteX7" fmla="*/ 3676650 w 3676650"/>
                <a:gd name="connsiteY7" fmla="*/ 354585 h 1973829"/>
                <a:gd name="connsiteX8" fmla="*/ 3676650 w 3676650"/>
                <a:gd name="connsiteY8" fmla="*/ 1649973 h 1973829"/>
                <a:gd name="connsiteX9" fmla="*/ 3352794 w 3676650"/>
                <a:gd name="connsiteY9" fmla="*/ 1973829 h 1973829"/>
                <a:gd name="connsiteX10" fmla="*/ 323856 w 3676650"/>
                <a:gd name="connsiteY10" fmla="*/ 1973829 h 1973829"/>
                <a:gd name="connsiteX11" fmla="*/ 0 w 3676650"/>
                <a:gd name="connsiteY11" fmla="*/ 1649973 h 1973829"/>
                <a:gd name="connsiteX12" fmla="*/ 0 w 3676650"/>
                <a:gd name="connsiteY12" fmla="*/ 354585 h 1973829"/>
                <a:gd name="connsiteX0" fmla="*/ 0 w 3676650"/>
                <a:gd name="connsiteY0" fmla="*/ 333479 h 1952723"/>
                <a:gd name="connsiteX1" fmla="*/ 323856 w 3676650"/>
                <a:gd name="connsiteY1" fmla="*/ 9623 h 1952723"/>
                <a:gd name="connsiteX2" fmla="*/ 1041400 w 3676650"/>
                <a:gd name="connsiteY2" fmla="*/ 257273 h 1952723"/>
                <a:gd name="connsiteX3" fmla="*/ 1574800 w 3676650"/>
                <a:gd name="connsiteY3" fmla="*/ 269973 h 1952723"/>
                <a:gd name="connsiteX4" fmla="*/ 2101850 w 3676650"/>
                <a:gd name="connsiteY4" fmla="*/ 225524 h 1952723"/>
                <a:gd name="connsiteX5" fmla="*/ 2578100 w 3676650"/>
                <a:gd name="connsiteY5" fmla="*/ 117574 h 1952723"/>
                <a:gd name="connsiteX6" fmla="*/ 3352794 w 3676650"/>
                <a:gd name="connsiteY6" fmla="*/ 9623 h 1952723"/>
                <a:gd name="connsiteX7" fmla="*/ 3676650 w 3676650"/>
                <a:gd name="connsiteY7" fmla="*/ 333479 h 1952723"/>
                <a:gd name="connsiteX8" fmla="*/ 3676650 w 3676650"/>
                <a:gd name="connsiteY8" fmla="*/ 1628867 h 1952723"/>
                <a:gd name="connsiteX9" fmla="*/ 3352794 w 3676650"/>
                <a:gd name="connsiteY9" fmla="*/ 1952723 h 1952723"/>
                <a:gd name="connsiteX10" fmla="*/ 323856 w 3676650"/>
                <a:gd name="connsiteY10" fmla="*/ 1952723 h 1952723"/>
                <a:gd name="connsiteX11" fmla="*/ 0 w 3676650"/>
                <a:gd name="connsiteY11" fmla="*/ 1628867 h 1952723"/>
                <a:gd name="connsiteX12" fmla="*/ 0 w 3676650"/>
                <a:gd name="connsiteY12" fmla="*/ 333479 h 1952723"/>
                <a:gd name="connsiteX0" fmla="*/ 0 w 3676650"/>
                <a:gd name="connsiteY0" fmla="*/ 340017 h 1959261"/>
                <a:gd name="connsiteX1" fmla="*/ 323856 w 3676650"/>
                <a:gd name="connsiteY1" fmla="*/ 16161 h 1959261"/>
                <a:gd name="connsiteX2" fmla="*/ 1041400 w 3676650"/>
                <a:gd name="connsiteY2" fmla="*/ 263811 h 1959261"/>
                <a:gd name="connsiteX3" fmla="*/ 1574800 w 3676650"/>
                <a:gd name="connsiteY3" fmla="*/ 276511 h 1959261"/>
                <a:gd name="connsiteX4" fmla="*/ 2101850 w 3676650"/>
                <a:gd name="connsiteY4" fmla="*/ 232062 h 1959261"/>
                <a:gd name="connsiteX5" fmla="*/ 2578100 w 3676650"/>
                <a:gd name="connsiteY5" fmla="*/ 124112 h 1959261"/>
                <a:gd name="connsiteX6" fmla="*/ 3352794 w 3676650"/>
                <a:gd name="connsiteY6" fmla="*/ 16161 h 1959261"/>
                <a:gd name="connsiteX7" fmla="*/ 3676650 w 3676650"/>
                <a:gd name="connsiteY7" fmla="*/ 340017 h 1959261"/>
                <a:gd name="connsiteX8" fmla="*/ 3676650 w 3676650"/>
                <a:gd name="connsiteY8" fmla="*/ 1635405 h 1959261"/>
                <a:gd name="connsiteX9" fmla="*/ 3352794 w 3676650"/>
                <a:gd name="connsiteY9" fmla="*/ 1959261 h 1959261"/>
                <a:gd name="connsiteX10" fmla="*/ 323856 w 3676650"/>
                <a:gd name="connsiteY10" fmla="*/ 1959261 h 1959261"/>
                <a:gd name="connsiteX11" fmla="*/ 0 w 3676650"/>
                <a:gd name="connsiteY11" fmla="*/ 1635405 h 1959261"/>
                <a:gd name="connsiteX12" fmla="*/ 0 w 3676650"/>
                <a:gd name="connsiteY12" fmla="*/ 340017 h 1959261"/>
                <a:gd name="connsiteX0" fmla="*/ 0 w 3676650"/>
                <a:gd name="connsiteY0" fmla="*/ 340017 h 1959261"/>
                <a:gd name="connsiteX1" fmla="*/ 323856 w 3676650"/>
                <a:gd name="connsiteY1" fmla="*/ 16161 h 1959261"/>
                <a:gd name="connsiteX2" fmla="*/ 1041400 w 3676650"/>
                <a:gd name="connsiteY2" fmla="*/ 263811 h 1959261"/>
                <a:gd name="connsiteX3" fmla="*/ 1574800 w 3676650"/>
                <a:gd name="connsiteY3" fmla="*/ 276511 h 1959261"/>
                <a:gd name="connsiteX4" fmla="*/ 2101850 w 3676650"/>
                <a:gd name="connsiteY4" fmla="*/ 232062 h 1959261"/>
                <a:gd name="connsiteX5" fmla="*/ 2578100 w 3676650"/>
                <a:gd name="connsiteY5" fmla="*/ 124112 h 1959261"/>
                <a:gd name="connsiteX6" fmla="*/ 3352794 w 3676650"/>
                <a:gd name="connsiteY6" fmla="*/ 16161 h 1959261"/>
                <a:gd name="connsiteX7" fmla="*/ 3676650 w 3676650"/>
                <a:gd name="connsiteY7" fmla="*/ 340017 h 1959261"/>
                <a:gd name="connsiteX8" fmla="*/ 3676650 w 3676650"/>
                <a:gd name="connsiteY8" fmla="*/ 1635405 h 1959261"/>
                <a:gd name="connsiteX9" fmla="*/ 3352794 w 3676650"/>
                <a:gd name="connsiteY9" fmla="*/ 1959261 h 1959261"/>
                <a:gd name="connsiteX10" fmla="*/ 323856 w 3676650"/>
                <a:gd name="connsiteY10" fmla="*/ 1959261 h 1959261"/>
                <a:gd name="connsiteX11" fmla="*/ 0 w 3676650"/>
                <a:gd name="connsiteY11" fmla="*/ 1635405 h 1959261"/>
                <a:gd name="connsiteX12" fmla="*/ 0 w 3676650"/>
                <a:gd name="connsiteY12" fmla="*/ 340017 h 1959261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3352794 w 3676650"/>
                <a:gd name="connsiteY6" fmla="*/ 332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130550 w 3676650"/>
                <a:gd name="connsiteY7" fmla="*/ 65557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4634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33700 w 3676650"/>
                <a:gd name="connsiteY7" fmla="*/ 9365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33700 w 3676650"/>
                <a:gd name="connsiteY7" fmla="*/ 9365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575050 w 3676650"/>
                <a:gd name="connsiteY8" fmla="*/ 11524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575050 w 3676650"/>
                <a:gd name="connsiteY8" fmla="*/ 11524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575050 w 3676650"/>
                <a:gd name="connsiteY8" fmla="*/ 11524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543300 w 3575050"/>
                <a:gd name="connsiteY9" fmla="*/ 1711245 h 1971601"/>
                <a:gd name="connsiteX10" fmla="*/ 3352794 w 3575050"/>
                <a:gd name="connsiteY10" fmla="*/ 197160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543300 w 3575050"/>
                <a:gd name="connsiteY9" fmla="*/ 1711245 h 1971601"/>
                <a:gd name="connsiteX10" fmla="*/ 2889244 w 3575050"/>
                <a:gd name="connsiteY10" fmla="*/ 185095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498850 w 3575050"/>
                <a:gd name="connsiteY9" fmla="*/ 1812845 h 1971601"/>
                <a:gd name="connsiteX10" fmla="*/ 2889244 w 3575050"/>
                <a:gd name="connsiteY10" fmla="*/ 185095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498850 w 3575050"/>
                <a:gd name="connsiteY9" fmla="*/ 1812845 h 1971601"/>
                <a:gd name="connsiteX10" fmla="*/ 2889244 w 3575050"/>
                <a:gd name="connsiteY10" fmla="*/ 185095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40608"/>
                <a:gd name="connsiteY0" fmla="*/ 352357 h 1971601"/>
                <a:gd name="connsiteX1" fmla="*/ 323856 w 3540608"/>
                <a:gd name="connsiteY1" fmla="*/ 28501 h 1971601"/>
                <a:gd name="connsiteX2" fmla="*/ 1041400 w 3540608"/>
                <a:gd name="connsiteY2" fmla="*/ 276151 h 1971601"/>
                <a:gd name="connsiteX3" fmla="*/ 1574800 w 3540608"/>
                <a:gd name="connsiteY3" fmla="*/ 288851 h 1971601"/>
                <a:gd name="connsiteX4" fmla="*/ 2101850 w 3540608"/>
                <a:gd name="connsiteY4" fmla="*/ 244402 h 1971601"/>
                <a:gd name="connsiteX5" fmla="*/ 2552700 w 3540608"/>
                <a:gd name="connsiteY5" fmla="*/ 142802 h 1971601"/>
                <a:gd name="connsiteX6" fmla="*/ 2546344 w 3540608"/>
                <a:gd name="connsiteY6" fmla="*/ 993701 h 1971601"/>
                <a:gd name="connsiteX7" fmla="*/ 2984500 w 3540608"/>
                <a:gd name="connsiteY7" fmla="*/ 974653 h 1971601"/>
                <a:gd name="connsiteX8" fmla="*/ 3536950 w 3540608"/>
                <a:gd name="connsiteY8" fmla="*/ 1152457 h 1971601"/>
                <a:gd name="connsiteX9" fmla="*/ 3498850 w 3540608"/>
                <a:gd name="connsiteY9" fmla="*/ 1812845 h 1971601"/>
                <a:gd name="connsiteX10" fmla="*/ 2889244 w 3540608"/>
                <a:gd name="connsiteY10" fmla="*/ 1850951 h 1971601"/>
                <a:gd name="connsiteX11" fmla="*/ 323856 w 3540608"/>
                <a:gd name="connsiteY11" fmla="*/ 1971601 h 1971601"/>
                <a:gd name="connsiteX12" fmla="*/ 0 w 3540608"/>
                <a:gd name="connsiteY12" fmla="*/ 1647745 h 1971601"/>
                <a:gd name="connsiteX13" fmla="*/ 0 w 3540608"/>
                <a:gd name="connsiteY13" fmla="*/ 352357 h 1971601"/>
                <a:gd name="connsiteX0" fmla="*/ 0 w 3566613"/>
                <a:gd name="connsiteY0" fmla="*/ 352357 h 1971601"/>
                <a:gd name="connsiteX1" fmla="*/ 323856 w 3566613"/>
                <a:gd name="connsiteY1" fmla="*/ 28501 h 1971601"/>
                <a:gd name="connsiteX2" fmla="*/ 1041400 w 3566613"/>
                <a:gd name="connsiteY2" fmla="*/ 276151 h 1971601"/>
                <a:gd name="connsiteX3" fmla="*/ 1574800 w 3566613"/>
                <a:gd name="connsiteY3" fmla="*/ 288851 h 1971601"/>
                <a:gd name="connsiteX4" fmla="*/ 2101850 w 3566613"/>
                <a:gd name="connsiteY4" fmla="*/ 244402 h 1971601"/>
                <a:gd name="connsiteX5" fmla="*/ 2552700 w 3566613"/>
                <a:gd name="connsiteY5" fmla="*/ 142802 h 1971601"/>
                <a:gd name="connsiteX6" fmla="*/ 2546344 w 3566613"/>
                <a:gd name="connsiteY6" fmla="*/ 993701 h 1971601"/>
                <a:gd name="connsiteX7" fmla="*/ 2984500 w 3566613"/>
                <a:gd name="connsiteY7" fmla="*/ 974653 h 1971601"/>
                <a:gd name="connsiteX8" fmla="*/ 3536950 w 3566613"/>
                <a:gd name="connsiteY8" fmla="*/ 1152457 h 1971601"/>
                <a:gd name="connsiteX9" fmla="*/ 3498850 w 3566613"/>
                <a:gd name="connsiteY9" fmla="*/ 1812845 h 1971601"/>
                <a:gd name="connsiteX10" fmla="*/ 2889244 w 3566613"/>
                <a:gd name="connsiteY10" fmla="*/ 1850951 h 1971601"/>
                <a:gd name="connsiteX11" fmla="*/ 323856 w 3566613"/>
                <a:gd name="connsiteY11" fmla="*/ 1971601 h 1971601"/>
                <a:gd name="connsiteX12" fmla="*/ 0 w 3566613"/>
                <a:gd name="connsiteY12" fmla="*/ 1647745 h 1971601"/>
                <a:gd name="connsiteX13" fmla="*/ 0 w 3566613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323856 w 3548900"/>
                <a:gd name="connsiteY11" fmla="*/ 1971601 h 1971601"/>
                <a:gd name="connsiteX12" fmla="*/ 0 w 3548900"/>
                <a:gd name="connsiteY12" fmla="*/ 1647745 h 1971601"/>
                <a:gd name="connsiteX13" fmla="*/ 0 w 3548900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323856 w 3548900"/>
                <a:gd name="connsiteY11" fmla="*/ 1971601 h 1971601"/>
                <a:gd name="connsiteX12" fmla="*/ 0 w 3548900"/>
                <a:gd name="connsiteY12" fmla="*/ 1647745 h 1971601"/>
                <a:gd name="connsiteX13" fmla="*/ 0 w 3548900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323856 w 3548900"/>
                <a:gd name="connsiteY11" fmla="*/ 1971601 h 1971601"/>
                <a:gd name="connsiteX12" fmla="*/ 0 w 3548900"/>
                <a:gd name="connsiteY12" fmla="*/ 1647745 h 1971601"/>
                <a:gd name="connsiteX13" fmla="*/ 0 w 3548900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319461 w 3548900"/>
                <a:gd name="connsiteY11" fmla="*/ 1871636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509961 w 3548900"/>
                <a:gd name="connsiteY11" fmla="*/ 1828774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509961 w 3548900"/>
                <a:gd name="connsiteY11" fmla="*/ 1828774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509961 w 3548900"/>
                <a:gd name="connsiteY11" fmla="*/ 1828774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9579"/>
                <a:gd name="connsiteX1" fmla="*/ 323856 w 3548900"/>
                <a:gd name="connsiteY1" fmla="*/ 28501 h 1979579"/>
                <a:gd name="connsiteX2" fmla="*/ 1041400 w 3548900"/>
                <a:gd name="connsiteY2" fmla="*/ 276151 h 1979579"/>
                <a:gd name="connsiteX3" fmla="*/ 1574800 w 3548900"/>
                <a:gd name="connsiteY3" fmla="*/ 288851 h 1979579"/>
                <a:gd name="connsiteX4" fmla="*/ 2101850 w 3548900"/>
                <a:gd name="connsiteY4" fmla="*/ 244402 h 1979579"/>
                <a:gd name="connsiteX5" fmla="*/ 2552700 w 3548900"/>
                <a:gd name="connsiteY5" fmla="*/ 142802 h 1979579"/>
                <a:gd name="connsiteX6" fmla="*/ 2546344 w 3548900"/>
                <a:gd name="connsiteY6" fmla="*/ 993701 h 1979579"/>
                <a:gd name="connsiteX7" fmla="*/ 2984500 w 3548900"/>
                <a:gd name="connsiteY7" fmla="*/ 974653 h 1979579"/>
                <a:gd name="connsiteX8" fmla="*/ 3536950 w 3548900"/>
                <a:gd name="connsiteY8" fmla="*/ 1152457 h 1979579"/>
                <a:gd name="connsiteX9" fmla="*/ 3498850 w 3548900"/>
                <a:gd name="connsiteY9" fmla="*/ 1812845 h 1979579"/>
                <a:gd name="connsiteX10" fmla="*/ 2889244 w 3548900"/>
                <a:gd name="connsiteY10" fmla="*/ 1850951 h 1979579"/>
                <a:gd name="connsiteX11" fmla="*/ 2509961 w 3548900"/>
                <a:gd name="connsiteY11" fmla="*/ 1828774 h 1979579"/>
                <a:gd name="connsiteX12" fmla="*/ 2090861 w 3548900"/>
                <a:gd name="connsiteY12" fmla="*/ 1876399 h 1979579"/>
                <a:gd name="connsiteX13" fmla="*/ 323856 w 3548900"/>
                <a:gd name="connsiteY13" fmla="*/ 1971601 h 1979579"/>
                <a:gd name="connsiteX14" fmla="*/ 0 w 3548900"/>
                <a:gd name="connsiteY14" fmla="*/ 1647745 h 1979579"/>
                <a:gd name="connsiteX15" fmla="*/ 0 w 3548900"/>
                <a:gd name="connsiteY15" fmla="*/ 352357 h 1979579"/>
                <a:gd name="connsiteX0" fmla="*/ 0 w 3548900"/>
                <a:gd name="connsiteY0" fmla="*/ 352357 h 1977687"/>
                <a:gd name="connsiteX1" fmla="*/ 323856 w 3548900"/>
                <a:gd name="connsiteY1" fmla="*/ 28501 h 1977687"/>
                <a:gd name="connsiteX2" fmla="*/ 1041400 w 3548900"/>
                <a:gd name="connsiteY2" fmla="*/ 276151 h 1977687"/>
                <a:gd name="connsiteX3" fmla="*/ 1574800 w 3548900"/>
                <a:gd name="connsiteY3" fmla="*/ 288851 h 1977687"/>
                <a:gd name="connsiteX4" fmla="*/ 2101850 w 3548900"/>
                <a:gd name="connsiteY4" fmla="*/ 244402 h 1977687"/>
                <a:gd name="connsiteX5" fmla="*/ 2552700 w 3548900"/>
                <a:gd name="connsiteY5" fmla="*/ 142802 h 1977687"/>
                <a:gd name="connsiteX6" fmla="*/ 2546344 w 3548900"/>
                <a:gd name="connsiteY6" fmla="*/ 993701 h 1977687"/>
                <a:gd name="connsiteX7" fmla="*/ 2984500 w 3548900"/>
                <a:gd name="connsiteY7" fmla="*/ 974653 h 1977687"/>
                <a:gd name="connsiteX8" fmla="*/ 3536950 w 3548900"/>
                <a:gd name="connsiteY8" fmla="*/ 1152457 h 1977687"/>
                <a:gd name="connsiteX9" fmla="*/ 3498850 w 3548900"/>
                <a:gd name="connsiteY9" fmla="*/ 1812845 h 1977687"/>
                <a:gd name="connsiteX10" fmla="*/ 2889244 w 3548900"/>
                <a:gd name="connsiteY10" fmla="*/ 1850951 h 1977687"/>
                <a:gd name="connsiteX11" fmla="*/ 2509961 w 3548900"/>
                <a:gd name="connsiteY11" fmla="*/ 1828774 h 1977687"/>
                <a:gd name="connsiteX12" fmla="*/ 2095624 w 3548900"/>
                <a:gd name="connsiteY12" fmla="*/ 1833536 h 1977687"/>
                <a:gd name="connsiteX13" fmla="*/ 323856 w 3548900"/>
                <a:gd name="connsiteY13" fmla="*/ 1971601 h 1977687"/>
                <a:gd name="connsiteX14" fmla="*/ 0 w 3548900"/>
                <a:gd name="connsiteY14" fmla="*/ 1647745 h 1977687"/>
                <a:gd name="connsiteX15" fmla="*/ 0 w 3548900"/>
                <a:gd name="connsiteY15" fmla="*/ 352357 h 1977687"/>
                <a:gd name="connsiteX0" fmla="*/ 0 w 3548900"/>
                <a:gd name="connsiteY0" fmla="*/ 352357 h 1977687"/>
                <a:gd name="connsiteX1" fmla="*/ 323856 w 3548900"/>
                <a:gd name="connsiteY1" fmla="*/ 28501 h 1977687"/>
                <a:gd name="connsiteX2" fmla="*/ 1041400 w 3548900"/>
                <a:gd name="connsiteY2" fmla="*/ 276151 h 1977687"/>
                <a:gd name="connsiteX3" fmla="*/ 1574800 w 3548900"/>
                <a:gd name="connsiteY3" fmla="*/ 288851 h 1977687"/>
                <a:gd name="connsiteX4" fmla="*/ 2101850 w 3548900"/>
                <a:gd name="connsiteY4" fmla="*/ 244402 h 1977687"/>
                <a:gd name="connsiteX5" fmla="*/ 2552700 w 3548900"/>
                <a:gd name="connsiteY5" fmla="*/ 142802 h 1977687"/>
                <a:gd name="connsiteX6" fmla="*/ 2546344 w 3548900"/>
                <a:gd name="connsiteY6" fmla="*/ 993701 h 1977687"/>
                <a:gd name="connsiteX7" fmla="*/ 2984500 w 3548900"/>
                <a:gd name="connsiteY7" fmla="*/ 974653 h 1977687"/>
                <a:gd name="connsiteX8" fmla="*/ 3536950 w 3548900"/>
                <a:gd name="connsiteY8" fmla="*/ 1152457 h 1977687"/>
                <a:gd name="connsiteX9" fmla="*/ 3498850 w 3548900"/>
                <a:gd name="connsiteY9" fmla="*/ 1812845 h 1977687"/>
                <a:gd name="connsiteX10" fmla="*/ 2889244 w 3548900"/>
                <a:gd name="connsiteY10" fmla="*/ 1850951 h 1977687"/>
                <a:gd name="connsiteX11" fmla="*/ 2509961 w 3548900"/>
                <a:gd name="connsiteY11" fmla="*/ 1828774 h 1977687"/>
                <a:gd name="connsiteX12" fmla="*/ 2095624 w 3548900"/>
                <a:gd name="connsiteY12" fmla="*/ 1833536 h 1977687"/>
                <a:gd name="connsiteX13" fmla="*/ 323856 w 3548900"/>
                <a:gd name="connsiteY13" fmla="*/ 1971601 h 1977687"/>
                <a:gd name="connsiteX14" fmla="*/ 0 w 3548900"/>
                <a:gd name="connsiteY14" fmla="*/ 1647745 h 1977687"/>
                <a:gd name="connsiteX15" fmla="*/ 0 w 3548900"/>
                <a:gd name="connsiteY15" fmla="*/ 352357 h 1977687"/>
                <a:gd name="connsiteX0" fmla="*/ 0 w 3548900"/>
                <a:gd name="connsiteY0" fmla="*/ 352357 h 1980652"/>
                <a:gd name="connsiteX1" fmla="*/ 323856 w 3548900"/>
                <a:gd name="connsiteY1" fmla="*/ 28501 h 1980652"/>
                <a:gd name="connsiteX2" fmla="*/ 1041400 w 3548900"/>
                <a:gd name="connsiteY2" fmla="*/ 276151 h 1980652"/>
                <a:gd name="connsiteX3" fmla="*/ 1574800 w 3548900"/>
                <a:gd name="connsiteY3" fmla="*/ 288851 h 1980652"/>
                <a:gd name="connsiteX4" fmla="*/ 2101850 w 3548900"/>
                <a:gd name="connsiteY4" fmla="*/ 244402 h 1980652"/>
                <a:gd name="connsiteX5" fmla="*/ 2552700 w 3548900"/>
                <a:gd name="connsiteY5" fmla="*/ 142802 h 1980652"/>
                <a:gd name="connsiteX6" fmla="*/ 2546344 w 3548900"/>
                <a:gd name="connsiteY6" fmla="*/ 993701 h 1980652"/>
                <a:gd name="connsiteX7" fmla="*/ 2984500 w 3548900"/>
                <a:gd name="connsiteY7" fmla="*/ 974653 h 1980652"/>
                <a:gd name="connsiteX8" fmla="*/ 3536950 w 3548900"/>
                <a:gd name="connsiteY8" fmla="*/ 1152457 h 1980652"/>
                <a:gd name="connsiteX9" fmla="*/ 3498850 w 3548900"/>
                <a:gd name="connsiteY9" fmla="*/ 1812845 h 1980652"/>
                <a:gd name="connsiteX10" fmla="*/ 2889244 w 3548900"/>
                <a:gd name="connsiteY10" fmla="*/ 1850951 h 1980652"/>
                <a:gd name="connsiteX11" fmla="*/ 2509961 w 3548900"/>
                <a:gd name="connsiteY11" fmla="*/ 1828774 h 1980652"/>
                <a:gd name="connsiteX12" fmla="*/ 2095624 w 3548900"/>
                <a:gd name="connsiteY12" fmla="*/ 1833536 h 1980652"/>
                <a:gd name="connsiteX13" fmla="*/ 1590799 w 3548900"/>
                <a:gd name="connsiteY13" fmla="*/ 1885924 h 1980652"/>
                <a:gd name="connsiteX14" fmla="*/ 323856 w 3548900"/>
                <a:gd name="connsiteY14" fmla="*/ 1971601 h 1980652"/>
                <a:gd name="connsiteX15" fmla="*/ 0 w 3548900"/>
                <a:gd name="connsiteY15" fmla="*/ 1647745 h 1980652"/>
                <a:gd name="connsiteX16" fmla="*/ 0 w 3548900"/>
                <a:gd name="connsiteY16" fmla="*/ 352357 h 198065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9666"/>
                <a:gd name="connsiteX1" fmla="*/ 323856 w 3548900"/>
                <a:gd name="connsiteY1" fmla="*/ 28501 h 1979666"/>
                <a:gd name="connsiteX2" fmla="*/ 1041400 w 3548900"/>
                <a:gd name="connsiteY2" fmla="*/ 276151 h 1979666"/>
                <a:gd name="connsiteX3" fmla="*/ 1574800 w 3548900"/>
                <a:gd name="connsiteY3" fmla="*/ 288851 h 1979666"/>
                <a:gd name="connsiteX4" fmla="*/ 2101850 w 3548900"/>
                <a:gd name="connsiteY4" fmla="*/ 244402 h 1979666"/>
                <a:gd name="connsiteX5" fmla="*/ 2552700 w 3548900"/>
                <a:gd name="connsiteY5" fmla="*/ 142802 h 1979666"/>
                <a:gd name="connsiteX6" fmla="*/ 2546344 w 3548900"/>
                <a:gd name="connsiteY6" fmla="*/ 993701 h 1979666"/>
                <a:gd name="connsiteX7" fmla="*/ 2984500 w 3548900"/>
                <a:gd name="connsiteY7" fmla="*/ 974653 h 1979666"/>
                <a:gd name="connsiteX8" fmla="*/ 3536950 w 3548900"/>
                <a:gd name="connsiteY8" fmla="*/ 1152457 h 1979666"/>
                <a:gd name="connsiteX9" fmla="*/ 3498850 w 3548900"/>
                <a:gd name="connsiteY9" fmla="*/ 1812845 h 1979666"/>
                <a:gd name="connsiteX10" fmla="*/ 2889244 w 3548900"/>
                <a:gd name="connsiteY10" fmla="*/ 1850951 h 1979666"/>
                <a:gd name="connsiteX11" fmla="*/ 2509961 w 3548900"/>
                <a:gd name="connsiteY11" fmla="*/ 1828774 h 1979666"/>
                <a:gd name="connsiteX12" fmla="*/ 2095624 w 3548900"/>
                <a:gd name="connsiteY12" fmla="*/ 1833536 h 1979666"/>
                <a:gd name="connsiteX13" fmla="*/ 1576511 w 3548900"/>
                <a:gd name="connsiteY13" fmla="*/ 1819249 h 1979666"/>
                <a:gd name="connsiteX14" fmla="*/ 1133599 w 3548900"/>
                <a:gd name="connsiteY14" fmla="*/ 1876398 h 1979666"/>
                <a:gd name="connsiteX15" fmla="*/ 323856 w 3548900"/>
                <a:gd name="connsiteY15" fmla="*/ 1971601 h 1979666"/>
                <a:gd name="connsiteX16" fmla="*/ 0 w 3548900"/>
                <a:gd name="connsiteY16" fmla="*/ 1647745 h 1979666"/>
                <a:gd name="connsiteX17" fmla="*/ 0 w 3548900"/>
                <a:gd name="connsiteY17" fmla="*/ 352357 h 1979666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89905"/>
                <a:gd name="connsiteX1" fmla="*/ 323856 w 3548900"/>
                <a:gd name="connsiteY1" fmla="*/ 28501 h 1989905"/>
                <a:gd name="connsiteX2" fmla="*/ 1041400 w 3548900"/>
                <a:gd name="connsiteY2" fmla="*/ 276151 h 1989905"/>
                <a:gd name="connsiteX3" fmla="*/ 1574800 w 3548900"/>
                <a:gd name="connsiteY3" fmla="*/ 288851 h 1989905"/>
                <a:gd name="connsiteX4" fmla="*/ 2101850 w 3548900"/>
                <a:gd name="connsiteY4" fmla="*/ 244402 h 1989905"/>
                <a:gd name="connsiteX5" fmla="*/ 2552700 w 3548900"/>
                <a:gd name="connsiteY5" fmla="*/ 142802 h 1989905"/>
                <a:gd name="connsiteX6" fmla="*/ 2546344 w 3548900"/>
                <a:gd name="connsiteY6" fmla="*/ 993701 h 1989905"/>
                <a:gd name="connsiteX7" fmla="*/ 2984500 w 3548900"/>
                <a:gd name="connsiteY7" fmla="*/ 974653 h 1989905"/>
                <a:gd name="connsiteX8" fmla="*/ 3536950 w 3548900"/>
                <a:gd name="connsiteY8" fmla="*/ 1152457 h 1989905"/>
                <a:gd name="connsiteX9" fmla="*/ 3498850 w 3548900"/>
                <a:gd name="connsiteY9" fmla="*/ 1812845 h 1989905"/>
                <a:gd name="connsiteX10" fmla="*/ 2889244 w 3548900"/>
                <a:gd name="connsiteY10" fmla="*/ 1850951 h 1989905"/>
                <a:gd name="connsiteX11" fmla="*/ 2509961 w 3548900"/>
                <a:gd name="connsiteY11" fmla="*/ 1828774 h 1989905"/>
                <a:gd name="connsiteX12" fmla="*/ 2095624 w 3548900"/>
                <a:gd name="connsiteY12" fmla="*/ 1833536 h 1989905"/>
                <a:gd name="connsiteX13" fmla="*/ 1576511 w 3548900"/>
                <a:gd name="connsiteY13" fmla="*/ 1819249 h 1989905"/>
                <a:gd name="connsiteX14" fmla="*/ 1114549 w 3548900"/>
                <a:gd name="connsiteY14" fmla="*/ 1800198 h 1989905"/>
                <a:gd name="connsiteX15" fmla="*/ 619249 w 3548900"/>
                <a:gd name="connsiteY15" fmla="*/ 1933549 h 1989905"/>
                <a:gd name="connsiteX16" fmla="*/ 323856 w 3548900"/>
                <a:gd name="connsiteY16" fmla="*/ 1971601 h 1989905"/>
                <a:gd name="connsiteX17" fmla="*/ 0 w 3548900"/>
                <a:gd name="connsiteY17" fmla="*/ 1647745 h 1989905"/>
                <a:gd name="connsiteX18" fmla="*/ 0 w 3548900"/>
                <a:gd name="connsiteY18" fmla="*/ 352357 h 1989905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52481 w 3548900"/>
                <a:gd name="connsiteY16" fmla="*/ 1157214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52481 w 3548900"/>
                <a:gd name="connsiteY16" fmla="*/ 1157214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62006 w 3548900"/>
                <a:gd name="connsiteY16" fmla="*/ 1171502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62006 w 3548900"/>
                <a:gd name="connsiteY16" fmla="*/ 1171502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0 w 3553662"/>
                <a:gd name="connsiteY17" fmla="*/ 1033382 h 1917464"/>
                <a:gd name="connsiteX18" fmla="*/ 4762 w 3553662"/>
                <a:gd name="connsiteY18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28748 w 3553662"/>
                <a:gd name="connsiteY17" fmla="*/ 1128686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5732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7637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7637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7637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142874 w 3553662"/>
                <a:gd name="connsiteY0" fmla="*/ 29520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42874 w 3553662"/>
                <a:gd name="connsiteY0" fmla="*/ 295207 h 1917464"/>
                <a:gd name="connsiteX1" fmla="*/ 333381 w 3553662"/>
                <a:gd name="connsiteY1" fmla="*/ 4755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42874 w 3553662"/>
                <a:gd name="connsiteY0" fmla="*/ 295207 h 1917464"/>
                <a:gd name="connsiteX1" fmla="*/ 333381 w 3553662"/>
                <a:gd name="connsiteY1" fmla="*/ 4755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42874 w 3553662"/>
                <a:gd name="connsiteY0" fmla="*/ 295207 h 1917464"/>
                <a:gd name="connsiteX1" fmla="*/ 276231 w 3553662"/>
                <a:gd name="connsiteY1" fmla="*/ 114226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80974 w 3553662"/>
                <a:gd name="connsiteY0" fmla="*/ 395219 h 1917464"/>
                <a:gd name="connsiteX1" fmla="*/ 276231 w 3553662"/>
                <a:gd name="connsiteY1" fmla="*/ 114226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80974 w 3553662"/>
                <a:gd name="connsiteY19" fmla="*/ 395219 h 1917464"/>
                <a:gd name="connsiteX0" fmla="*/ 142874 w 3553662"/>
                <a:gd name="connsiteY0" fmla="*/ 395219 h 1917464"/>
                <a:gd name="connsiteX1" fmla="*/ 276231 w 3553662"/>
                <a:gd name="connsiteY1" fmla="*/ 114226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395219 h 1917464"/>
                <a:gd name="connsiteX0" fmla="*/ 142874 w 3553662"/>
                <a:gd name="connsiteY0" fmla="*/ 395219 h 1917464"/>
                <a:gd name="connsiteX1" fmla="*/ 266706 w 3553662"/>
                <a:gd name="connsiteY1" fmla="*/ 61838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395219 h 1917464"/>
                <a:gd name="connsiteX0" fmla="*/ 47624 w 3553662"/>
                <a:gd name="connsiteY0" fmla="*/ 680969 h 1917464"/>
                <a:gd name="connsiteX1" fmla="*/ 266706 w 3553662"/>
                <a:gd name="connsiteY1" fmla="*/ 61838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47624 w 3553662"/>
                <a:gd name="connsiteY19" fmla="*/ 680969 h 1917464"/>
                <a:gd name="connsiteX0" fmla="*/ 47624 w 3588227"/>
                <a:gd name="connsiteY0" fmla="*/ 680969 h 1917464"/>
                <a:gd name="connsiteX1" fmla="*/ 266706 w 3588227"/>
                <a:gd name="connsiteY1" fmla="*/ 61838 h 1917464"/>
                <a:gd name="connsiteX2" fmla="*/ 1046162 w 3588227"/>
                <a:gd name="connsiteY2" fmla="*/ 276151 h 1917464"/>
                <a:gd name="connsiteX3" fmla="*/ 1579562 w 3588227"/>
                <a:gd name="connsiteY3" fmla="*/ 288851 h 1917464"/>
                <a:gd name="connsiteX4" fmla="*/ 2106612 w 3588227"/>
                <a:gd name="connsiteY4" fmla="*/ 244402 h 1917464"/>
                <a:gd name="connsiteX5" fmla="*/ 2557462 w 3588227"/>
                <a:gd name="connsiteY5" fmla="*/ 142802 h 1917464"/>
                <a:gd name="connsiteX6" fmla="*/ 2551106 w 3588227"/>
                <a:gd name="connsiteY6" fmla="*/ 993701 h 1917464"/>
                <a:gd name="connsiteX7" fmla="*/ 2989262 w 3588227"/>
                <a:gd name="connsiteY7" fmla="*/ 974653 h 1917464"/>
                <a:gd name="connsiteX8" fmla="*/ 3541712 w 3588227"/>
                <a:gd name="connsiteY8" fmla="*/ 1152457 h 1917464"/>
                <a:gd name="connsiteX9" fmla="*/ 3552948 w 3588227"/>
                <a:gd name="connsiteY9" fmla="*/ 1438249 h 1917464"/>
                <a:gd name="connsiteX10" fmla="*/ 3503612 w 3588227"/>
                <a:gd name="connsiteY10" fmla="*/ 1812845 h 1917464"/>
                <a:gd name="connsiteX11" fmla="*/ 2894006 w 3588227"/>
                <a:gd name="connsiteY11" fmla="*/ 1850951 h 1917464"/>
                <a:gd name="connsiteX12" fmla="*/ 2514723 w 3588227"/>
                <a:gd name="connsiteY12" fmla="*/ 1828774 h 1917464"/>
                <a:gd name="connsiteX13" fmla="*/ 2100386 w 3588227"/>
                <a:gd name="connsiteY13" fmla="*/ 1833536 h 1917464"/>
                <a:gd name="connsiteX14" fmla="*/ 1581273 w 3588227"/>
                <a:gd name="connsiteY14" fmla="*/ 1819249 h 1917464"/>
                <a:gd name="connsiteX15" fmla="*/ 1119311 w 3588227"/>
                <a:gd name="connsiteY15" fmla="*/ 1800198 h 1917464"/>
                <a:gd name="connsiteX16" fmla="*/ 719261 w 3588227"/>
                <a:gd name="connsiteY16" fmla="*/ 1857349 h 1917464"/>
                <a:gd name="connsiteX17" fmla="*/ 766768 w 3588227"/>
                <a:gd name="connsiteY17" fmla="*/ 1171502 h 1917464"/>
                <a:gd name="connsiteX18" fmla="*/ 490661 w 3588227"/>
                <a:gd name="connsiteY18" fmla="*/ 1038199 h 1917464"/>
                <a:gd name="connsiteX19" fmla="*/ 0 w 3588227"/>
                <a:gd name="connsiteY19" fmla="*/ 1033382 h 1917464"/>
                <a:gd name="connsiteX20" fmla="*/ 47624 w 3588227"/>
                <a:gd name="connsiteY20" fmla="*/ 680969 h 1917464"/>
                <a:gd name="connsiteX0" fmla="*/ 47624 w 3570932"/>
                <a:gd name="connsiteY0" fmla="*/ 680969 h 1917464"/>
                <a:gd name="connsiteX1" fmla="*/ 266706 w 3570932"/>
                <a:gd name="connsiteY1" fmla="*/ 61838 h 1917464"/>
                <a:gd name="connsiteX2" fmla="*/ 1046162 w 3570932"/>
                <a:gd name="connsiteY2" fmla="*/ 276151 h 1917464"/>
                <a:gd name="connsiteX3" fmla="*/ 1579562 w 3570932"/>
                <a:gd name="connsiteY3" fmla="*/ 288851 h 1917464"/>
                <a:gd name="connsiteX4" fmla="*/ 2106612 w 3570932"/>
                <a:gd name="connsiteY4" fmla="*/ 244402 h 1917464"/>
                <a:gd name="connsiteX5" fmla="*/ 2557462 w 3570932"/>
                <a:gd name="connsiteY5" fmla="*/ 142802 h 1917464"/>
                <a:gd name="connsiteX6" fmla="*/ 2551106 w 3570932"/>
                <a:gd name="connsiteY6" fmla="*/ 993701 h 1917464"/>
                <a:gd name="connsiteX7" fmla="*/ 2989262 w 3570932"/>
                <a:gd name="connsiteY7" fmla="*/ 974653 h 1917464"/>
                <a:gd name="connsiteX8" fmla="*/ 3541712 w 3570932"/>
                <a:gd name="connsiteY8" fmla="*/ 1152457 h 1917464"/>
                <a:gd name="connsiteX9" fmla="*/ 3467223 w 3570932"/>
                <a:gd name="connsiteY9" fmla="*/ 1457299 h 1917464"/>
                <a:gd name="connsiteX10" fmla="*/ 3503612 w 3570932"/>
                <a:gd name="connsiteY10" fmla="*/ 1812845 h 1917464"/>
                <a:gd name="connsiteX11" fmla="*/ 2894006 w 3570932"/>
                <a:gd name="connsiteY11" fmla="*/ 1850951 h 1917464"/>
                <a:gd name="connsiteX12" fmla="*/ 2514723 w 3570932"/>
                <a:gd name="connsiteY12" fmla="*/ 1828774 h 1917464"/>
                <a:gd name="connsiteX13" fmla="*/ 2100386 w 3570932"/>
                <a:gd name="connsiteY13" fmla="*/ 1833536 h 1917464"/>
                <a:gd name="connsiteX14" fmla="*/ 1581273 w 3570932"/>
                <a:gd name="connsiteY14" fmla="*/ 1819249 h 1917464"/>
                <a:gd name="connsiteX15" fmla="*/ 1119311 w 3570932"/>
                <a:gd name="connsiteY15" fmla="*/ 1800198 h 1917464"/>
                <a:gd name="connsiteX16" fmla="*/ 719261 w 3570932"/>
                <a:gd name="connsiteY16" fmla="*/ 1857349 h 1917464"/>
                <a:gd name="connsiteX17" fmla="*/ 766768 w 3570932"/>
                <a:gd name="connsiteY17" fmla="*/ 1171502 h 1917464"/>
                <a:gd name="connsiteX18" fmla="*/ 490661 w 3570932"/>
                <a:gd name="connsiteY18" fmla="*/ 1038199 h 1917464"/>
                <a:gd name="connsiteX19" fmla="*/ 0 w 3570932"/>
                <a:gd name="connsiteY19" fmla="*/ 1033382 h 1917464"/>
                <a:gd name="connsiteX20" fmla="*/ 47624 w 3570932"/>
                <a:gd name="connsiteY20" fmla="*/ 680969 h 1917464"/>
                <a:gd name="connsiteX0" fmla="*/ 47624 w 3570932"/>
                <a:gd name="connsiteY0" fmla="*/ 680969 h 1917464"/>
                <a:gd name="connsiteX1" fmla="*/ 266706 w 3570932"/>
                <a:gd name="connsiteY1" fmla="*/ 61838 h 1917464"/>
                <a:gd name="connsiteX2" fmla="*/ 1046162 w 3570932"/>
                <a:gd name="connsiteY2" fmla="*/ 276151 h 1917464"/>
                <a:gd name="connsiteX3" fmla="*/ 1579562 w 3570932"/>
                <a:gd name="connsiteY3" fmla="*/ 288851 h 1917464"/>
                <a:gd name="connsiteX4" fmla="*/ 2106612 w 3570932"/>
                <a:gd name="connsiteY4" fmla="*/ 244402 h 1917464"/>
                <a:gd name="connsiteX5" fmla="*/ 2557462 w 3570932"/>
                <a:gd name="connsiteY5" fmla="*/ 142802 h 1917464"/>
                <a:gd name="connsiteX6" fmla="*/ 2551106 w 3570932"/>
                <a:gd name="connsiteY6" fmla="*/ 993701 h 1917464"/>
                <a:gd name="connsiteX7" fmla="*/ 2989262 w 3570932"/>
                <a:gd name="connsiteY7" fmla="*/ 974653 h 1917464"/>
                <a:gd name="connsiteX8" fmla="*/ 3541712 w 3570932"/>
                <a:gd name="connsiteY8" fmla="*/ 1152457 h 1917464"/>
                <a:gd name="connsiteX9" fmla="*/ 3467223 w 3570932"/>
                <a:gd name="connsiteY9" fmla="*/ 1457299 h 1917464"/>
                <a:gd name="connsiteX10" fmla="*/ 3503612 w 3570932"/>
                <a:gd name="connsiteY10" fmla="*/ 1812845 h 1917464"/>
                <a:gd name="connsiteX11" fmla="*/ 2894006 w 3570932"/>
                <a:gd name="connsiteY11" fmla="*/ 1850951 h 1917464"/>
                <a:gd name="connsiteX12" fmla="*/ 2514723 w 3570932"/>
                <a:gd name="connsiteY12" fmla="*/ 1828774 h 1917464"/>
                <a:gd name="connsiteX13" fmla="*/ 2100386 w 3570932"/>
                <a:gd name="connsiteY13" fmla="*/ 1833536 h 1917464"/>
                <a:gd name="connsiteX14" fmla="*/ 1581273 w 3570932"/>
                <a:gd name="connsiteY14" fmla="*/ 1819249 h 1917464"/>
                <a:gd name="connsiteX15" fmla="*/ 1119311 w 3570932"/>
                <a:gd name="connsiteY15" fmla="*/ 1800198 h 1917464"/>
                <a:gd name="connsiteX16" fmla="*/ 719261 w 3570932"/>
                <a:gd name="connsiteY16" fmla="*/ 1857349 h 1917464"/>
                <a:gd name="connsiteX17" fmla="*/ 766768 w 3570932"/>
                <a:gd name="connsiteY17" fmla="*/ 1171502 h 1917464"/>
                <a:gd name="connsiteX18" fmla="*/ 490661 w 3570932"/>
                <a:gd name="connsiteY18" fmla="*/ 1038199 h 1917464"/>
                <a:gd name="connsiteX19" fmla="*/ 0 w 3570932"/>
                <a:gd name="connsiteY19" fmla="*/ 1033382 h 1917464"/>
                <a:gd name="connsiteX20" fmla="*/ 47624 w 3570932"/>
                <a:gd name="connsiteY20" fmla="*/ 680969 h 1917464"/>
                <a:gd name="connsiteX0" fmla="*/ 47624 w 3544122"/>
                <a:gd name="connsiteY0" fmla="*/ 680969 h 1917464"/>
                <a:gd name="connsiteX1" fmla="*/ 266706 w 3544122"/>
                <a:gd name="connsiteY1" fmla="*/ 61838 h 1917464"/>
                <a:gd name="connsiteX2" fmla="*/ 1046162 w 3544122"/>
                <a:gd name="connsiteY2" fmla="*/ 276151 h 1917464"/>
                <a:gd name="connsiteX3" fmla="*/ 1579562 w 3544122"/>
                <a:gd name="connsiteY3" fmla="*/ 288851 h 1917464"/>
                <a:gd name="connsiteX4" fmla="*/ 2106612 w 3544122"/>
                <a:gd name="connsiteY4" fmla="*/ 244402 h 1917464"/>
                <a:gd name="connsiteX5" fmla="*/ 2557462 w 3544122"/>
                <a:gd name="connsiteY5" fmla="*/ 142802 h 1917464"/>
                <a:gd name="connsiteX6" fmla="*/ 2551106 w 3544122"/>
                <a:gd name="connsiteY6" fmla="*/ 993701 h 1917464"/>
                <a:gd name="connsiteX7" fmla="*/ 2989262 w 3544122"/>
                <a:gd name="connsiteY7" fmla="*/ 974653 h 1917464"/>
                <a:gd name="connsiteX8" fmla="*/ 3541712 w 3544122"/>
                <a:gd name="connsiteY8" fmla="*/ 1152457 h 1917464"/>
                <a:gd name="connsiteX9" fmla="*/ 3467223 w 3544122"/>
                <a:gd name="connsiteY9" fmla="*/ 1457299 h 1917464"/>
                <a:gd name="connsiteX10" fmla="*/ 3503612 w 3544122"/>
                <a:gd name="connsiteY10" fmla="*/ 1812845 h 1917464"/>
                <a:gd name="connsiteX11" fmla="*/ 2894006 w 3544122"/>
                <a:gd name="connsiteY11" fmla="*/ 1850951 h 1917464"/>
                <a:gd name="connsiteX12" fmla="*/ 2514723 w 3544122"/>
                <a:gd name="connsiteY12" fmla="*/ 1828774 h 1917464"/>
                <a:gd name="connsiteX13" fmla="*/ 2100386 w 3544122"/>
                <a:gd name="connsiteY13" fmla="*/ 1833536 h 1917464"/>
                <a:gd name="connsiteX14" fmla="*/ 1581273 w 3544122"/>
                <a:gd name="connsiteY14" fmla="*/ 1819249 h 1917464"/>
                <a:gd name="connsiteX15" fmla="*/ 1119311 w 3544122"/>
                <a:gd name="connsiteY15" fmla="*/ 1800198 h 1917464"/>
                <a:gd name="connsiteX16" fmla="*/ 719261 w 3544122"/>
                <a:gd name="connsiteY16" fmla="*/ 1857349 h 1917464"/>
                <a:gd name="connsiteX17" fmla="*/ 766768 w 3544122"/>
                <a:gd name="connsiteY17" fmla="*/ 1171502 h 1917464"/>
                <a:gd name="connsiteX18" fmla="*/ 490661 w 3544122"/>
                <a:gd name="connsiteY18" fmla="*/ 1038199 h 1917464"/>
                <a:gd name="connsiteX19" fmla="*/ 0 w 3544122"/>
                <a:gd name="connsiteY19" fmla="*/ 1033382 h 1917464"/>
                <a:gd name="connsiteX20" fmla="*/ 47624 w 3544122"/>
                <a:gd name="connsiteY20" fmla="*/ 680969 h 1917464"/>
                <a:gd name="connsiteX0" fmla="*/ 47624 w 3544122"/>
                <a:gd name="connsiteY0" fmla="*/ 680969 h 1917464"/>
                <a:gd name="connsiteX1" fmla="*/ 266706 w 3544122"/>
                <a:gd name="connsiteY1" fmla="*/ 61838 h 1917464"/>
                <a:gd name="connsiteX2" fmla="*/ 1046162 w 3544122"/>
                <a:gd name="connsiteY2" fmla="*/ 276151 h 1917464"/>
                <a:gd name="connsiteX3" fmla="*/ 1579562 w 3544122"/>
                <a:gd name="connsiteY3" fmla="*/ 288851 h 1917464"/>
                <a:gd name="connsiteX4" fmla="*/ 2106612 w 3544122"/>
                <a:gd name="connsiteY4" fmla="*/ 244402 h 1917464"/>
                <a:gd name="connsiteX5" fmla="*/ 2557462 w 3544122"/>
                <a:gd name="connsiteY5" fmla="*/ 142802 h 1917464"/>
                <a:gd name="connsiteX6" fmla="*/ 2551106 w 3544122"/>
                <a:gd name="connsiteY6" fmla="*/ 993701 h 1917464"/>
                <a:gd name="connsiteX7" fmla="*/ 2989262 w 3544122"/>
                <a:gd name="connsiteY7" fmla="*/ 974653 h 1917464"/>
                <a:gd name="connsiteX8" fmla="*/ 3541712 w 3544122"/>
                <a:gd name="connsiteY8" fmla="*/ 1152457 h 1917464"/>
                <a:gd name="connsiteX9" fmla="*/ 3467223 w 3544122"/>
                <a:gd name="connsiteY9" fmla="*/ 1457299 h 1917464"/>
                <a:gd name="connsiteX10" fmla="*/ 3503612 w 3544122"/>
                <a:gd name="connsiteY10" fmla="*/ 1812845 h 1917464"/>
                <a:gd name="connsiteX11" fmla="*/ 2894006 w 3544122"/>
                <a:gd name="connsiteY11" fmla="*/ 1850951 h 1917464"/>
                <a:gd name="connsiteX12" fmla="*/ 2514723 w 3544122"/>
                <a:gd name="connsiteY12" fmla="*/ 1828774 h 1917464"/>
                <a:gd name="connsiteX13" fmla="*/ 2100386 w 3544122"/>
                <a:gd name="connsiteY13" fmla="*/ 1833536 h 1917464"/>
                <a:gd name="connsiteX14" fmla="*/ 1581273 w 3544122"/>
                <a:gd name="connsiteY14" fmla="*/ 1819249 h 1917464"/>
                <a:gd name="connsiteX15" fmla="*/ 1119311 w 3544122"/>
                <a:gd name="connsiteY15" fmla="*/ 1800198 h 1917464"/>
                <a:gd name="connsiteX16" fmla="*/ 719261 w 3544122"/>
                <a:gd name="connsiteY16" fmla="*/ 1857349 h 1917464"/>
                <a:gd name="connsiteX17" fmla="*/ 766768 w 3544122"/>
                <a:gd name="connsiteY17" fmla="*/ 1171502 h 1917464"/>
                <a:gd name="connsiteX18" fmla="*/ 490661 w 3544122"/>
                <a:gd name="connsiteY18" fmla="*/ 1038199 h 1917464"/>
                <a:gd name="connsiteX19" fmla="*/ 0 w 3544122"/>
                <a:gd name="connsiteY19" fmla="*/ 1033382 h 1917464"/>
                <a:gd name="connsiteX20" fmla="*/ 47624 w 3544122"/>
                <a:gd name="connsiteY20" fmla="*/ 680969 h 1917464"/>
                <a:gd name="connsiteX0" fmla="*/ 47624 w 3549979"/>
                <a:gd name="connsiteY0" fmla="*/ 680969 h 1917464"/>
                <a:gd name="connsiteX1" fmla="*/ 266706 w 3549979"/>
                <a:gd name="connsiteY1" fmla="*/ 61838 h 1917464"/>
                <a:gd name="connsiteX2" fmla="*/ 1046162 w 3549979"/>
                <a:gd name="connsiteY2" fmla="*/ 276151 h 1917464"/>
                <a:gd name="connsiteX3" fmla="*/ 1579562 w 3549979"/>
                <a:gd name="connsiteY3" fmla="*/ 288851 h 1917464"/>
                <a:gd name="connsiteX4" fmla="*/ 2106612 w 3549979"/>
                <a:gd name="connsiteY4" fmla="*/ 244402 h 1917464"/>
                <a:gd name="connsiteX5" fmla="*/ 2557462 w 3549979"/>
                <a:gd name="connsiteY5" fmla="*/ 142802 h 1917464"/>
                <a:gd name="connsiteX6" fmla="*/ 2551106 w 3549979"/>
                <a:gd name="connsiteY6" fmla="*/ 993701 h 1917464"/>
                <a:gd name="connsiteX7" fmla="*/ 2989262 w 3549979"/>
                <a:gd name="connsiteY7" fmla="*/ 974653 h 1917464"/>
                <a:gd name="connsiteX8" fmla="*/ 3541712 w 3549979"/>
                <a:gd name="connsiteY8" fmla="*/ 1152457 h 1917464"/>
                <a:gd name="connsiteX9" fmla="*/ 3467223 w 3549979"/>
                <a:gd name="connsiteY9" fmla="*/ 1457299 h 1917464"/>
                <a:gd name="connsiteX10" fmla="*/ 3503612 w 3549979"/>
                <a:gd name="connsiteY10" fmla="*/ 1812845 h 1917464"/>
                <a:gd name="connsiteX11" fmla="*/ 2894006 w 3549979"/>
                <a:gd name="connsiteY11" fmla="*/ 1850951 h 1917464"/>
                <a:gd name="connsiteX12" fmla="*/ 2514723 w 3549979"/>
                <a:gd name="connsiteY12" fmla="*/ 1828774 h 1917464"/>
                <a:gd name="connsiteX13" fmla="*/ 2100386 w 3549979"/>
                <a:gd name="connsiteY13" fmla="*/ 1833536 h 1917464"/>
                <a:gd name="connsiteX14" fmla="*/ 1581273 w 3549979"/>
                <a:gd name="connsiteY14" fmla="*/ 1819249 h 1917464"/>
                <a:gd name="connsiteX15" fmla="*/ 1119311 w 3549979"/>
                <a:gd name="connsiteY15" fmla="*/ 1800198 h 1917464"/>
                <a:gd name="connsiteX16" fmla="*/ 719261 w 3549979"/>
                <a:gd name="connsiteY16" fmla="*/ 1857349 h 1917464"/>
                <a:gd name="connsiteX17" fmla="*/ 766768 w 3549979"/>
                <a:gd name="connsiteY17" fmla="*/ 1171502 h 1917464"/>
                <a:gd name="connsiteX18" fmla="*/ 490661 w 3549979"/>
                <a:gd name="connsiteY18" fmla="*/ 1038199 h 1917464"/>
                <a:gd name="connsiteX19" fmla="*/ 0 w 3549979"/>
                <a:gd name="connsiteY19" fmla="*/ 1033382 h 1917464"/>
                <a:gd name="connsiteX20" fmla="*/ 47624 w 3549979"/>
                <a:gd name="connsiteY20" fmla="*/ 680969 h 1917464"/>
                <a:gd name="connsiteX0" fmla="*/ 47624 w 3549979"/>
                <a:gd name="connsiteY0" fmla="*/ 680969 h 1917464"/>
                <a:gd name="connsiteX1" fmla="*/ 266706 w 3549979"/>
                <a:gd name="connsiteY1" fmla="*/ 61838 h 1917464"/>
                <a:gd name="connsiteX2" fmla="*/ 1046162 w 3549979"/>
                <a:gd name="connsiteY2" fmla="*/ 276151 h 1917464"/>
                <a:gd name="connsiteX3" fmla="*/ 1579562 w 3549979"/>
                <a:gd name="connsiteY3" fmla="*/ 288851 h 1917464"/>
                <a:gd name="connsiteX4" fmla="*/ 2106612 w 3549979"/>
                <a:gd name="connsiteY4" fmla="*/ 244402 h 1917464"/>
                <a:gd name="connsiteX5" fmla="*/ 2557462 w 3549979"/>
                <a:gd name="connsiteY5" fmla="*/ 142802 h 1917464"/>
                <a:gd name="connsiteX6" fmla="*/ 2551106 w 3549979"/>
                <a:gd name="connsiteY6" fmla="*/ 993701 h 1917464"/>
                <a:gd name="connsiteX7" fmla="*/ 2989262 w 3549979"/>
                <a:gd name="connsiteY7" fmla="*/ 974653 h 1917464"/>
                <a:gd name="connsiteX8" fmla="*/ 3541712 w 3549979"/>
                <a:gd name="connsiteY8" fmla="*/ 1152457 h 1917464"/>
                <a:gd name="connsiteX9" fmla="*/ 3467223 w 3549979"/>
                <a:gd name="connsiteY9" fmla="*/ 1457299 h 1917464"/>
                <a:gd name="connsiteX10" fmla="*/ 3503612 w 3549979"/>
                <a:gd name="connsiteY10" fmla="*/ 1812845 h 1917464"/>
                <a:gd name="connsiteX11" fmla="*/ 2894006 w 3549979"/>
                <a:gd name="connsiteY11" fmla="*/ 1850951 h 1917464"/>
                <a:gd name="connsiteX12" fmla="*/ 2514723 w 3549979"/>
                <a:gd name="connsiteY12" fmla="*/ 1828774 h 1917464"/>
                <a:gd name="connsiteX13" fmla="*/ 2100386 w 3549979"/>
                <a:gd name="connsiteY13" fmla="*/ 1833536 h 1917464"/>
                <a:gd name="connsiteX14" fmla="*/ 1581273 w 3549979"/>
                <a:gd name="connsiteY14" fmla="*/ 1819249 h 1917464"/>
                <a:gd name="connsiteX15" fmla="*/ 1119311 w 3549979"/>
                <a:gd name="connsiteY15" fmla="*/ 1800198 h 1917464"/>
                <a:gd name="connsiteX16" fmla="*/ 719261 w 3549979"/>
                <a:gd name="connsiteY16" fmla="*/ 1857349 h 1917464"/>
                <a:gd name="connsiteX17" fmla="*/ 766768 w 3549979"/>
                <a:gd name="connsiteY17" fmla="*/ 1171502 h 1917464"/>
                <a:gd name="connsiteX18" fmla="*/ 490661 w 3549979"/>
                <a:gd name="connsiteY18" fmla="*/ 1038199 h 1917464"/>
                <a:gd name="connsiteX19" fmla="*/ 0 w 3549979"/>
                <a:gd name="connsiteY19" fmla="*/ 1033382 h 1917464"/>
                <a:gd name="connsiteX20" fmla="*/ 47624 w 3549979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51106 w 3566772"/>
                <a:gd name="connsiteY6" fmla="*/ 993701 h 1917464"/>
                <a:gd name="connsiteX7" fmla="*/ 2989262 w 3566772"/>
                <a:gd name="connsiteY7" fmla="*/ 974653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51106 w 3566772"/>
                <a:gd name="connsiteY6" fmla="*/ 993701 h 1917464"/>
                <a:gd name="connsiteX7" fmla="*/ 3055937 w 3566772"/>
                <a:gd name="connsiteY7" fmla="*/ 1017515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36818 w 3566772"/>
                <a:gd name="connsiteY6" fmla="*/ 1017513 h 1917464"/>
                <a:gd name="connsiteX7" fmla="*/ 3055937 w 3566772"/>
                <a:gd name="connsiteY7" fmla="*/ 1017515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36818 w 3566772"/>
                <a:gd name="connsiteY6" fmla="*/ 1017513 h 1917464"/>
                <a:gd name="connsiteX7" fmla="*/ 3055937 w 3566772"/>
                <a:gd name="connsiteY7" fmla="*/ 1017515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66846 h 1903341"/>
                <a:gd name="connsiteX1" fmla="*/ 266706 w 3566772"/>
                <a:gd name="connsiteY1" fmla="*/ 47715 h 1903341"/>
                <a:gd name="connsiteX2" fmla="*/ 1046162 w 3566772"/>
                <a:gd name="connsiteY2" fmla="*/ 262028 h 1903341"/>
                <a:gd name="connsiteX3" fmla="*/ 1579562 w 3566772"/>
                <a:gd name="connsiteY3" fmla="*/ 274728 h 1903341"/>
                <a:gd name="connsiteX4" fmla="*/ 2106612 w 3566772"/>
                <a:gd name="connsiteY4" fmla="*/ 230279 h 1903341"/>
                <a:gd name="connsiteX5" fmla="*/ 2552700 w 3566772"/>
                <a:gd name="connsiteY5" fmla="*/ 147729 h 1903341"/>
                <a:gd name="connsiteX6" fmla="*/ 2536818 w 3566772"/>
                <a:gd name="connsiteY6" fmla="*/ 1003390 h 1903341"/>
                <a:gd name="connsiteX7" fmla="*/ 3055937 w 3566772"/>
                <a:gd name="connsiteY7" fmla="*/ 1003392 h 1903341"/>
                <a:gd name="connsiteX8" fmla="*/ 3541712 w 3566772"/>
                <a:gd name="connsiteY8" fmla="*/ 1138334 h 1903341"/>
                <a:gd name="connsiteX9" fmla="*/ 3467223 w 3566772"/>
                <a:gd name="connsiteY9" fmla="*/ 1443176 h 1903341"/>
                <a:gd name="connsiteX10" fmla="*/ 3503612 w 3566772"/>
                <a:gd name="connsiteY10" fmla="*/ 1798722 h 1903341"/>
                <a:gd name="connsiteX11" fmla="*/ 2894006 w 3566772"/>
                <a:gd name="connsiteY11" fmla="*/ 1836828 h 1903341"/>
                <a:gd name="connsiteX12" fmla="*/ 2514723 w 3566772"/>
                <a:gd name="connsiteY12" fmla="*/ 1814651 h 1903341"/>
                <a:gd name="connsiteX13" fmla="*/ 2100386 w 3566772"/>
                <a:gd name="connsiteY13" fmla="*/ 1819413 h 1903341"/>
                <a:gd name="connsiteX14" fmla="*/ 1581273 w 3566772"/>
                <a:gd name="connsiteY14" fmla="*/ 1805126 h 1903341"/>
                <a:gd name="connsiteX15" fmla="*/ 1119311 w 3566772"/>
                <a:gd name="connsiteY15" fmla="*/ 1786075 h 1903341"/>
                <a:gd name="connsiteX16" fmla="*/ 719261 w 3566772"/>
                <a:gd name="connsiteY16" fmla="*/ 1843226 h 1903341"/>
                <a:gd name="connsiteX17" fmla="*/ 766768 w 3566772"/>
                <a:gd name="connsiteY17" fmla="*/ 1157379 h 1903341"/>
                <a:gd name="connsiteX18" fmla="*/ 490661 w 3566772"/>
                <a:gd name="connsiteY18" fmla="*/ 1024076 h 1903341"/>
                <a:gd name="connsiteX19" fmla="*/ 0 w 3566772"/>
                <a:gd name="connsiteY19" fmla="*/ 1019259 h 1903341"/>
                <a:gd name="connsiteX20" fmla="*/ 47624 w 3566772"/>
                <a:gd name="connsiteY20" fmla="*/ 666846 h 1903341"/>
                <a:gd name="connsiteX0" fmla="*/ 47624 w 3566772"/>
                <a:gd name="connsiteY0" fmla="*/ 652033 h 1888528"/>
                <a:gd name="connsiteX1" fmla="*/ 266706 w 3566772"/>
                <a:gd name="connsiteY1" fmla="*/ 32902 h 1888528"/>
                <a:gd name="connsiteX2" fmla="*/ 1046162 w 3566772"/>
                <a:gd name="connsiteY2" fmla="*/ 247215 h 1888528"/>
                <a:gd name="connsiteX3" fmla="*/ 1579562 w 3566772"/>
                <a:gd name="connsiteY3" fmla="*/ 259915 h 1888528"/>
                <a:gd name="connsiteX4" fmla="*/ 2106612 w 3566772"/>
                <a:gd name="connsiteY4" fmla="*/ 215466 h 1888528"/>
                <a:gd name="connsiteX5" fmla="*/ 2552700 w 3566772"/>
                <a:gd name="connsiteY5" fmla="*/ 132916 h 1888528"/>
                <a:gd name="connsiteX6" fmla="*/ 2536818 w 3566772"/>
                <a:gd name="connsiteY6" fmla="*/ 988577 h 1888528"/>
                <a:gd name="connsiteX7" fmla="*/ 3055937 w 3566772"/>
                <a:gd name="connsiteY7" fmla="*/ 988579 h 1888528"/>
                <a:gd name="connsiteX8" fmla="*/ 3541712 w 3566772"/>
                <a:gd name="connsiteY8" fmla="*/ 1123521 h 1888528"/>
                <a:gd name="connsiteX9" fmla="*/ 3467223 w 3566772"/>
                <a:gd name="connsiteY9" fmla="*/ 1428363 h 1888528"/>
                <a:gd name="connsiteX10" fmla="*/ 3503612 w 3566772"/>
                <a:gd name="connsiteY10" fmla="*/ 1783909 h 1888528"/>
                <a:gd name="connsiteX11" fmla="*/ 2894006 w 3566772"/>
                <a:gd name="connsiteY11" fmla="*/ 1822015 h 1888528"/>
                <a:gd name="connsiteX12" fmla="*/ 2514723 w 3566772"/>
                <a:gd name="connsiteY12" fmla="*/ 1799838 h 1888528"/>
                <a:gd name="connsiteX13" fmla="*/ 2100386 w 3566772"/>
                <a:gd name="connsiteY13" fmla="*/ 1804600 h 1888528"/>
                <a:gd name="connsiteX14" fmla="*/ 1581273 w 3566772"/>
                <a:gd name="connsiteY14" fmla="*/ 1790313 h 1888528"/>
                <a:gd name="connsiteX15" fmla="*/ 1119311 w 3566772"/>
                <a:gd name="connsiteY15" fmla="*/ 1771262 h 1888528"/>
                <a:gd name="connsiteX16" fmla="*/ 719261 w 3566772"/>
                <a:gd name="connsiteY16" fmla="*/ 1828413 h 1888528"/>
                <a:gd name="connsiteX17" fmla="*/ 766768 w 3566772"/>
                <a:gd name="connsiteY17" fmla="*/ 1142566 h 1888528"/>
                <a:gd name="connsiteX18" fmla="*/ 490661 w 3566772"/>
                <a:gd name="connsiteY18" fmla="*/ 1009263 h 1888528"/>
                <a:gd name="connsiteX19" fmla="*/ 0 w 3566772"/>
                <a:gd name="connsiteY19" fmla="*/ 1004446 h 1888528"/>
                <a:gd name="connsiteX20" fmla="*/ 47624 w 3566772"/>
                <a:gd name="connsiteY20" fmla="*/ 652033 h 1888528"/>
                <a:gd name="connsiteX0" fmla="*/ 47624 w 3566772"/>
                <a:gd name="connsiteY0" fmla="*/ 652033 h 1888528"/>
                <a:gd name="connsiteX1" fmla="*/ 266706 w 3566772"/>
                <a:gd name="connsiteY1" fmla="*/ 32902 h 1888528"/>
                <a:gd name="connsiteX2" fmla="*/ 1046162 w 3566772"/>
                <a:gd name="connsiteY2" fmla="*/ 247215 h 1888528"/>
                <a:gd name="connsiteX3" fmla="*/ 1579562 w 3566772"/>
                <a:gd name="connsiteY3" fmla="*/ 259915 h 1888528"/>
                <a:gd name="connsiteX4" fmla="*/ 2106612 w 3566772"/>
                <a:gd name="connsiteY4" fmla="*/ 215466 h 1888528"/>
                <a:gd name="connsiteX5" fmla="*/ 2552700 w 3566772"/>
                <a:gd name="connsiteY5" fmla="*/ 132916 h 1888528"/>
                <a:gd name="connsiteX6" fmla="*/ 2536818 w 3566772"/>
                <a:gd name="connsiteY6" fmla="*/ 988577 h 1888528"/>
                <a:gd name="connsiteX7" fmla="*/ 3055937 w 3566772"/>
                <a:gd name="connsiteY7" fmla="*/ 988579 h 1888528"/>
                <a:gd name="connsiteX8" fmla="*/ 3541712 w 3566772"/>
                <a:gd name="connsiteY8" fmla="*/ 1123521 h 1888528"/>
                <a:gd name="connsiteX9" fmla="*/ 3467223 w 3566772"/>
                <a:gd name="connsiteY9" fmla="*/ 1428363 h 1888528"/>
                <a:gd name="connsiteX10" fmla="*/ 3503612 w 3566772"/>
                <a:gd name="connsiteY10" fmla="*/ 1783909 h 1888528"/>
                <a:gd name="connsiteX11" fmla="*/ 2894006 w 3566772"/>
                <a:gd name="connsiteY11" fmla="*/ 1822015 h 1888528"/>
                <a:gd name="connsiteX12" fmla="*/ 2514723 w 3566772"/>
                <a:gd name="connsiteY12" fmla="*/ 1799838 h 1888528"/>
                <a:gd name="connsiteX13" fmla="*/ 2100386 w 3566772"/>
                <a:gd name="connsiteY13" fmla="*/ 1804600 h 1888528"/>
                <a:gd name="connsiteX14" fmla="*/ 1581273 w 3566772"/>
                <a:gd name="connsiteY14" fmla="*/ 1790313 h 1888528"/>
                <a:gd name="connsiteX15" fmla="*/ 1119311 w 3566772"/>
                <a:gd name="connsiteY15" fmla="*/ 1771262 h 1888528"/>
                <a:gd name="connsiteX16" fmla="*/ 719261 w 3566772"/>
                <a:gd name="connsiteY16" fmla="*/ 1828413 h 1888528"/>
                <a:gd name="connsiteX17" fmla="*/ 766768 w 3566772"/>
                <a:gd name="connsiteY17" fmla="*/ 1142566 h 1888528"/>
                <a:gd name="connsiteX18" fmla="*/ 490661 w 3566772"/>
                <a:gd name="connsiteY18" fmla="*/ 1009263 h 1888528"/>
                <a:gd name="connsiteX19" fmla="*/ 0 w 3566772"/>
                <a:gd name="connsiteY19" fmla="*/ 1004446 h 1888528"/>
                <a:gd name="connsiteX20" fmla="*/ 47624 w 3566772"/>
                <a:gd name="connsiteY20" fmla="*/ 652033 h 1888528"/>
                <a:gd name="connsiteX0" fmla="*/ 47624 w 3566772"/>
                <a:gd name="connsiteY0" fmla="*/ 661130 h 1897625"/>
                <a:gd name="connsiteX1" fmla="*/ 266706 w 3566772"/>
                <a:gd name="connsiteY1" fmla="*/ 41999 h 1897625"/>
                <a:gd name="connsiteX2" fmla="*/ 1046162 w 3566772"/>
                <a:gd name="connsiteY2" fmla="*/ 256312 h 1897625"/>
                <a:gd name="connsiteX3" fmla="*/ 1579562 w 3566772"/>
                <a:gd name="connsiteY3" fmla="*/ 269012 h 1897625"/>
                <a:gd name="connsiteX4" fmla="*/ 2106612 w 3566772"/>
                <a:gd name="connsiteY4" fmla="*/ 224563 h 1897625"/>
                <a:gd name="connsiteX5" fmla="*/ 2552700 w 3566772"/>
                <a:gd name="connsiteY5" fmla="*/ 142013 h 1897625"/>
                <a:gd name="connsiteX6" fmla="*/ 2536818 w 3566772"/>
                <a:gd name="connsiteY6" fmla="*/ 997674 h 1897625"/>
                <a:gd name="connsiteX7" fmla="*/ 3055937 w 3566772"/>
                <a:gd name="connsiteY7" fmla="*/ 997676 h 1897625"/>
                <a:gd name="connsiteX8" fmla="*/ 3541712 w 3566772"/>
                <a:gd name="connsiteY8" fmla="*/ 1132618 h 1897625"/>
                <a:gd name="connsiteX9" fmla="*/ 3467223 w 3566772"/>
                <a:gd name="connsiteY9" fmla="*/ 1437460 h 1897625"/>
                <a:gd name="connsiteX10" fmla="*/ 3503612 w 3566772"/>
                <a:gd name="connsiteY10" fmla="*/ 1793006 h 1897625"/>
                <a:gd name="connsiteX11" fmla="*/ 2894006 w 3566772"/>
                <a:gd name="connsiteY11" fmla="*/ 1831112 h 1897625"/>
                <a:gd name="connsiteX12" fmla="*/ 2514723 w 3566772"/>
                <a:gd name="connsiteY12" fmla="*/ 1808935 h 1897625"/>
                <a:gd name="connsiteX13" fmla="*/ 2100386 w 3566772"/>
                <a:gd name="connsiteY13" fmla="*/ 1813697 h 1897625"/>
                <a:gd name="connsiteX14" fmla="*/ 1581273 w 3566772"/>
                <a:gd name="connsiteY14" fmla="*/ 1799410 h 1897625"/>
                <a:gd name="connsiteX15" fmla="*/ 1119311 w 3566772"/>
                <a:gd name="connsiteY15" fmla="*/ 1780359 h 1897625"/>
                <a:gd name="connsiteX16" fmla="*/ 719261 w 3566772"/>
                <a:gd name="connsiteY16" fmla="*/ 1837510 h 1897625"/>
                <a:gd name="connsiteX17" fmla="*/ 766768 w 3566772"/>
                <a:gd name="connsiteY17" fmla="*/ 1151663 h 1897625"/>
                <a:gd name="connsiteX18" fmla="*/ 490661 w 3566772"/>
                <a:gd name="connsiteY18" fmla="*/ 1018360 h 1897625"/>
                <a:gd name="connsiteX19" fmla="*/ 0 w 3566772"/>
                <a:gd name="connsiteY19" fmla="*/ 1013543 h 1897625"/>
                <a:gd name="connsiteX20" fmla="*/ 47624 w 3566772"/>
                <a:gd name="connsiteY20" fmla="*/ 661130 h 189762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79562 w 3566772"/>
                <a:gd name="connsiteY3" fmla="*/ 260972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199 h 1889694"/>
                <a:gd name="connsiteX1" fmla="*/ 266706 w 3566772"/>
                <a:gd name="connsiteY1" fmla="*/ 34068 h 1889694"/>
                <a:gd name="connsiteX2" fmla="*/ 1046162 w 3566772"/>
                <a:gd name="connsiteY2" fmla="*/ 248381 h 1889694"/>
                <a:gd name="connsiteX3" fmla="*/ 1584324 w 3566772"/>
                <a:gd name="connsiteY3" fmla="*/ 303944 h 1889694"/>
                <a:gd name="connsiteX4" fmla="*/ 2101850 w 3566772"/>
                <a:gd name="connsiteY4" fmla="*/ 245207 h 1889694"/>
                <a:gd name="connsiteX5" fmla="*/ 2552700 w 3566772"/>
                <a:gd name="connsiteY5" fmla="*/ 134082 h 1889694"/>
                <a:gd name="connsiteX6" fmla="*/ 2536818 w 3566772"/>
                <a:gd name="connsiteY6" fmla="*/ 989743 h 1889694"/>
                <a:gd name="connsiteX7" fmla="*/ 3055937 w 3566772"/>
                <a:gd name="connsiteY7" fmla="*/ 989745 h 1889694"/>
                <a:gd name="connsiteX8" fmla="*/ 3541712 w 3566772"/>
                <a:gd name="connsiteY8" fmla="*/ 1124687 h 1889694"/>
                <a:gd name="connsiteX9" fmla="*/ 3467223 w 3566772"/>
                <a:gd name="connsiteY9" fmla="*/ 1429529 h 1889694"/>
                <a:gd name="connsiteX10" fmla="*/ 3503612 w 3566772"/>
                <a:gd name="connsiteY10" fmla="*/ 1785075 h 1889694"/>
                <a:gd name="connsiteX11" fmla="*/ 2894006 w 3566772"/>
                <a:gd name="connsiteY11" fmla="*/ 1823181 h 1889694"/>
                <a:gd name="connsiteX12" fmla="*/ 2514723 w 3566772"/>
                <a:gd name="connsiteY12" fmla="*/ 1801004 h 1889694"/>
                <a:gd name="connsiteX13" fmla="*/ 2100386 w 3566772"/>
                <a:gd name="connsiteY13" fmla="*/ 1805766 h 1889694"/>
                <a:gd name="connsiteX14" fmla="*/ 1581273 w 3566772"/>
                <a:gd name="connsiteY14" fmla="*/ 1791479 h 1889694"/>
                <a:gd name="connsiteX15" fmla="*/ 1119311 w 3566772"/>
                <a:gd name="connsiteY15" fmla="*/ 1772428 h 1889694"/>
                <a:gd name="connsiteX16" fmla="*/ 719261 w 3566772"/>
                <a:gd name="connsiteY16" fmla="*/ 1829579 h 1889694"/>
                <a:gd name="connsiteX17" fmla="*/ 766768 w 3566772"/>
                <a:gd name="connsiteY17" fmla="*/ 1143732 h 1889694"/>
                <a:gd name="connsiteX18" fmla="*/ 490661 w 3566772"/>
                <a:gd name="connsiteY18" fmla="*/ 1010429 h 1889694"/>
                <a:gd name="connsiteX19" fmla="*/ 0 w 3566772"/>
                <a:gd name="connsiteY19" fmla="*/ 1005612 h 1889694"/>
                <a:gd name="connsiteX20" fmla="*/ 47624 w 3566772"/>
                <a:gd name="connsiteY20" fmla="*/ 653199 h 1889694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03300 w 3566772"/>
                <a:gd name="connsiteY2" fmla="*/ 26732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540 h 1890035"/>
                <a:gd name="connsiteX1" fmla="*/ 266706 w 3566772"/>
                <a:gd name="connsiteY1" fmla="*/ 34409 h 1890035"/>
                <a:gd name="connsiteX2" fmla="*/ 1003300 w 3566772"/>
                <a:gd name="connsiteY2" fmla="*/ 267772 h 1890035"/>
                <a:gd name="connsiteX3" fmla="*/ 1584324 w 3566772"/>
                <a:gd name="connsiteY3" fmla="*/ 304285 h 1890035"/>
                <a:gd name="connsiteX4" fmla="*/ 2101850 w 3566772"/>
                <a:gd name="connsiteY4" fmla="*/ 245548 h 1890035"/>
                <a:gd name="connsiteX5" fmla="*/ 2552700 w 3566772"/>
                <a:gd name="connsiteY5" fmla="*/ 134423 h 1890035"/>
                <a:gd name="connsiteX6" fmla="*/ 2536818 w 3566772"/>
                <a:gd name="connsiteY6" fmla="*/ 990084 h 1890035"/>
                <a:gd name="connsiteX7" fmla="*/ 3055937 w 3566772"/>
                <a:gd name="connsiteY7" fmla="*/ 990086 h 1890035"/>
                <a:gd name="connsiteX8" fmla="*/ 3541712 w 3566772"/>
                <a:gd name="connsiteY8" fmla="*/ 1125028 h 1890035"/>
                <a:gd name="connsiteX9" fmla="*/ 3467223 w 3566772"/>
                <a:gd name="connsiteY9" fmla="*/ 1429870 h 1890035"/>
                <a:gd name="connsiteX10" fmla="*/ 3503612 w 3566772"/>
                <a:gd name="connsiteY10" fmla="*/ 1785416 h 1890035"/>
                <a:gd name="connsiteX11" fmla="*/ 2894006 w 3566772"/>
                <a:gd name="connsiteY11" fmla="*/ 1823522 h 1890035"/>
                <a:gd name="connsiteX12" fmla="*/ 2514723 w 3566772"/>
                <a:gd name="connsiteY12" fmla="*/ 1801345 h 1890035"/>
                <a:gd name="connsiteX13" fmla="*/ 2100386 w 3566772"/>
                <a:gd name="connsiteY13" fmla="*/ 1806107 h 1890035"/>
                <a:gd name="connsiteX14" fmla="*/ 1581273 w 3566772"/>
                <a:gd name="connsiteY14" fmla="*/ 1791820 h 1890035"/>
                <a:gd name="connsiteX15" fmla="*/ 1119311 w 3566772"/>
                <a:gd name="connsiteY15" fmla="*/ 1772769 h 1890035"/>
                <a:gd name="connsiteX16" fmla="*/ 719261 w 3566772"/>
                <a:gd name="connsiteY16" fmla="*/ 1829920 h 1890035"/>
                <a:gd name="connsiteX17" fmla="*/ 766768 w 3566772"/>
                <a:gd name="connsiteY17" fmla="*/ 1144073 h 1890035"/>
                <a:gd name="connsiteX18" fmla="*/ 490661 w 3566772"/>
                <a:gd name="connsiteY18" fmla="*/ 1010770 h 1890035"/>
                <a:gd name="connsiteX19" fmla="*/ 0 w 3566772"/>
                <a:gd name="connsiteY19" fmla="*/ 1005953 h 1890035"/>
                <a:gd name="connsiteX20" fmla="*/ 47624 w 3566772"/>
                <a:gd name="connsiteY20" fmla="*/ 653540 h 1890035"/>
                <a:gd name="connsiteX0" fmla="*/ 47624 w 3566772"/>
                <a:gd name="connsiteY0" fmla="*/ 659312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47624 w 3566772"/>
                <a:gd name="connsiteY20" fmla="*/ 659312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53823 w 3572959"/>
                <a:gd name="connsiteY0" fmla="*/ 378325 h 1895807"/>
                <a:gd name="connsiteX1" fmla="*/ 272893 w 3572959"/>
                <a:gd name="connsiteY1" fmla="*/ 40181 h 1895807"/>
                <a:gd name="connsiteX2" fmla="*/ 1009487 w 3572959"/>
                <a:gd name="connsiteY2" fmla="*/ 273544 h 1895807"/>
                <a:gd name="connsiteX3" fmla="*/ 1590511 w 3572959"/>
                <a:gd name="connsiteY3" fmla="*/ 310057 h 1895807"/>
                <a:gd name="connsiteX4" fmla="*/ 2108037 w 3572959"/>
                <a:gd name="connsiteY4" fmla="*/ 251320 h 1895807"/>
                <a:gd name="connsiteX5" fmla="*/ 2558887 w 3572959"/>
                <a:gd name="connsiteY5" fmla="*/ 140195 h 1895807"/>
                <a:gd name="connsiteX6" fmla="*/ 2543005 w 3572959"/>
                <a:gd name="connsiteY6" fmla="*/ 995856 h 1895807"/>
                <a:gd name="connsiteX7" fmla="*/ 3062124 w 3572959"/>
                <a:gd name="connsiteY7" fmla="*/ 995858 h 1895807"/>
                <a:gd name="connsiteX8" fmla="*/ 3547899 w 3572959"/>
                <a:gd name="connsiteY8" fmla="*/ 1130800 h 1895807"/>
                <a:gd name="connsiteX9" fmla="*/ 3473410 w 3572959"/>
                <a:gd name="connsiteY9" fmla="*/ 1435642 h 1895807"/>
                <a:gd name="connsiteX10" fmla="*/ 3509799 w 3572959"/>
                <a:gd name="connsiteY10" fmla="*/ 1791188 h 1895807"/>
                <a:gd name="connsiteX11" fmla="*/ 2900193 w 3572959"/>
                <a:gd name="connsiteY11" fmla="*/ 1829294 h 1895807"/>
                <a:gd name="connsiteX12" fmla="*/ 2520910 w 3572959"/>
                <a:gd name="connsiteY12" fmla="*/ 1807117 h 1895807"/>
                <a:gd name="connsiteX13" fmla="*/ 2106573 w 3572959"/>
                <a:gd name="connsiteY13" fmla="*/ 1811879 h 1895807"/>
                <a:gd name="connsiteX14" fmla="*/ 1587460 w 3572959"/>
                <a:gd name="connsiteY14" fmla="*/ 1797592 h 1895807"/>
                <a:gd name="connsiteX15" fmla="*/ 1125498 w 3572959"/>
                <a:gd name="connsiteY15" fmla="*/ 1778541 h 1895807"/>
                <a:gd name="connsiteX16" fmla="*/ 725448 w 3572959"/>
                <a:gd name="connsiteY16" fmla="*/ 1835692 h 1895807"/>
                <a:gd name="connsiteX17" fmla="*/ 772955 w 3572959"/>
                <a:gd name="connsiteY17" fmla="*/ 1149845 h 1895807"/>
                <a:gd name="connsiteX18" fmla="*/ 496848 w 3572959"/>
                <a:gd name="connsiteY18" fmla="*/ 1016542 h 1895807"/>
                <a:gd name="connsiteX19" fmla="*/ 6187 w 3572959"/>
                <a:gd name="connsiteY19" fmla="*/ 1011725 h 1895807"/>
                <a:gd name="connsiteX20" fmla="*/ 153823 w 3572959"/>
                <a:gd name="connsiteY20" fmla="*/ 378325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726493 w 3574004"/>
                <a:gd name="connsiteY16" fmla="*/ 1838547 h 1898662"/>
                <a:gd name="connsiteX17" fmla="*/ 774000 w 3574004"/>
                <a:gd name="connsiteY17" fmla="*/ 1152700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726493 w 3574004"/>
                <a:gd name="connsiteY16" fmla="*/ 1838547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716968 w 3574004"/>
                <a:gd name="connsiteY16" fmla="*/ 184331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97918 w 3574004"/>
                <a:gd name="connsiteY16" fmla="*/ 182426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69343 w 3574004"/>
                <a:gd name="connsiteY16" fmla="*/ 182426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69343 w 3574004"/>
                <a:gd name="connsiteY16" fmla="*/ 182426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97918 w 3574004"/>
                <a:gd name="connsiteY16" fmla="*/ 1795685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93156 w 3574004"/>
                <a:gd name="connsiteY16" fmla="*/ 180521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74004" h="1898662">
                  <a:moveTo>
                    <a:pt x="131055" y="385943"/>
                  </a:moveTo>
                  <a:cubicBezTo>
                    <a:pt x="131055" y="207082"/>
                    <a:pt x="90314" y="71611"/>
                    <a:pt x="273938" y="43036"/>
                  </a:cubicBezTo>
                  <a:cubicBezTo>
                    <a:pt x="484545" y="-12526"/>
                    <a:pt x="720551" y="-63326"/>
                    <a:pt x="1010532" y="276399"/>
                  </a:cubicBezTo>
                  <a:cubicBezTo>
                    <a:pt x="1228020" y="197554"/>
                    <a:pt x="1278818" y="148870"/>
                    <a:pt x="1591556" y="312912"/>
                  </a:cubicBezTo>
                  <a:cubicBezTo>
                    <a:pt x="1765652" y="245179"/>
                    <a:pt x="1765125" y="151517"/>
                    <a:pt x="2109082" y="254175"/>
                  </a:cubicBezTo>
                  <a:cubicBezTo>
                    <a:pt x="2182636" y="56267"/>
                    <a:pt x="2376841" y="-143228"/>
                    <a:pt x="2559932" y="143050"/>
                  </a:cubicBezTo>
                  <a:cubicBezTo>
                    <a:pt x="2641423" y="557917"/>
                    <a:pt x="2392708" y="955318"/>
                    <a:pt x="2544050" y="998711"/>
                  </a:cubicBezTo>
                  <a:cubicBezTo>
                    <a:pt x="2661525" y="870124"/>
                    <a:pt x="2880076" y="629354"/>
                    <a:pt x="3063169" y="998713"/>
                  </a:cubicBezTo>
                  <a:cubicBezTo>
                    <a:pt x="3278012" y="980722"/>
                    <a:pt x="3457927" y="967498"/>
                    <a:pt x="3548944" y="1133655"/>
                  </a:cubicBezTo>
                  <a:cubicBezTo>
                    <a:pt x="3604792" y="1310933"/>
                    <a:pt x="3561767" y="1309382"/>
                    <a:pt x="3474455" y="1438497"/>
                  </a:cubicBezTo>
                  <a:cubicBezTo>
                    <a:pt x="3468105" y="1548562"/>
                    <a:pt x="3620668" y="1725259"/>
                    <a:pt x="3510844" y="1794043"/>
                  </a:cubicBezTo>
                  <a:cubicBezTo>
                    <a:pt x="3212394" y="2004654"/>
                    <a:pt x="3080099" y="1832149"/>
                    <a:pt x="2901238" y="1832149"/>
                  </a:cubicBezTo>
                  <a:cubicBezTo>
                    <a:pt x="2774810" y="1824757"/>
                    <a:pt x="2696008" y="1979289"/>
                    <a:pt x="2521955" y="1809972"/>
                  </a:cubicBezTo>
                  <a:cubicBezTo>
                    <a:pt x="2407941" y="1828500"/>
                    <a:pt x="2391007" y="1933805"/>
                    <a:pt x="2107618" y="1814734"/>
                  </a:cubicBezTo>
                  <a:cubicBezTo>
                    <a:pt x="1963949" y="1862359"/>
                    <a:pt x="1955238" y="1963174"/>
                    <a:pt x="1588505" y="1800447"/>
                  </a:cubicBezTo>
                  <a:cubicBezTo>
                    <a:pt x="1423406" y="1888553"/>
                    <a:pt x="1354369" y="1913167"/>
                    <a:pt x="1126543" y="1781396"/>
                  </a:cubicBezTo>
                  <a:cubicBezTo>
                    <a:pt x="986049" y="1876646"/>
                    <a:pt x="848750" y="1948092"/>
                    <a:pt x="693156" y="1805210"/>
                  </a:cubicBezTo>
                  <a:cubicBezTo>
                    <a:pt x="604237" y="1619465"/>
                    <a:pt x="786721" y="1271772"/>
                    <a:pt x="783525" y="1147938"/>
                  </a:cubicBezTo>
                  <a:cubicBezTo>
                    <a:pt x="735106" y="1026494"/>
                    <a:pt x="616163" y="1123380"/>
                    <a:pt x="497893" y="1019397"/>
                  </a:cubicBezTo>
                  <a:cubicBezTo>
                    <a:pt x="370098" y="996377"/>
                    <a:pt x="77896" y="1143968"/>
                    <a:pt x="7232" y="1014580"/>
                  </a:cubicBezTo>
                  <a:cubicBezTo>
                    <a:pt x="-29281" y="787572"/>
                    <a:pt x="81843" y="689151"/>
                    <a:pt x="131055" y="3859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6" name="Agrupar 105"/>
            <p:cNvGrpSpPr/>
            <p:nvPr/>
          </p:nvGrpSpPr>
          <p:grpSpPr>
            <a:xfrm>
              <a:off x="2024743" y="1958371"/>
              <a:ext cx="7203453" cy="2353432"/>
              <a:chOff x="2024743" y="1958371"/>
              <a:chExt cx="7203453" cy="2353432"/>
            </a:xfrm>
            <a:effectLst/>
          </p:grpSpPr>
          <p:sp>
            <p:nvSpPr>
              <p:cNvPr id="107" name="Retângulo 106"/>
              <p:cNvSpPr/>
              <p:nvPr/>
            </p:nvSpPr>
            <p:spPr>
              <a:xfrm>
                <a:off x="2024743" y="1958371"/>
                <a:ext cx="6387024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9600" b="1" dirty="0" err="1" smtClean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rgbClr val="FF3399"/>
                      </a:fgClr>
                      <a:bgClr>
                        <a:srgbClr val="FFCCFF"/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  <a:latin typeface="Forte" panose="03060902040502070203" pitchFamily="66" charset="0"/>
                  </a:rPr>
                  <a:t>Rosi</a:t>
                </a:r>
                <a:endParaRPr lang="pt-BR" sz="9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rgbClr val="FF3399"/>
                    </a:fgClr>
                    <a:bgClr>
                      <a:srgbClr val="FFCCFF"/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Forte" panose="03060902040502070203" pitchFamily="66" charset="0"/>
                </a:endParaRPr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2841172" y="2742143"/>
                <a:ext cx="6387024" cy="1569660"/>
              </a:xfrm>
              <a:prstGeom prst="rect">
                <a:avLst/>
              </a:prstGeom>
              <a:noFill/>
              <a:effectLst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9600" b="1" dirty="0" smtClean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rgbClr val="FF3399"/>
                      </a:fgClr>
                      <a:bgClr>
                        <a:srgbClr val="FFCCFF"/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  <a:latin typeface="Forte" panose="03060902040502070203" pitchFamily="66" charset="0"/>
                  </a:rPr>
                  <a:t>Roriz</a:t>
                </a:r>
                <a:endParaRPr lang="pt-BR" sz="9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rgbClr val="FF3399"/>
                    </a:fgClr>
                    <a:bgClr>
                      <a:srgbClr val="FFCCFF"/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Forte" panose="03060902040502070203" pitchFamily="66" charset="0"/>
                </a:endParaRPr>
              </a:p>
            </p:txBody>
          </p:sp>
        </p:grpSp>
      </p:grpSp>
      <p:sp>
        <p:nvSpPr>
          <p:cNvPr id="109" name="CaixaDeTexto 108"/>
          <p:cNvSpPr txBox="1"/>
          <p:nvPr/>
        </p:nvSpPr>
        <p:spPr>
          <a:xfrm>
            <a:off x="4686110" y="-1132136"/>
            <a:ext cx="655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Versão “Bola de energia”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824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10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12943 0.1539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1" y="76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18165 0.1069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89" y="534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0.07448 0.0583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291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34388 0.2604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1300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4.81481E-6 L -0.05443 0.43587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" y="2178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7.40741E-7 L 0.4431 0.1412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8" y="706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-4.44444E-6 L 0.02265 0.40162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" y="20069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04167E-6 4.07407E-6 L -0.36992 -0.2254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03" y="-1127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8333E-6 -2.96296E-6 L -0.45235 -0.21527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17" y="-10764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2.59259E-6 L 0.00091 0.10995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48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2.22222E-6 L 0.05989 -0.2588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-1294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-1.85185E-6 L 0.1405 0.40463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2023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-2.59259E-6 L 0.11406 -0.40648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-20324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53" presetClass="exit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0833E-6 -4.44444E-6 L -0.28503 0.26412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58" y="13194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53" presetClass="exit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375E-6 -4.07407E-6 L -0.11966 -0.39421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-19722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53" presetClass="exit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-1.85185E-6 L 0.23998 -0.07037 " pathEditMode="relative" rAng="0" ptsTypes="AA">
                                      <p:cBhvr>
                                        <p:cTn id="1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-3519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E-6 2.96296E-6 L -0.11224 0.32662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16319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375E-6 -3.33333E-6 L -0.11966 -0.01852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-926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44444E-6 L -0.0349 0.28473 " pathEditMode="relative" rAng="0" ptsTypes="AA">
                                      <p:cBhvr>
                                        <p:cTn id="1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14236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2.59259E-6 L -0.23164 -0.01366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89" y="-694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95833E-6 7.40741E-7 L -0.10976 -0.1632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95" y="-8171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53" presetClass="exit" presetSubtype="3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25E-6 3.7037E-7 L -0.0974 0.18449 " pathEditMode="relative" rAng="0" ptsTypes="AA">
                                      <p:cBhvr>
                                        <p:cTn id="1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9213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53" presetClass="exit" presetSubtype="3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66667E-6 -3.33333E-6 L -0.33373 -0.10833 " pathEditMode="relative" rAng="0" ptsTypes="AA">
                                      <p:cBhvr>
                                        <p:cTn id="1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93" y="-5417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53" presetClass="exit" presetSubtype="3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875E-6 -3.7037E-6 L -0.2944 -0.26111 " pathEditMode="relative" rAng="0" ptsTypes="AA">
                                      <p:cBhvr>
                                        <p:cTn id="1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7" y="-13056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53" presetClass="exit" presetSubtype="3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125E-6 4.81481E-6 L 0.20078 0.43773 " pathEditMode="relative" rAng="0" ptsTypes="AA">
                                      <p:cBhvr>
                                        <p:cTn id="1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21875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54167E-6 -2.22222E-6 L 0.41302 -0.23333 " pathEditMode="relative" rAng="0" ptsTypes="AA">
                                      <p:cBhvr>
                                        <p:cTn id="1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51" y="-11667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7 -4.07407E-6 L 0.29258 -0.39768 " pathEditMode="relative" rAng="0" ptsTypes="AA">
                                      <p:cBhvr>
                                        <p:cTn id="1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22" y="-19884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75E-6 3.33333E-6 L 0.3737 -0.39121 " pathEditMode="relative" rAng="0" ptsTypes="AA">
                                      <p:cBhvr>
                                        <p:cTn id="20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85" y="-19560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91667E-6 7.40741E-7 L -0.20455 -0.19514 " pathEditMode="relative" rAng="0" ptsTypes="AA">
                                      <p:cBhvr>
                                        <p:cTn id="20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34" y="-9769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4.375E-6 2.22222E-6 L -0.19362 0.27384 " pathEditMode="relative" rAng="0" ptsTypes="AA">
                                      <p:cBhvr>
                                        <p:cTn id="2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7" y="13681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16667E-6 2.59259E-6 L 0.15703 -0.25602 " pathEditMode="relative" rAng="0" ptsTypes="AA">
                                      <p:cBhvr>
                                        <p:cTn id="2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-12801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29167E-6 -1.11111E-6 L -0.028 -0.40555 " pathEditMode="relative" rAng="0" ptsTypes="AA">
                                      <p:cBhvr>
                                        <p:cTn id="2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-20278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25E-7 -2.22222E-6 L 0.43685 -0.05208 " pathEditMode="relative" rAng="0" ptsTypes="AA">
                                      <p:cBhvr>
                                        <p:cTn id="2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36" y="-2616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53" presetClass="exit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25E-6 1.48148E-6 L -0.03151 -0.20857 " pathEditMode="relative" rAng="0" ptsTypes="AA">
                                      <p:cBhvr>
                                        <p:cTn id="2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-10440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53" presetClass="exit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125E-6 -3.7037E-6 L 0.34688 0.40047 " pathEditMode="relative" rAng="0" ptsTypes="AA">
                                      <p:cBhvr>
                                        <p:cTn id="2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44" y="20023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53" presetClass="exit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875E-6 -2.96296E-6 L 0.10326 0.30371 " pathEditMode="relative" rAng="0" ptsTypes="AA">
                                      <p:cBhvr>
                                        <p:cTn id="2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15185"/>
                                    </p:animMotion>
                                  </p:childTnLst>
                                </p:cTn>
                              </p:par>
                              <p:par>
                                <p:cTn id="259" presetID="53" presetClass="exit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-4.07407E-6 L 0.18151 0.2551 " pathEditMode="relative" rAng="0" ptsTypes="AA">
                                      <p:cBhvr>
                                        <p:cTn id="2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76" y="12755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xit" presetSubtype="3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6.25E-7 -7.40741E-7 L 0.25495 0.23657 " pathEditMode="relative" rAng="0" ptsTypes="AA">
                                      <p:cBhvr>
                                        <p:cTn id="2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7" y="11829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53" presetClass="exit" presetSubtype="3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58333E-6 4.81481E-6 L 0.04843 0.19768 " pathEditMode="relative" rAng="0" ptsTypes="AA">
                                      <p:cBhvr>
                                        <p:cTn id="2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9884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53" presetClass="exit" presetSubtype="3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4.16667E-6 -2.96296E-6 L 0.42813 0.41621 " pathEditMode="relative" rAng="0" ptsTypes="AA">
                                      <p:cBhvr>
                                        <p:cTn id="28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06" y="20810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53" presetClass="exit" presetSubtype="3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11022E-16 -4.07407E-6 L -0.19297 0.40579 " pathEditMode="relative" rAng="0" ptsTypes="AA">
                                      <p:cBhvr>
                                        <p:cTn id="29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20278"/>
                                    </p:animMotion>
                                  </p:childTnLst>
                                </p:cTn>
                              </p:par>
                              <p:par>
                                <p:cTn id="294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7 5.55112E-17 L 0.33216 0.13773 " pathEditMode="relative" rAng="0" ptsTypes="AA">
                                      <p:cBhvr>
                                        <p:cTn id="30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2" y="6875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375E-6 -1.11111E-6 L 0.03998 -0.40092 " pathEditMode="relative" rAng="0" ptsTypes="AA">
                                      <p:cBhvr>
                                        <p:cTn id="30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" y="-20046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2.08333E-6 1.85185E-6 L -0.27084 0.38866 " pathEditMode="relative" rAng="0" ptsTypes="AA">
                                      <p:cBhvr>
                                        <p:cTn id="3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9421"/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6.25E-7 2.22222E-6 L 0.32643 -0.14815 " pathEditMode="relative" rAng="0" ptsTypes="AA">
                                      <p:cBhvr>
                                        <p:cTn id="3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5" y="-7407"/>
                                    </p:animMotion>
                                  </p:childTnLst>
                                </p:cTn>
                              </p:par>
                              <p:par>
                                <p:cTn id="322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1.45833E-6 3.7037E-7 L 0.15547 0.00764 " pathEditMode="relative" rAng="0" ptsTypes="AA">
                                      <p:cBhvr>
                                        <p:cTn id="3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370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2.08333E-7 -4.81481E-6 L -0.35534 0.39653 " pathEditMode="relative" rAng="0" ptsTypes="AA">
                                      <p:cBhvr>
                                        <p:cTn id="33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73" y="19815"/>
                                    </p:animMotion>
                                  </p:childTnLst>
                                </p:cTn>
                              </p:par>
                              <p:par>
                                <p:cTn id="336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1.66667E-6 -4.44444E-6 L 0.24727 0.10394 " pathEditMode="relative" rAng="0" ptsTypes="AA">
                                      <p:cBhvr>
                                        <p:cTn id="34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57" y="5185"/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4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45833E-6 3.33333E-6 L -0.21862 -0.39005 " pathEditMode="relative" rAng="0" ptsTypes="AA">
                                      <p:cBhvr>
                                        <p:cTn id="34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38" y="-19514"/>
                                    </p:animMotion>
                                  </p:childTnLst>
                                </p:cTn>
                              </p:par>
                              <p:par>
                                <p:cTn id="350" presetID="53" presetClass="exit" presetSubtype="3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79167E-6 -1.85185E-6 L -0.46471 0.24792 " pathEditMode="relative" rAng="0" ptsTypes="AA">
                                      <p:cBhvr>
                                        <p:cTn id="35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42" y="12384"/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53" presetClass="exit" presetSubtype="3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29167E-6 3.7037E-7 L -0.42539 -0.08982 " pathEditMode="relative" rAng="0" ptsTypes="AA">
                                      <p:cBhvr>
                                        <p:cTn id="3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76" y="-4491"/>
                                    </p:animMotion>
                                  </p:childTnLst>
                                </p:cTn>
                              </p:par>
                              <p:par>
                                <p:cTn id="364" presetID="53" presetClass="exit" presetSubtype="3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25E-6 3.7037E-6 L 0.25976 -0.24422 " pathEditMode="relative" rAng="0" ptsTypes="AA">
                                      <p:cBhvr>
                                        <p:cTn id="37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2" y="-12222"/>
                                    </p:animMotion>
                                  </p:childTnLst>
                                </p:cTn>
                              </p:par>
                              <p:par>
                                <p:cTn id="371" presetID="53" presetClass="exit" presetSubtype="3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42" presetClass="path" presetSubtype="0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1.45833E-6 4.44444E-6 L -0.40456 0.33935 " pathEditMode="relative" rAng="0" ptsTypes="AA">
                                      <p:cBhvr>
                                        <p:cTn id="37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34" y="16968"/>
                                    </p:animMotion>
                                  </p:childTnLst>
                                </p:cTn>
                              </p:par>
                              <p:par>
                                <p:cTn id="378" presetID="53" presetClass="exit" presetSubtype="3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42" presetClass="path" presetSubtype="0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5E-6 4.44444E-6 L -0.36459 -0.36436 " pathEditMode="relative" rAng="0" ptsTypes="AA">
                                      <p:cBhvr>
                                        <p:cTn id="38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29" y="-18218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53" presetClass="exit" presetSubtype="3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42" presetClass="path" presetSubtype="0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4.58333E-6 3.7037E-6 L -0.45404 0.42176 " pathEditMode="relative" rAng="0" ptsTypes="AA">
                                      <p:cBhvr>
                                        <p:cTn id="39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08" y="21088"/>
                                    </p:animMotion>
                                  </p:childTnLst>
                                </p:cTn>
                              </p:par>
                              <p:par>
                                <p:cTn id="392" presetID="53" presetClass="exit" presetSubtype="3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42" presetClass="path" presetSubtype="0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1.66667E-6 7.40741E-7 L -0.04622 -0.01945 " pathEditMode="relative" rAng="0" ptsTypes="AA">
                                      <p:cBhvr>
                                        <p:cTn id="39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-972"/>
                                    </p:animMotion>
                                  </p:childTnLst>
                                </p:cTn>
                              </p:par>
                              <p:par>
                                <p:cTn id="399" presetID="53" presetClass="exit" presetSubtype="3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75E-6 3.33333E-6 L -0.35912 0.02129 " pathEditMode="relative" rAng="0" ptsTypes="AA">
                                      <p:cBhvr>
                                        <p:cTn id="4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56" y="1065"/>
                                    </p:animMotion>
                                  </p:childTnLst>
                                </p:cTn>
                              </p:par>
                              <p:par>
                                <p:cTn id="406" presetID="53" presetClass="exit" presetSubtype="3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95833E-6 2.22222E-6 L -0.11393 -0.27292 " pathEditMode="relative" rAng="0" ptsTypes="AA">
                                      <p:cBhvr>
                                        <p:cTn id="41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3" y="-13657"/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53" presetClass="exit" presetSubtype="3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4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4.16667E-6 3.7037E-6 L 0.42513 0.27291 " pathEditMode="relative" rAng="0" ptsTypes="AA">
                                      <p:cBhvr>
                                        <p:cTn id="4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50" y="13634"/>
                                    </p:animMotion>
                                  </p:childTnLst>
                                </p:cTn>
                              </p:par>
                              <p:par>
                                <p:cTn id="420" presetID="53" presetClass="exit" presetSubtype="3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91667E-6 -7.40741E-7 L -0.42578 0.09769 " pathEditMode="relative" rAng="0" ptsTypes="AA">
                                      <p:cBhvr>
                                        <p:cTn id="4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89" y="4884"/>
                                    </p:animMotion>
                                  </p:childTnLst>
                                </p:cTn>
                              </p:par>
                              <p:par>
                                <p:cTn id="427" presetID="53" presetClass="exit" presetSubtype="3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8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42" presetClass="path" presetSubtype="0" accel="50000" decel="5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2.08333E-6 -4.44444E-6 L -0.26472 0.09445 " pathEditMode="relative" rAng="0" ptsTypes="AA">
                                      <p:cBhvr>
                                        <p:cTn id="43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42" y="4722"/>
                                    </p:animMotion>
                                  </p:childTnLst>
                                </p:cTn>
                              </p:par>
                              <p:par>
                                <p:cTn id="434" presetID="53" presetClass="exit" presetSubtype="32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5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42" presetClass="path" presetSubtype="0" accel="50000" decel="5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1.875E-6 -3.7037E-7 L 0.34323 -0.01551 " pathEditMode="relative" rAng="0" ptsTypes="AA">
                                      <p:cBhvr>
                                        <p:cTn id="44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61" y="-787"/>
                                    </p:animMotion>
                                  </p:childTnLst>
                                </p:cTn>
                              </p:par>
                              <p:par>
                                <p:cTn id="441" presetID="53" presetClass="exit" presetSubtype="32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2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42" presetClass="path" presetSubtype="0" accel="50000" decel="5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-2.70833E-6 -2.59259E-6 L 0.20352 -0.39907 " pathEditMode="relative" rAng="0" ptsTypes="AA">
                                      <p:cBhvr>
                                        <p:cTn id="44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9" y="-19954"/>
                                    </p:animMotion>
                                  </p:childTnLst>
                                </p:cTn>
                              </p:par>
                              <p:par>
                                <p:cTn id="448" presetID="53" presetClass="exit" presetSubtype="32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42" presetClass="path" presetSubtype="0" accel="50000" decel="5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-1.25E-6 3.33333E-6 L 0.44193 -0.3963 " pathEditMode="relative" rAng="0" ptsTypes="AA">
                                      <p:cBhvr>
                                        <p:cTn id="45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96" y="-19815"/>
                                    </p:animMotion>
                                  </p:childTnLst>
                                </p:cTn>
                              </p:par>
                              <p:par>
                                <p:cTn id="455" presetID="53" presetClass="exit" presetSubtype="32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6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8.33333E-7 -7.40741E-7 L 0.26185 0.38843 " pathEditMode="relative" rAng="0" ptsTypes="AA">
                                      <p:cBhvr>
                                        <p:cTn id="46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19421"/>
                                    </p:animMotion>
                                  </p:childTnLst>
                                </p:cTn>
                              </p:par>
                              <p:par>
                                <p:cTn id="462" presetID="53" presetClass="exit" presetSubtype="3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2.91667E-6 2.96296E-6 L -0.45339 -0.39792 " pathEditMode="relative" rAng="0" ptsTypes="AA">
                                      <p:cBhvr>
                                        <p:cTn id="46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9" y="-19907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53" presetClass="exit" presetSubtype="3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0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2.08333E-7 2.22222E-6 L -0.35911 0.23703 " pathEditMode="relative" rAng="0" ptsTypes="AA">
                                      <p:cBhvr>
                                        <p:cTn id="47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56" y="11852"/>
                                    </p:animMotion>
                                  </p:childTnLst>
                                </p:cTn>
                              </p:par>
                              <p:par>
                                <p:cTn id="476" presetID="53" presetClass="exit" presetSubtype="3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7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4.16667E-7 3.33333E-6 L -0.30365 -0.41667 " pathEditMode="relative" rAng="0" ptsTypes="AA">
                                      <p:cBhvr>
                                        <p:cTn id="48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2" y="-20833"/>
                                    </p:animMotion>
                                  </p:childTnLst>
                                </p:cTn>
                              </p:par>
                              <p:par>
                                <p:cTn id="483" presetID="53" presetClass="exit" presetSubtype="3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4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42" presetClass="path" presetSubtype="0" accel="50000" decel="5000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-2.5E-6 2.59259E-6 L 0.12865 -0.12454 " pathEditMode="relative" rAng="0" ptsTypes="AA">
                                      <p:cBhvr>
                                        <p:cTn id="48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32" y="-6227"/>
                                    </p:animMotion>
                                  </p:childTnLst>
                                </p:cTn>
                              </p:par>
                              <p:par>
                                <p:cTn id="490" presetID="53" presetClass="exit" presetSubtype="3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1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42" presetClass="path" presetSubtype="0" accel="50000" decel="5000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2.70833E-6 0 L 0.0358 -0.0794 " pathEditMode="relative" rAng="0" ptsTypes="AA">
                                      <p:cBhvr>
                                        <p:cTn id="496" dur="10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-3981"/>
                                    </p:animMotion>
                                  </p:childTnLst>
                                </p:cTn>
                              </p:par>
                              <p:par>
                                <p:cTn id="497" presetID="53" presetClass="exit" presetSubtype="3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8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26" presetClass="emph" presetSubtype="0" repeatCount="4000" fill="hold" grpId="3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4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6750"/>
                            </p:stCondLst>
                            <p:childTnLst>
                              <p:par>
                                <p:cTn id="50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6750"/>
                            </p:stCondLst>
                            <p:childTnLst>
                              <p:par>
                                <p:cTn id="5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7250"/>
                            </p:stCondLst>
                            <p:childTnLst>
                              <p:par>
                                <p:cTn id="515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10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3" dur="50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2" grpId="2" animBg="1"/>
      <p:bldP spid="102" grpId="3" animBg="1"/>
      <p:bldP spid="103" grpId="0" animBg="1"/>
      <p:bldP spid="10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2"/>
          <p:cNvSpPr/>
          <p:nvPr/>
        </p:nvSpPr>
        <p:spPr>
          <a:xfrm>
            <a:off x="14817488" y="1569368"/>
            <a:ext cx="2140679" cy="1467743"/>
          </a:xfrm>
          <a:custGeom>
            <a:avLst/>
            <a:gdLst>
              <a:gd name="connsiteX0" fmla="*/ 0 w 3824799"/>
              <a:gd name="connsiteY0" fmla="*/ 0 h 2267857"/>
              <a:gd name="connsiteX1" fmla="*/ 3824799 w 3824799"/>
              <a:gd name="connsiteY1" fmla="*/ 0 h 2267857"/>
              <a:gd name="connsiteX2" fmla="*/ 3824799 w 3824799"/>
              <a:gd name="connsiteY2" fmla="*/ 2267857 h 2267857"/>
              <a:gd name="connsiteX3" fmla="*/ 0 w 3824799"/>
              <a:gd name="connsiteY3" fmla="*/ 2267857 h 2267857"/>
              <a:gd name="connsiteX4" fmla="*/ 0 w 3824799"/>
              <a:gd name="connsiteY4" fmla="*/ 0 h 2267857"/>
              <a:gd name="connsiteX0" fmla="*/ 0 w 3824799"/>
              <a:gd name="connsiteY0" fmla="*/ 14254 h 2282111"/>
              <a:gd name="connsiteX1" fmla="*/ 1342394 w 3824799"/>
              <a:gd name="connsiteY1" fmla="*/ 0 h 2282111"/>
              <a:gd name="connsiteX2" fmla="*/ 3824799 w 3824799"/>
              <a:gd name="connsiteY2" fmla="*/ 14254 h 2282111"/>
              <a:gd name="connsiteX3" fmla="*/ 3824799 w 3824799"/>
              <a:gd name="connsiteY3" fmla="*/ 2282111 h 2282111"/>
              <a:gd name="connsiteX4" fmla="*/ 0 w 3824799"/>
              <a:gd name="connsiteY4" fmla="*/ 2282111 h 2282111"/>
              <a:gd name="connsiteX5" fmla="*/ 0 w 3824799"/>
              <a:gd name="connsiteY5" fmla="*/ 14254 h 2282111"/>
              <a:gd name="connsiteX0" fmla="*/ 0 w 3824799"/>
              <a:gd name="connsiteY0" fmla="*/ 28768 h 2296625"/>
              <a:gd name="connsiteX1" fmla="*/ 1342394 w 3824799"/>
              <a:gd name="connsiteY1" fmla="*/ 14514 h 2296625"/>
              <a:gd name="connsiteX2" fmla="*/ 2561594 w 3824799"/>
              <a:gd name="connsiteY2" fmla="*/ 0 h 2296625"/>
              <a:gd name="connsiteX3" fmla="*/ 3824799 w 3824799"/>
              <a:gd name="connsiteY3" fmla="*/ 28768 h 2296625"/>
              <a:gd name="connsiteX4" fmla="*/ 3824799 w 3824799"/>
              <a:gd name="connsiteY4" fmla="*/ 2296625 h 2296625"/>
              <a:gd name="connsiteX5" fmla="*/ 0 w 3824799"/>
              <a:gd name="connsiteY5" fmla="*/ 2296625 h 2296625"/>
              <a:gd name="connsiteX6" fmla="*/ 0 w 3824799"/>
              <a:gd name="connsiteY6" fmla="*/ 28768 h 2296625"/>
              <a:gd name="connsiteX0" fmla="*/ 0 w 3824799"/>
              <a:gd name="connsiteY0" fmla="*/ 14254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14254 h 2282111"/>
              <a:gd name="connsiteX4" fmla="*/ 3824799 w 3824799"/>
              <a:gd name="connsiteY4" fmla="*/ 2282111 h 2282111"/>
              <a:gd name="connsiteX5" fmla="*/ 0 w 3824799"/>
              <a:gd name="connsiteY5" fmla="*/ 2282111 h 2282111"/>
              <a:gd name="connsiteX6" fmla="*/ 0 w 3824799"/>
              <a:gd name="connsiteY6" fmla="*/ 14254 h 2282111"/>
              <a:gd name="connsiteX0" fmla="*/ 101600 w 3824799"/>
              <a:gd name="connsiteY0" fmla="*/ 231968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14254 h 2282111"/>
              <a:gd name="connsiteX4" fmla="*/ 3824799 w 3824799"/>
              <a:gd name="connsiteY4" fmla="*/ 2282111 h 2282111"/>
              <a:gd name="connsiteX5" fmla="*/ 0 w 3824799"/>
              <a:gd name="connsiteY5" fmla="*/ 2282111 h 2282111"/>
              <a:gd name="connsiteX6" fmla="*/ 101600 w 3824799"/>
              <a:gd name="connsiteY6" fmla="*/ 231968 h 2282111"/>
              <a:gd name="connsiteX0" fmla="*/ 101600 w 3824799"/>
              <a:gd name="connsiteY0" fmla="*/ 231968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57797 h 2282111"/>
              <a:gd name="connsiteX4" fmla="*/ 3824799 w 3824799"/>
              <a:gd name="connsiteY4" fmla="*/ 2282111 h 2282111"/>
              <a:gd name="connsiteX5" fmla="*/ 0 w 3824799"/>
              <a:gd name="connsiteY5" fmla="*/ 2282111 h 2282111"/>
              <a:gd name="connsiteX6" fmla="*/ 101600 w 3824799"/>
              <a:gd name="connsiteY6" fmla="*/ 231968 h 2282111"/>
              <a:gd name="connsiteX0" fmla="*/ 101600 w 3824799"/>
              <a:gd name="connsiteY0" fmla="*/ 231968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57797 h 2282111"/>
              <a:gd name="connsiteX4" fmla="*/ 3824799 w 3824799"/>
              <a:gd name="connsiteY4" fmla="*/ 2282111 h 2282111"/>
              <a:gd name="connsiteX5" fmla="*/ 1197251 w 3824799"/>
              <a:gd name="connsiteY5" fmla="*/ 2278743 h 2282111"/>
              <a:gd name="connsiteX6" fmla="*/ 0 w 3824799"/>
              <a:gd name="connsiteY6" fmla="*/ 2282111 h 2282111"/>
              <a:gd name="connsiteX7" fmla="*/ 101600 w 3824799"/>
              <a:gd name="connsiteY7" fmla="*/ 231968 h 2282111"/>
              <a:gd name="connsiteX0" fmla="*/ 101600 w 3824799"/>
              <a:gd name="connsiteY0" fmla="*/ 231968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57797 h 2282111"/>
              <a:gd name="connsiteX4" fmla="*/ 3824799 w 3824799"/>
              <a:gd name="connsiteY4" fmla="*/ 2282111 h 2282111"/>
              <a:gd name="connsiteX5" fmla="*/ 2518051 w 3824799"/>
              <a:gd name="connsiteY5" fmla="*/ 2264229 h 2282111"/>
              <a:gd name="connsiteX6" fmla="*/ 1197251 w 3824799"/>
              <a:gd name="connsiteY6" fmla="*/ 2278743 h 2282111"/>
              <a:gd name="connsiteX7" fmla="*/ 0 w 3824799"/>
              <a:gd name="connsiteY7" fmla="*/ 2282111 h 2282111"/>
              <a:gd name="connsiteX8" fmla="*/ 101600 w 3824799"/>
              <a:gd name="connsiteY8" fmla="*/ 231968 h 2282111"/>
              <a:gd name="connsiteX0" fmla="*/ 101600 w 3824799"/>
              <a:gd name="connsiteY0" fmla="*/ 231968 h 2467429"/>
              <a:gd name="connsiteX1" fmla="*/ 1342394 w 3824799"/>
              <a:gd name="connsiteY1" fmla="*/ 0 h 2467429"/>
              <a:gd name="connsiteX2" fmla="*/ 2605137 w 3824799"/>
              <a:gd name="connsiteY2" fmla="*/ 333829 h 2467429"/>
              <a:gd name="connsiteX3" fmla="*/ 3824799 w 3824799"/>
              <a:gd name="connsiteY3" fmla="*/ 57797 h 2467429"/>
              <a:gd name="connsiteX4" fmla="*/ 3824799 w 3824799"/>
              <a:gd name="connsiteY4" fmla="*/ 2282111 h 2467429"/>
              <a:gd name="connsiteX5" fmla="*/ 2518051 w 3824799"/>
              <a:gd name="connsiteY5" fmla="*/ 2467429 h 2467429"/>
              <a:gd name="connsiteX6" fmla="*/ 1197251 w 3824799"/>
              <a:gd name="connsiteY6" fmla="*/ 2278743 h 2467429"/>
              <a:gd name="connsiteX7" fmla="*/ 0 w 3824799"/>
              <a:gd name="connsiteY7" fmla="*/ 2282111 h 2467429"/>
              <a:gd name="connsiteX8" fmla="*/ 101600 w 3824799"/>
              <a:gd name="connsiteY8" fmla="*/ 231968 h 2467429"/>
              <a:gd name="connsiteX0" fmla="*/ 101600 w 3824799"/>
              <a:gd name="connsiteY0" fmla="*/ 231968 h 2467429"/>
              <a:gd name="connsiteX1" fmla="*/ 1342394 w 3824799"/>
              <a:gd name="connsiteY1" fmla="*/ 0 h 2467429"/>
              <a:gd name="connsiteX2" fmla="*/ 2605137 w 3824799"/>
              <a:gd name="connsiteY2" fmla="*/ 333829 h 2467429"/>
              <a:gd name="connsiteX3" fmla="*/ 3824799 w 3824799"/>
              <a:gd name="connsiteY3" fmla="*/ 57797 h 2467429"/>
              <a:gd name="connsiteX4" fmla="*/ 3824799 w 3824799"/>
              <a:gd name="connsiteY4" fmla="*/ 2282111 h 2467429"/>
              <a:gd name="connsiteX5" fmla="*/ 2518051 w 3824799"/>
              <a:gd name="connsiteY5" fmla="*/ 2467429 h 2467429"/>
              <a:gd name="connsiteX6" fmla="*/ 1269823 w 3824799"/>
              <a:gd name="connsiteY6" fmla="*/ 2017486 h 2467429"/>
              <a:gd name="connsiteX7" fmla="*/ 0 w 3824799"/>
              <a:gd name="connsiteY7" fmla="*/ 2282111 h 2467429"/>
              <a:gd name="connsiteX8" fmla="*/ 101600 w 3824799"/>
              <a:gd name="connsiteY8" fmla="*/ 231968 h 2467429"/>
              <a:gd name="connsiteX0" fmla="*/ 101600 w 3824799"/>
              <a:gd name="connsiteY0" fmla="*/ 231968 h 2322286"/>
              <a:gd name="connsiteX1" fmla="*/ 1342394 w 3824799"/>
              <a:gd name="connsiteY1" fmla="*/ 0 h 2322286"/>
              <a:gd name="connsiteX2" fmla="*/ 2605137 w 3824799"/>
              <a:gd name="connsiteY2" fmla="*/ 333829 h 2322286"/>
              <a:gd name="connsiteX3" fmla="*/ 3824799 w 3824799"/>
              <a:gd name="connsiteY3" fmla="*/ 57797 h 2322286"/>
              <a:gd name="connsiteX4" fmla="*/ 3824799 w 3824799"/>
              <a:gd name="connsiteY4" fmla="*/ 2282111 h 2322286"/>
              <a:gd name="connsiteX5" fmla="*/ 2518051 w 3824799"/>
              <a:gd name="connsiteY5" fmla="*/ 2322286 h 2322286"/>
              <a:gd name="connsiteX6" fmla="*/ 1269823 w 3824799"/>
              <a:gd name="connsiteY6" fmla="*/ 2017486 h 2322286"/>
              <a:gd name="connsiteX7" fmla="*/ 0 w 3824799"/>
              <a:gd name="connsiteY7" fmla="*/ 2282111 h 2322286"/>
              <a:gd name="connsiteX8" fmla="*/ 101600 w 3824799"/>
              <a:gd name="connsiteY8" fmla="*/ 231968 h 2322286"/>
              <a:gd name="connsiteX0" fmla="*/ 101600 w 3824799"/>
              <a:gd name="connsiteY0" fmla="*/ 231968 h 2322286"/>
              <a:gd name="connsiteX1" fmla="*/ 1342394 w 3824799"/>
              <a:gd name="connsiteY1" fmla="*/ 0 h 2322286"/>
              <a:gd name="connsiteX2" fmla="*/ 2605137 w 3824799"/>
              <a:gd name="connsiteY2" fmla="*/ 333829 h 2322286"/>
              <a:gd name="connsiteX3" fmla="*/ 3824799 w 3824799"/>
              <a:gd name="connsiteY3" fmla="*/ 57797 h 2322286"/>
              <a:gd name="connsiteX4" fmla="*/ 3737713 w 3824799"/>
              <a:gd name="connsiteY4" fmla="*/ 2093426 h 2322286"/>
              <a:gd name="connsiteX5" fmla="*/ 2518051 w 3824799"/>
              <a:gd name="connsiteY5" fmla="*/ 2322286 h 2322286"/>
              <a:gd name="connsiteX6" fmla="*/ 1269823 w 3824799"/>
              <a:gd name="connsiteY6" fmla="*/ 2017486 h 2322286"/>
              <a:gd name="connsiteX7" fmla="*/ 0 w 3824799"/>
              <a:gd name="connsiteY7" fmla="*/ 2282111 h 2322286"/>
              <a:gd name="connsiteX8" fmla="*/ 101600 w 3824799"/>
              <a:gd name="connsiteY8" fmla="*/ 231968 h 232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4799" h="2322286">
                <a:moveTo>
                  <a:pt x="101600" y="231968"/>
                </a:moveTo>
                <a:lnTo>
                  <a:pt x="1342394" y="0"/>
                </a:lnTo>
                <a:lnTo>
                  <a:pt x="2605137" y="333829"/>
                </a:lnTo>
                <a:lnTo>
                  <a:pt x="3824799" y="57797"/>
                </a:lnTo>
                <a:lnTo>
                  <a:pt x="3737713" y="2093426"/>
                </a:lnTo>
                <a:lnTo>
                  <a:pt x="2518051" y="2322286"/>
                </a:lnTo>
                <a:lnTo>
                  <a:pt x="1269823" y="2017486"/>
                </a:lnTo>
                <a:lnTo>
                  <a:pt x="0" y="2282111"/>
                </a:lnTo>
                <a:lnTo>
                  <a:pt x="101600" y="231968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240" y="2181609"/>
            <a:ext cx="758371" cy="75837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688" y="1874700"/>
            <a:ext cx="914528" cy="91452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120" y="2186384"/>
            <a:ext cx="914528" cy="91452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04" y="2541652"/>
            <a:ext cx="914528" cy="91452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81" y="1151792"/>
            <a:ext cx="952633" cy="95263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932" y="446539"/>
            <a:ext cx="952633" cy="95263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7925" y="-1447933"/>
            <a:ext cx="952633" cy="95263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794" y="14350049"/>
            <a:ext cx="914528" cy="91452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09" y="-44262"/>
            <a:ext cx="914528" cy="91452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7806" y="10271904"/>
            <a:ext cx="914528" cy="91452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0" y="1964287"/>
            <a:ext cx="914528" cy="91452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81" y="190470"/>
            <a:ext cx="914528" cy="91452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36" y="4521334"/>
            <a:ext cx="914528" cy="91452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381" y="16987963"/>
            <a:ext cx="914528" cy="91452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984" y="4474757"/>
            <a:ext cx="914528" cy="914528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80" y="2208176"/>
            <a:ext cx="914528" cy="91452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070" y="16366752"/>
            <a:ext cx="914528" cy="914528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58" y="13842544"/>
            <a:ext cx="914528" cy="914528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252" y="4747892"/>
            <a:ext cx="914528" cy="914528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32" y="156016"/>
            <a:ext cx="914528" cy="914528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22" y="5749324"/>
            <a:ext cx="914528" cy="914528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233" y="1134124"/>
            <a:ext cx="914528" cy="91452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25" y="5666150"/>
            <a:ext cx="914528" cy="914528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21" y="3456180"/>
            <a:ext cx="914528" cy="914528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27" y="654840"/>
            <a:ext cx="914528" cy="914528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25" y="3071170"/>
            <a:ext cx="914528" cy="914528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84" y="1005534"/>
            <a:ext cx="914528" cy="914528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126" y="3065841"/>
            <a:ext cx="914528" cy="914528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74" y="4064070"/>
            <a:ext cx="914528" cy="914528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347" y="1718360"/>
            <a:ext cx="914528" cy="914528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03" y="3714686"/>
            <a:ext cx="914528" cy="914528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93" y="4797539"/>
            <a:ext cx="914528" cy="914528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56" y="58143"/>
            <a:ext cx="709470" cy="709470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02" y="4538067"/>
            <a:ext cx="914528" cy="914528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85" y="5708353"/>
            <a:ext cx="914528" cy="914528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48" y="5657441"/>
            <a:ext cx="914528" cy="914528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563" y="4321526"/>
            <a:ext cx="914528" cy="914528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53" y="1104998"/>
            <a:ext cx="914528" cy="914528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508" y="4737353"/>
            <a:ext cx="914528" cy="914528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" y="9747071"/>
            <a:ext cx="914528" cy="914528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69" y="8716870"/>
            <a:ext cx="914528" cy="914528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55" y="5663153"/>
            <a:ext cx="914528" cy="914528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0" y="3338949"/>
            <a:ext cx="914528" cy="914528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41" y="4384903"/>
            <a:ext cx="914528" cy="914528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49" y="210448"/>
            <a:ext cx="914528" cy="914528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46" y="874272"/>
            <a:ext cx="914528" cy="914528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72" y="1207748"/>
            <a:ext cx="914528" cy="914528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28" y="1322510"/>
            <a:ext cx="914528" cy="914528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962" y="1541224"/>
            <a:ext cx="914528" cy="914528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5" y="103609"/>
            <a:ext cx="914528" cy="914528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60" y="137030"/>
            <a:ext cx="914528" cy="914528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21" y="2029569"/>
            <a:ext cx="914528" cy="914528"/>
          </a:xfrm>
          <a:prstGeom prst="rect">
            <a:avLst/>
          </a:prstGeom>
        </p:spPr>
      </p:pic>
      <p:pic>
        <p:nvPicPr>
          <p:cNvPr id="57" name="Imagem 56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77" y="5748320"/>
            <a:ext cx="914528" cy="914528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285" y="216093"/>
            <a:ext cx="914528" cy="914528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00" y="3976723"/>
            <a:ext cx="914528" cy="914528"/>
          </a:xfrm>
          <a:prstGeom prst="rect">
            <a:avLst/>
          </a:prstGeom>
        </p:spPr>
      </p:pic>
      <p:pic>
        <p:nvPicPr>
          <p:cNvPr id="60" name="Imagem 59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026" y="16366222"/>
            <a:ext cx="914528" cy="914528"/>
          </a:xfrm>
          <a:prstGeom prst="rect">
            <a:avLst/>
          </a:prstGeom>
        </p:spPr>
      </p:pic>
      <p:pic>
        <p:nvPicPr>
          <p:cNvPr id="61" name="Imagem 60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30" y="2875126"/>
            <a:ext cx="914528" cy="914528"/>
          </a:xfrm>
          <a:prstGeom prst="rect">
            <a:avLst/>
          </a:prstGeom>
        </p:spPr>
      </p:pic>
      <p:pic>
        <p:nvPicPr>
          <p:cNvPr id="62" name="Imagem 61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762" y="16407341"/>
            <a:ext cx="914528" cy="914528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7126" y="17281280"/>
            <a:ext cx="914528" cy="914528"/>
          </a:xfrm>
          <a:prstGeom prst="rect">
            <a:avLst/>
          </a:prstGeom>
        </p:spPr>
      </p:pic>
      <p:pic>
        <p:nvPicPr>
          <p:cNvPr id="64" name="Imagem 63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686" y="116160"/>
            <a:ext cx="914528" cy="914528"/>
          </a:xfrm>
          <a:prstGeom prst="rect">
            <a:avLst/>
          </a:prstGeom>
        </p:spPr>
      </p:pic>
      <p:pic>
        <p:nvPicPr>
          <p:cNvPr id="65" name="Imagem 64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715" y="2248672"/>
            <a:ext cx="914528" cy="914528"/>
          </a:xfrm>
          <a:prstGeom prst="rect">
            <a:avLst/>
          </a:prstGeom>
        </p:spPr>
      </p:pic>
      <p:pic>
        <p:nvPicPr>
          <p:cNvPr id="66" name="Imagem 65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89" y="5658247"/>
            <a:ext cx="914528" cy="914528"/>
          </a:xfrm>
          <a:prstGeom prst="rect">
            <a:avLst/>
          </a:prstGeom>
        </p:spPr>
      </p:pic>
      <p:pic>
        <p:nvPicPr>
          <p:cNvPr id="67" name="Imagem 66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369" y="18609286"/>
            <a:ext cx="914528" cy="914528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584" y="1226585"/>
            <a:ext cx="914528" cy="914528"/>
          </a:xfrm>
          <a:prstGeom prst="rect">
            <a:avLst/>
          </a:prstGeom>
        </p:spPr>
      </p:pic>
      <p:pic>
        <p:nvPicPr>
          <p:cNvPr id="69" name="Imagem 68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381" y="3560229"/>
            <a:ext cx="914528" cy="914528"/>
          </a:xfrm>
          <a:prstGeom prst="rect">
            <a:avLst/>
          </a:prstGeom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49" y="4618745"/>
            <a:ext cx="914528" cy="914528"/>
          </a:xfrm>
          <a:prstGeom prst="rect">
            <a:avLst/>
          </a:prstGeom>
        </p:spPr>
      </p:pic>
      <p:pic>
        <p:nvPicPr>
          <p:cNvPr id="71" name="Imagem 70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596" y="11421238"/>
            <a:ext cx="914528" cy="914528"/>
          </a:xfrm>
          <a:prstGeom prst="rect">
            <a:avLst/>
          </a:prstGeom>
        </p:spPr>
      </p:pic>
      <p:pic>
        <p:nvPicPr>
          <p:cNvPr id="72" name="Imagem 71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00" y="566570"/>
            <a:ext cx="914528" cy="914528"/>
          </a:xfrm>
          <a:prstGeom prst="rect">
            <a:avLst/>
          </a:prstGeom>
        </p:spPr>
      </p:pic>
      <p:pic>
        <p:nvPicPr>
          <p:cNvPr id="73" name="Imagem 72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91" y="5452595"/>
            <a:ext cx="914528" cy="914528"/>
          </a:xfrm>
          <a:prstGeom prst="rect">
            <a:avLst/>
          </a:prstGeom>
        </p:spPr>
      </p:pic>
      <p:pic>
        <p:nvPicPr>
          <p:cNvPr id="74" name="Imagem 73"/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795" y="15019939"/>
            <a:ext cx="914528" cy="914528"/>
          </a:xfrm>
          <a:prstGeom prst="rect">
            <a:avLst/>
          </a:prstGeom>
        </p:spPr>
      </p:pic>
      <p:pic>
        <p:nvPicPr>
          <p:cNvPr id="75" name="Imagem 74"/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984" y="-10725"/>
            <a:ext cx="914528" cy="914528"/>
          </a:xfrm>
          <a:prstGeom prst="rect">
            <a:avLst/>
          </a:prstGeom>
        </p:spPr>
      </p:pic>
      <p:pic>
        <p:nvPicPr>
          <p:cNvPr id="76" name="Imagem 75"/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799" y="3077683"/>
            <a:ext cx="914528" cy="914528"/>
          </a:xfrm>
          <a:prstGeom prst="rect">
            <a:avLst/>
          </a:prstGeom>
        </p:spPr>
      </p:pic>
      <p:pic>
        <p:nvPicPr>
          <p:cNvPr id="77" name="Imagem 76"/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222" y="2742692"/>
            <a:ext cx="914528" cy="914528"/>
          </a:xfrm>
          <a:prstGeom prst="rect">
            <a:avLst/>
          </a:prstGeom>
        </p:spPr>
      </p:pic>
      <p:pic>
        <p:nvPicPr>
          <p:cNvPr id="78" name="Imagem 77"/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71" y="4833792"/>
            <a:ext cx="914528" cy="914528"/>
          </a:xfrm>
          <a:prstGeom prst="rect">
            <a:avLst/>
          </a:prstGeom>
        </p:spPr>
      </p:pic>
      <p:pic>
        <p:nvPicPr>
          <p:cNvPr id="79" name="Imagem 78"/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472" y="15322009"/>
            <a:ext cx="914528" cy="914528"/>
          </a:xfrm>
          <a:prstGeom prst="rect">
            <a:avLst/>
          </a:prstGeom>
        </p:spPr>
      </p:pic>
      <p:pic>
        <p:nvPicPr>
          <p:cNvPr id="80" name="Imagem 79"/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5" y="1060596"/>
            <a:ext cx="914528" cy="914528"/>
          </a:xfrm>
          <a:prstGeom prst="rect">
            <a:avLst/>
          </a:prstGeom>
        </p:spPr>
      </p:pic>
      <p:pic>
        <p:nvPicPr>
          <p:cNvPr id="81" name="Imagem 80"/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473" y="11701862"/>
            <a:ext cx="914528" cy="914528"/>
          </a:xfrm>
          <a:prstGeom prst="rect">
            <a:avLst/>
          </a:prstGeom>
        </p:spPr>
      </p:pic>
      <p:pic>
        <p:nvPicPr>
          <p:cNvPr id="82" name="Imagem 81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659" y="16073435"/>
            <a:ext cx="914528" cy="914528"/>
          </a:xfrm>
          <a:prstGeom prst="rect">
            <a:avLst/>
          </a:prstGeom>
        </p:spPr>
      </p:pic>
      <p:pic>
        <p:nvPicPr>
          <p:cNvPr id="83" name="Imagem 82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990" y="2266079"/>
            <a:ext cx="914528" cy="914528"/>
          </a:xfrm>
          <a:prstGeom prst="rect">
            <a:avLst/>
          </a:prstGeom>
        </p:spPr>
      </p:pic>
      <p:pic>
        <p:nvPicPr>
          <p:cNvPr id="84" name="Imagem 83"/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216" y="2248672"/>
            <a:ext cx="914528" cy="914528"/>
          </a:xfrm>
          <a:prstGeom prst="rect">
            <a:avLst/>
          </a:prstGeom>
        </p:spPr>
      </p:pic>
      <p:pic>
        <p:nvPicPr>
          <p:cNvPr id="85" name="Imagem 84"/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27" y="3025473"/>
            <a:ext cx="914528" cy="914528"/>
          </a:xfrm>
          <a:prstGeom prst="rect">
            <a:avLst/>
          </a:prstGeom>
        </p:spPr>
      </p:pic>
      <p:pic>
        <p:nvPicPr>
          <p:cNvPr id="86" name="Imagem 85"/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561" y="9289807"/>
            <a:ext cx="914528" cy="914528"/>
          </a:xfrm>
          <a:prstGeom prst="rect">
            <a:avLst/>
          </a:prstGeom>
        </p:spPr>
      </p:pic>
      <p:pic>
        <p:nvPicPr>
          <p:cNvPr id="87" name="Imagem 86"/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52" y="5749324"/>
            <a:ext cx="914528" cy="914528"/>
          </a:xfrm>
          <a:prstGeom prst="rect">
            <a:avLst/>
          </a:prstGeom>
        </p:spPr>
      </p:pic>
      <p:pic>
        <p:nvPicPr>
          <p:cNvPr id="88" name="Imagem 87"/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214" y="8705844"/>
            <a:ext cx="914528" cy="914528"/>
          </a:xfrm>
          <a:prstGeom prst="rect">
            <a:avLst/>
          </a:prstGeom>
        </p:spPr>
      </p:pic>
      <p:pic>
        <p:nvPicPr>
          <p:cNvPr id="89" name="Imagem 88"/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8" y="5657907"/>
            <a:ext cx="914528" cy="914528"/>
          </a:xfrm>
          <a:prstGeom prst="rect">
            <a:avLst/>
          </a:prstGeom>
        </p:spPr>
      </p:pic>
      <p:pic>
        <p:nvPicPr>
          <p:cNvPr id="90" name="Imagem 89"/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60" y="293766"/>
            <a:ext cx="914528" cy="914528"/>
          </a:xfrm>
          <a:prstGeom prst="rect">
            <a:avLst/>
          </a:prstGeom>
        </p:spPr>
      </p:pic>
      <p:pic>
        <p:nvPicPr>
          <p:cNvPr id="91" name="Imagem 90"/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647" y="5712067"/>
            <a:ext cx="914528" cy="914528"/>
          </a:xfrm>
          <a:prstGeom prst="rect">
            <a:avLst/>
          </a:prstGeom>
        </p:spPr>
      </p:pic>
      <p:pic>
        <p:nvPicPr>
          <p:cNvPr id="92" name="Imagem 91"/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336" y="1362534"/>
            <a:ext cx="914528" cy="914528"/>
          </a:xfrm>
          <a:prstGeom prst="rect">
            <a:avLst/>
          </a:prstGeom>
        </p:spPr>
      </p:pic>
      <p:pic>
        <p:nvPicPr>
          <p:cNvPr id="93" name="Imagem 92"/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214" y="15731521"/>
            <a:ext cx="914528" cy="914528"/>
          </a:xfrm>
          <a:prstGeom prst="rect">
            <a:avLst/>
          </a:prstGeom>
        </p:spPr>
      </p:pic>
      <p:pic>
        <p:nvPicPr>
          <p:cNvPr id="94" name="Imagem 93"/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92" y="5981318"/>
            <a:ext cx="609685" cy="609685"/>
          </a:xfrm>
          <a:prstGeom prst="rect">
            <a:avLst/>
          </a:prstGeom>
        </p:spPr>
      </p:pic>
      <p:pic>
        <p:nvPicPr>
          <p:cNvPr id="95" name="Imagem 94"/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461" y="11051266"/>
            <a:ext cx="952633" cy="952633"/>
          </a:xfrm>
          <a:prstGeom prst="rect">
            <a:avLst/>
          </a:prstGeom>
        </p:spPr>
      </p:pic>
      <p:pic>
        <p:nvPicPr>
          <p:cNvPr id="96" name="Imagem 95"/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697" y="3751766"/>
            <a:ext cx="914528" cy="914528"/>
          </a:xfrm>
          <a:prstGeom prst="rect">
            <a:avLst/>
          </a:prstGeom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57" y="3486426"/>
            <a:ext cx="914528" cy="914528"/>
          </a:xfrm>
          <a:prstGeom prst="rect">
            <a:avLst/>
          </a:prstGeom>
        </p:spPr>
      </p:pic>
      <p:grpSp>
        <p:nvGrpSpPr>
          <p:cNvPr id="2" name="Agrupar 1"/>
          <p:cNvGrpSpPr/>
          <p:nvPr/>
        </p:nvGrpSpPr>
        <p:grpSpPr>
          <a:xfrm>
            <a:off x="2270178" y="1944816"/>
            <a:ext cx="7203453" cy="2353432"/>
            <a:chOff x="2024743" y="1958371"/>
            <a:chExt cx="7203453" cy="2353432"/>
          </a:xfrm>
        </p:grpSpPr>
        <p:sp>
          <p:nvSpPr>
            <p:cNvPr id="98" name="Retângulo Arredondado 5"/>
            <p:cNvSpPr/>
            <p:nvPr/>
          </p:nvSpPr>
          <p:spPr>
            <a:xfrm>
              <a:off x="3964570" y="2223866"/>
              <a:ext cx="3574004" cy="1898662"/>
            </a:xfrm>
            <a:custGeom>
              <a:avLst/>
              <a:gdLst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3352794 w 3676650"/>
                <a:gd name="connsiteY2" fmla="*/ 0 h 1943100"/>
                <a:gd name="connsiteX3" fmla="*/ 3676650 w 3676650"/>
                <a:gd name="connsiteY3" fmla="*/ 323856 h 1943100"/>
                <a:gd name="connsiteX4" fmla="*/ 3676650 w 3676650"/>
                <a:gd name="connsiteY4" fmla="*/ 1619244 h 1943100"/>
                <a:gd name="connsiteX5" fmla="*/ 3352794 w 3676650"/>
                <a:gd name="connsiteY5" fmla="*/ 1943100 h 1943100"/>
                <a:gd name="connsiteX6" fmla="*/ 323856 w 3676650"/>
                <a:gd name="connsiteY6" fmla="*/ 1943100 h 1943100"/>
                <a:gd name="connsiteX7" fmla="*/ 0 w 3676650"/>
                <a:gd name="connsiteY7" fmla="*/ 1619244 h 1943100"/>
                <a:gd name="connsiteX8" fmla="*/ 0 w 3676650"/>
                <a:gd name="connsiteY8" fmla="*/ 323856 h 1943100"/>
                <a:gd name="connsiteX0" fmla="*/ 0 w 3676650"/>
                <a:gd name="connsiteY0" fmla="*/ 330206 h 1949450"/>
                <a:gd name="connsiteX1" fmla="*/ 323856 w 3676650"/>
                <a:gd name="connsiteY1" fmla="*/ 6350 h 1949450"/>
                <a:gd name="connsiteX2" fmla="*/ 603250 w 3676650"/>
                <a:gd name="connsiteY2" fmla="*/ 0 h 1949450"/>
                <a:gd name="connsiteX3" fmla="*/ 3352794 w 3676650"/>
                <a:gd name="connsiteY3" fmla="*/ 6350 h 1949450"/>
                <a:gd name="connsiteX4" fmla="*/ 3676650 w 3676650"/>
                <a:gd name="connsiteY4" fmla="*/ 330206 h 1949450"/>
                <a:gd name="connsiteX5" fmla="*/ 3676650 w 3676650"/>
                <a:gd name="connsiteY5" fmla="*/ 1625594 h 1949450"/>
                <a:gd name="connsiteX6" fmla="*/ 3352794 w 3676650"/>
                <a:gd name="connsiteY6" fmla="*/ 1949450 h 1949450"/>
                <a:gd name="connsiteX7" fmla="*/ 323856 w 3676650"/>
                <a:gd name="connsiteY7" fmla="*/ 1949450 h 1949450"/>
                <a:gd name="connsiteX8" fmla="*/ 0 w 3676650"/>
                <a:gd name="connsiteY8" fmla="*/ 1625594 h 1949450"/>
                <a:gd name="connsiteX9" fmla="*/ 0 w 3676650"/>
                <a:gd name="connsiteY9" fmla="*/ 330206 h 1949450"/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1041400 w 3676650"/>
                <a:gd name="connsiteY2" fmla="*/ 247650 h 1943100"/>
                <a:gd name="connsiteX3" fmla="*/ 3352794 w 3676650"/>
                <a:gd name="connsiteY3" fmla="*/ 0 h 1943100"/>
                <a:gd name="connsiteX4" fmla="*/ 3676650 w 3676650"/>
                <a:gd name="connsiteY4" fmla="*/ 323856 h 1943100"/>
                <a:gd name="connsiteX5" fmla="*/ 3676650 w 3676650"/>
                <a:gd name="connsiteY5" fmla="*/ 1619244 h 1943100"/>
                <a:gd name="connsiteX6" fmla="*/ 3352794 w 3676650"/>
                <a:gd name="connsiteY6" fmla="*/ 1943100 h 1943100"/>
                <a:gd name="connsiteX7" fmla="*/ 323856 w 3676650"/>
                <a:gd name="connsiteY7" fmla="*/ 1943100 h 1943100"/>
                <a:gd name="connsiteX8" fmla="*/ 0 w 3676650"/>
                <a:gd name="connsiteY8" fmla="*/ 1619244 h 1943100"/>
                <a:gd name="connsiteX9" fmla="*/ 0 w 3676650"/>
                <a:gd name="connsiteY9" fmla="*/ 323856 h 1943100"/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1041400 w 3676650"/>
                <a:gd name="connsiteY2" fmla="*/ 247650 h 1943100"/>
                <a:gd name="connsiteX3" fmla="*/ 3352794 w 3676650"/>
                <a:gd name="connsiteY3" fmla="*/ 0 h 1943100"/>
                <a:gd name="connsiteX4" fmla="*/ 3676650 w 3676650"/>
                <a:gd name="connsiteY4" fmla="*/ 323856 h 1943100"/>
                <a:gd name="connsiteX5" fmla="*/ 3676650 w 3676650"/>
                <a:gd name="connsiteY5" fmla="*/ 1619244 h 1943100"/>
                <a:gd name="connsiteX6" fmla="*/ 3352794 w 3676650"/>
                <a:gd name="connsiteY6" fmla="*/ 1943100 h 1943100"/>
                <a:gd name="connsiteX7" fmla="*/ 323856 w 3676650"/>
                <a:gd name="connsiteY7" fmla="*/ 1943100 h 1943100"/>
                <a:gd name="connsiteX8" fmla="*/ 0 w 3676650"/>
                <a:gd name="connsiteY8" fmla="*/ 1619244 h 1943100"/>
                <a:gd name="connsiteX9" fmla="*/ 0 w 3676650"/>
                <a:gd name="connsiteY9" fmla="*/ 323856 h 1943100"/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1041400 w 3676650"/>
                <a:gd name="connsiteY2" fmla="*/ 247650 h 1943100"/>
                <a:gd name="connsiteX3" fmla="*/ 3352794 w 3676650"/>
                <a:gd name="connsiteY3" fmla="*/ 0 h 1943100"/>
                <a:gd name="connsiteX4" fmla="*/ 3676650 w 3676650"/>
                <a:gd name="connsiteY4" fmla="*/ 323856 h 1943100"/>
                <a:gd name="connsiteX5" fmla="*/ 3676650 w 3676650"/>
                <a:gd name="connsiteY5" fmla="*/ 1619244 h 1943100"/>
                <a:gd name="connsiteX6" fmla="*/ 3352794 w 3676650"/>
                <a:gd name="connsiteY6" fmla="*/ 1943100 h 1943100"/>
                <a:gd name="connsiteX7" fmla="*/ 323856 w 3676650"/>
                <a:gd name="connsiteY7" fmla="*/ 1943100 h 1943100"/>
                <a:gd name="connsiteX8" fmla="*/ 0 w 3676650"/>
                <a:gd name="connsiteY8" fmla="*/ 1619244 h 1943100"/>
                <a:gd name="connsiteX9" fmla="*/ 0 w 3676650"/>
                <a:gd name="connsiteY9" fmla="*/ 323856 h 1943100"/>
                <a:gd name="connsiteX0" fmla="*/ 0 w 3676650"/>
                <a:gd name="connsiteY0" fmla="*/ 326958 h 1946202"/>
                <a:gd name="connsiteX1" fmla="*/ 323856 w 3676650"/>
                <a:gd name="connsiteY1" fmla="*/ 3102 h 1946202"/>
                <a:gd name="connsiteX2" fmla="*/ 1041400 w 3676650"/>
                <a:gd name="connsiteY2" fmla="*/ 250752 h 1946202"/>
                <a:gd name="connsiteX3" fmla="*/ 1771650 w 3676650"/>
                <a:gd name="connsiteY3" fmla="*/ 168202 h 1946202"/>
                <a:gd name="connsiteX4" fmla="*/ 3352794 w 3676650"/>
                <a:gd name="connsiteY4" fmla="*/ 3102 h 1946202"/>
                <a:gd name="connsiteX5" fmla="*/ 3676650 w 3676650"/>
                <a:gd name="connsiteY5" fmla="*/ 326958 h 1946202"/>
                <a:gd name="connsiteX6" fmla="*/ 3676650 w 3676650"/>
                <a:gd name="connsiteY6" fmla="*/ 1622346 h 1946202"/>
                <a:gd name="connsiteX7" fmla="*/ 3352794 w 3676650"/>
                <a:gd name="connsiteY7" fmla="*/ 1946202 h 1946202"/>
                <a:gd name="connsiteX8" fmla="*/ 323856 w 3676650"/>
                <a:gd name="connsiteY8" fmla="*/ 1946202 h 1946202"/>
                <a:gd name="connsiteX9" fmla="*/ 0 w 3676650"/>
                <a:gd name="connsiteY9" fmla="*/ 1622346 h 1946202"/>
                <a:gd name="connsiteX10" fmla="*/ 0 w 3676650"/>
                <a:gd name="connsiteY10" fmla="*/ 326958 h 1946202"/>
                <a:gd name="connsiteX0" fmla="*/ 0 w 3676650"/>
                <a:gd name="connsiteY0" fmla="*/ 325894 h 1945138"/>
                <a:gd name="connsiteX1" fmla="*/ 323856 w 3676650"/>
                <a:gd name="connsiteY1" fmla="*/ 2038 h 1945138"/>
                <a:gd name="connsiteX2" fmla="*/ 1041400 w 3676650"/>
                <a:gd name="connsiteY2" fmla="*/ 249688 h 1945138"/>
                <a:gd name="connsiteX3" fmla="*/ 1536700 w 3676650"/>
                <a:gd name="connsiteY3" fmla="*/ 256038 h 1945138"/>
                <a:gd name="connsiteX4" fmla="*/ 3352794 w 3676650"/>
                <a:gd name="connsiteY4" fmla="*/ 2038 h 1945138"/>
                <a:gd name="connsiteX5" fmla="*/ 3676650 w 3676650"/>
                <a:gd name="connsiteY5" fmla="*/ 325894 h 1945138"/>
                <a:gd name="connsiteX6" fmla="*/ 3676650 w 3676650"/>
                <a:gd name="connsiteY6" fmla="*/ 1621282 h 1945138"/>
                <a:gd name="connsiteX7" fmla="*/ 3352794 w 3676650"/>
                <a:gd name="connsiteY7" fmla="*/ 1945138 h 1945138"/>
                <a:gd name="connsiteX8" fmla="*/ 323856 w 3676650"/>
                <a:gd name="connsiteY8" fmla="*/ 1945138 h 1945138"/>
                <a:gd name="connsiteX9" fmla="*/ 0 w 3676650"/>
                <a:gd name="connsiteY9" fmla="*/ 1621282 h 1945138"/>
                <a:gd name="connsiteX10" fmla="*/ 0 w 3676650"/>
                <a:gd name="connsiteY10" fmla="*/ 325894 h 1945138"/>
                <a:gd name="connsiteX0" fmla="*/ 0 w 3676650"/>
                <a:gd name="connsiteY0" fmla="*/ 325894 h 1945138"/>
                <a:gd name="connsiteX1" fmla="*/ 323856 w 3676650"/>
                <a:gd name="connsiteY1" fmla="*/ 2038 h 1945138"/>
                <a:gd name="connsiteX2" fmla="*/ 1041400 w 3676650"/>
                <a:gd name="connsiteY2" fmla="*/ 249688 h 1945138"/>
                <a:gd name="connsiteX3" fmla="*/ 1536700 w 3676650"/>
                <a:gd name="connsiteY3" fmla="*/ 256038 h 1945138"/>
                <a:gd name="connsiteX4" fmla="*/ 3352794 w 3676650"/>
                <a:gd name="connsiteY4" fmla="*/ 2038 h 1945138"/>
                <a:gd name="connsiteX5" fmla="*/ 3676650 w 3676650"/>
                <a:gd name="connsiteY5" fmla="*/ 325894 h 1945138"/>
                <a:gd name="connsiteX6" fmla="*/ 3676650 w 3676650"/>
                <a:gd name="connsiteY6" fmla="*/ 1621282 h 1945138"/>
                <a:gd name="connsiteX7" fmla="*/ 3352794 w 3676650"/>
                <a:gd name="connsiteY7" fmla="*/ 1945138 h 1945138"/>
                <a:gd name="connsiteX8" fmla="*/ 323856 w 3676650"/>
                <a:gd name="connsiteY8" fmla="*/ 1945138 h 1945138"/>
                <a:gd name="connsiteX9" fmla="*/ 0 w 3676650"/>
                <a:gd name="connsiteY9" fmla="*/ 1621282 h 1945138"/>
                <a:gd name="connsiteX10" fmla="*/ 0 w 3676650"/>
                <a:gd name="connsiteY10" fmla="*/ 325894 h 1945138"/>
                <a:gd name="connsiteX0" fmla="*/ 0 w 3676650"/>
                <a:gd name="connsiteY0" fmla="*/ 327145 h 1946389"/>
                <a:gd name="connsiteX1" fmla="*/ 323856 w 3676650"/>
                <a:gd name="connsiteY1" fmla="*/ 3289 h 1946389"/>
                <a:gd name="connsiteX2" fmla="*/ 1041400 w 3676650"/>
                <a:gd name="connsiteY2" fmla="*/ 250939 h 1946389"/>
                <a:gd name="connsiteX3" fmla="*/ 1536700 w 3676650"/>
                <a:gd name="connsiteY3" fmla="*/ 257289 h 1946389"/>
                <a:gd name="connsiteX4" fmla="*/ 3352794 w 3676650"/>
                <a:gd name="connsiteY4" fmla="*/ 3289 h 1946389"/>
                <a:gd name="connsiteX5" fmla="*/ 3676650 w 3676650"/>
                <a:gd name="connsiteY5" fmla="*/ 327145 h 1946389"/>
                <a:gd name="connsiteX6" fmla="*/ 3676650 w 3676650"/>
                <a:gd name="connsiteY6" fmla="*/ 1622533 h 1946389"/>
                <a:gd name="connsiteX7" fmla="*/ 3352794 w 3676650"/>
                <a:gd name="connsiteY7" fmla="*/ 1946389 h 1946389"/>
                <a:gd name="connsiteX8" fmla="*/ 323856 w 3676650"/>
                <a:gd name="connsiteY8" fmla="*/ 1946389 h 1946389"/>
                <a:gd name="connsiteX9" fmla="*/ 0 w 3676650"/>
                <a:gd name="connsiteY9" fmla="*/ 1622533 h 1946389"/>
                <a:gd name="connsiteX10" fmla="*/ 0 w 3676650"/>
                <a:gd name="connsiteY10" fmla="*/ 327145 h 1946389"/>
                <a:gd name="connsiteX0" fmla="*/ 0 w 3676650"/>
                <a:gd name="connsiteY0" fmla="*/ 327023 h 1946267"/>
                <a:gd name="connsiteX1" fmla="*/ 323856 w 3676650"/>
                <a:gd name="connsiteY1" fmla="*/ 3167 h 1946267"/>
                <a:gd name="connsiteX2" fmla="*/ 1041400 w 3676650"/>
                <a:gd name="connsiteY2" fmla="*/ 250817 h 1946267"/>
                <a:gd name="connsiteX3" fmla="*/ 1574800 w 3676650"/>
                <a:gd name="connsiteY3" fmla="*/ 263517 h 1946267"/>
                <a:gd name="connsiteX4" fmla="*/ 3352794 w 3676650"/>
                <a:gd name="connsiteY4" fmla="*/ 3167 h 1946267"/>
                <a:gd name="connsiteX5" fmla="*/ 3676650 w 3676650"/>
                <a:gd name="connsiteY5" fmla="*/ 327023 h 1946267"/>
                <a:gd name="connsiteX6" fmla="*/ 3676650 w 3676650"/>
                <a:gd name="connsiteY6" fmla="*/ 1622411 h 1946267"/>
                <a:gd name="connsiteX7" fmla="*/ 3352794 w 3676650"/>
                <a:gd name="connsiteY7" fmla="*/ 1946267 h 1946267"/>
                <a:gd name="connsiteX8" fmla="*/ 323856 w 3676650"/>
                <a:gd name="connsiteY8" fmla="*/ 1946267 h 1946267"/>
                <a:gd name="connsiteX9" fmla="*/ 0 w 3676650"/>
                <a:gd name="connsiteY9" fmla="*/ 1622411 h 1946267"/>
                <a:gd name="connsiteX10" fmla="*/ 0 w 3676650"/>
                <a:gd name="connsiteY10" fmla="*/ 327023 h 1946267"/>
                <a:gd name="connsiteX0" fmla="*/ 0 w 3676650"/>
                <a:gd name="connsiteY0" fmla="*/ 329604 h 1948848"/>
                <a:gd name="connsiteX1" fmla="*/ 323856 w 3676650"/>
                <a:gd name="connsiteY1" fmla="*/ 5748 h 1948848"/>
                <a:gd name="connsiteX2" fmla="*/ 1041400 w 3676650"/>
                <a:gd name="connsiteY2" fmla="*/ 253398 h 1948848"/>
                <a:gd name="connsiteX3" fmla="*/ 1574800 w 3676650"/>
                <a:gd name="connsiteY3" fmla="*/ 266098 h 1948848"/>
                <a:gd name="connsiteX4" fmla="*/ 2114550 w 3676650"/>
                <a:gd name="connsiteY4" fmla="*/ 132749 h 1948848"/>
                <a:gd name="connsiteX5" fmla="*/ 3352794 w 3676650"/>
                <a:gd name="connsiteY5" fmla="*/ 5748 h 1948848"/>
                <a:gd name="connsiteX6" fmla="*/ 3676650 w 3676650"/>
                <a:gd name="connsiteY6" fmla="*/ 329604 h 1948848"/>
                <a:gd name="connsiteX7" fmla="*/ 3676650 w 3676650"/>
                <a:gd name="connsiteY7" fmla="*/ 1624992 h 1948848"/>
                <a:gd name="connsiteX8" fmla="*/ 3352794 w 3676650"/>
                <a:gd name="connsiteY8" fmla="*/ 1948848 h 1948848"/>
                <a:gd name="connsiteX9" fmla="*/ 323856 w 3676650"/>
                <a:gd name="connsiteY9" fmla="*/ 1948848 h 1948848"/>
                <a:gd name="connsiteX10" fmla="*/ 0 w 3676650"/>
                <a:gd name="connsiteY10" fmla="*/ 1624992 h 1948848"/>
                <a:gd name="connsiteX11" fmla="*/ 0 w 3676650"/>
                <a:gd name="connsiteY11" fmla="*/ 329604 h 1948848"/>
                <a:gd name="connsiteX0" fmla="*/ 0 w 3676650"/>
                <a:gd name="connsiteY0" fmla="*/ 327390 h 1946634"/>
                <a:gd name="connsiteX1" fmla="*/ 323856 w 3676650"/>
                <a:gd name="connsiteY1" fmla="*/ 3534 h 1946634"/>
                <a:gd name="connsiteX2" fmla="*/ 1041400 w 3676650"/>
                <a:gd name="connsiteY2" fmla="*/ 251184 h 1946634"/>
                <a:gd name="connsiteX3" fmla="*/ 1574800 w 3676650"/>
                <a:gd name="connsiteY3" fmla="*/ 263884 h 1946634"/>
                <a:gd name="connsiteX4" fmla="*/ 2101850 w 3676650"/>
                <a:gd name="connsiteY4" fmla="*/ 219435 h 1946634"/>
                <a:gd name="connsiteX5" fmla="*/ 3352794 w 3676650"/>
                <a:gd name="connsiteY5" fmla="*/ 3534 h 1946634"/>
                <a:gd name="connsiteX6" fmla="*/ 3676650 w 3676650"/>
                <a:gd name="connsiteY6" fmla="*/ 327390 h 1946634"/>
                <a:gd name="connsiteX7" fmla="*/ 3676650 w 3676650"/>
                <a:gd name="connsiteY7" fmla="*/ 1622778 h 1946634"/>
                <a:gd name="connsiteX8" fmla="*/ 3352794 w 3676650"/>
                <a:gd name="connsiteY8" fmla="*/ 1946634 h 1946634"/>
                <a:gd name="connsiteX9" fmla="*/ 323856 w 3676650"/>
                <a:gd name="connsiteY9" fmla="*/ 1946634 h 1946634"/>
                <a:gd name="connsiteX10" fmla="*/ 0 w 3676650"/>
                <a:gd name="connsiteY10" fmla="*/ 1622778 h 1946634"/>
                <a:gd name="connsiteX11" fmla="*/ 0 w 3676650"/>
                <a:gd name="connsiteY11" fmla="*/ 327390 h 1946634"/>
                <a:gd name="connsiteX0" fmla="*/ 0 w 3676650"/>
                <a:gd name="connsiteY0" fmla="*/ 327390 h 1946634"/>
                <a:gd name="connsiteX1" fmla="*/ 323856 w 3676650"/>
                <a:gd name="connsiteY1" fmla="*/ 3534 h 1946634"/>
                <a:gd name="connsiteX2" fmla="*/ 1041400 w 3676650"/>
                <a:gd name="connsiteY2" fmla="*/ 251184 h 1946634"/>
                <a:gd name="connsiteX3" fmla="*/ 1574800 w 3676650"/>
                <a:gd name="connsiteY3" fmla="*/ 263884 h 1946634"/>
                <a:gd name="connsiteX4" fmla="*/ 2101850 w 3676650"/>
                <a:gd name="connsiteY4" fmla="*/ 219435 h 1946634"/>
                <a:gd name="connsiteX5" fmla="*/ 3352794 w 3676650"/>
                <a:gd name="connsiteY5" fmla="*/ 3534 h 1946634"/>
                <a:gd name="connsiteX6" fmla="*/ 3676650 w 3676650"/>
                <a:gd name="connsiteY6" fmla="*/ 327390 h 1946634"/>
                <a:gd name="connsiteX7" fmla="*/ 3676650 w 3676650"/>
                <a:gd name="connsiteY7" fmla="*/ 1622778 h 1946634"/>
                <a:gd name="connsiteX8" fmla="*/ 3352794 w 3676650"/>
                <a:gd name="connsiteY8" fmla="*/ 1946634 h 1946634"/>
                <a:gd name="connsiteX9" fmla="*/ 323856 w 3676650"/>
                <a:gd name="connsiteY9" fmla="*/ 1946634 h 1946634"/>
                <a:gd name="connsiteX10" fmla="*/ 0 w 3676650"/>
                <a:gd name="connsiteY10" fmla="*/ 1622778 h 1946634"/>
                <a:gd name="connsiteX11" fmla="*/ 0 w 3676650"/>
                <a:gd name="connsiteY11" fmla="*/ 327390 h 1946634"/>
                <a:gd name="connsiteX0" fmla="*/ 0 w 3676650"/>
                <a:gd name="connsiteY0" fmla="*/ 337488 h 1956732"/>
                <a:gd name="connsiteX1" fmla="*/ 323856 w 3676650"/>
                <a:gd name="connsiteY1" fmla="*/ 13632 h 1956732"/>
                <a:gd name="connsiteX2" fmla="*/ 1041400 w 3676650"/>
                <a:gd name="connsiteY2" fmla="*/ 261282 h 1956732"/>
                <a:gd name="connsiteX3" fmla="*/ 1574800 w 3676650"/>
                <a:gd name="connsiteY3" fmla="*/ 273982 h 1956732"/>
                <a:gd name="connsiteX4" fmla="*/ 2101850 w 3676650"/>
                <a:gd name="connsiteY4" fmla="*/ 229533 h 1956732"/>
                <a:gd name="connsiteX5" fmla="*/ 2768600 w 3676650"/>
                <a:gd name="connsiteY5" fmla="*/ 77133 h 1956732"/>
                <a:gd name="connsiteX6" fmla="*/ 3352794 w 3676650"/>
                <a:gd name="connsiteY6" fmla="*/ 13632 h 1956732"/>
                <a:gd name="connsiteX7" fmla="*/ 3676650 w 3676650"/>
                <a:gd name="connsiteY7" fmla="*/ 337488 h 1956732"/>
                <a:gd name="connsiteX8" fmla="*/ 3676650 w 3676650"/>
                <a:gd name="connsiteY8" fmla="*/ 1632876 h 1956732"/>
                <a:gd name="connsiteX9" fmla="*/ 3352794 w 3676650"/>
                <a:gd name="connsiteY9" fmla="*/ 1956732 h 1956732"/>
                <a:gd name="connsiteX10" fmla="*/ 323856 w 3676650"/>
                <a:gd name="connsiteY10" fmla="*/ 1956732 h 1956732"/>
                <a:gd name="connsiteX11" fmla="*/ 0 w 3676650"/>
                <a:gd name="connsiteY11" fmla="*/ 1632876 h 1956732"/>
                <a:gd name="connsiteX12" fmla="*/ 0 w 3676650"/>
                <a:gd name="connsiteY12" fmla="*/ 337488 h 1956732"/>
                <a:gd name="connsiteX0" fmla="*/ 0 w 3676650"/>
                <a:gd name="connsiteY0" fmla="*/ 354585 h 1973829"/>
                <a:gd name="connsiteX1" fmla="*/ 323856 w 3676650"/>
                <a:gd name="connsiteY1" fmla="*/ 30729 h 1973829"/>
                <a:gd name="connsiteX2" fmla="*/ 1041400 w 3676650"/>
                <a:gd name="connsiteY2" fmla="*/ 278379 h 1973829"/>
                <a:gd name="connsiteX3" fmla="*/ 1574800 w 3676650"/>
                <a:gd name="connsiteY3" fmla="*/ 291079 h 1973829"/>
                <a:gd name="connsiteX4" fmla="*/ 2101850 w 3676650"/>
                <a:gd name="connsiteY4" fmla="*/ 246630 h 1973829"/>
                <a:gd name="connsiteX5" fmla="*/ 2768600 w 3676650"/>
                <a:gd name="connsiteY5" fmla="*/ 94230 h 1973829"/>
                <a:gd name="connsiteX6" fmla="*/ 3352794 w 3676650"/>
                <a:gd name="connsiteY6" fmla="*/ 30729 h 1973829"/>
                <a:gd name="connsiteX7" fmla="*/ 3676650 w 3676650"/>
                <a:gd name="connsiteY7" fmla="*/ 354585 h 1973829"/>
                <a:gd name="connsiteX8" fmla="*/ 3676650 w 3676650"/>
                <a:gd name="connsiteY8" fmla="*/ 1649973 h 1973829"/>
                <a:gd name="connsiteX9" fmla="*/ 3352794 w 3676650"/>
                <a:gd name="connsiteY9" fmla="*/ 1973829 h 1973829"/>
                <a:gd name="connsiteX10" fmla="*/ 323856 w 3676650"/>
                <a:gd name="connsiteY10" fmla="*/ 1973829 h 1973829"/>
                <a:gd name="connsiteX11" fmla="*/ 0 w 3676650"/>
                <a:gd name="connsiteY11" fmla="*/ 1649973 h 1973829"/>
                <a:gd name="connsiteX12" fmla="*/ 0 w 3676650"/>
                <a:gd name="connsiteY12" fmla="*/ 354585 h 1973829"/>
                <a:gd name="connsiteX0" fmla="*/ 0 w 3676650"/>
                <a:gd name="connsiteY0" fmla="*/ 333479 h 1952723"/>
                <a:gd name="connsiteX1" fmla="*/ 323856 w 3676650"/>
                <a:gd name="connsiteY1" fmla="*/ 9623 h 1952723"/>
                <a:gd name="connsiteX2" fmla="*/ 1041400 w 3676650"/>
                <a:gd name="connsiteY2" fmla="*/ 257273 h 1952723"/>
                <a:gd name="connsiteX3" fmla="*/ 1574800 w 3676650"/>
                <a:gd name="connsiteY3" fmla="*/ 269973 h 1952723"/>
                <a:gd name="connsiteX4" fmla="*/ 2101850 w 3676650"/>
                <a:gd name="connsiteY4" fmla="*/ 225524 h 1952723"/>
                <a:gd name="connsiteX5" fmla="*/ 2578100 w 3676650"/>
                <a:gd name="connsiteY5" fmla="*/ 117574 h 1952723"/>
                <a:gd name="connsiteX6" fmla="*/ 3352794 w 3676650"/>
                <a:gd name="connsiteY6" fmla="*/ 9623 h 1952723"/>
                <a:gd name="connsiteX7" fmla="*/ 3676650 w 3676650"/>
                <a:gd name="connsiteY7" fmla="*/ 333479 h 1952723"/>
                <a:gd name="connsiteX8" fmla="*/ 3676650 w 3676650"/>
                <a:gd name="connsiteY8" fmla="*/ 1628867 h 1952723"/>
                <a:gd name="connsiteX9" fmla="*/ 3352794 w 3676650"/>
                <a:gd name="connsiteY9" fmla="*/ 1952723 h 1952723"/>
                <a:gd name="connsiteX10" fmla="*/ 323856 w 3676650"/>
                <a:gd name="connsiteY10" fmla="*/ 1952723 h 1952723"/>
                <a:gd name="connsiteX11" fmla="*/ 0 w 3676650"/>
                <a:gd name="connsiteY11" fmla="*/ 1628867 h 1952723"/>
                <a:gd name="connsiteX12" fmla="*/ 0 w 3676650"/>
                <a:gd name="connsiteY12" fmla="*/ 333479 h 1952723"/>
                <a:gd name="connsiteX0" fmla="*/ 0 w 3676650"/>
                <a:gd name="connsiteY0" fmla="*/ 340017 h 1959261"/>
                <a:gd name="connsiteX1" fmla="*/ 323856 w 3676650"/>
                <a:gd name="connsiteY1" fmla="*/ 16161 h 1959261"/>
                <a:gd name="connsiteX2" fmla="*/ 1041400 w 3676650"/>
                <a:gd name="connsiteY2" fmla="*/ 263811 h 1959261"/>
                <a:gd name="connsiteX3" fmla="*/ 1574800 w 3676650"/>
                <a:gd name="connsiteY3" fmla="*/ 276511 h 1959261"/>
                <a:gd name="connsiteX4" fmla="*/ 2101850 w 3676650"/>
                <a:gd name="connsiteY4" fmla="*/ 232062 h 1959261"/>
                <a:gd name="connsiteX5" fmla="*/ 2578100 w 3676650"/>
                <a:gd name="connsiteY5" fmla="*/ 124112 h 1959261"/>
                <a:gd name="connsiteX6" fmla="*/ 3352794 w 3676650"/>
                <a:gd name="connsiteY6" fmla="*/ 16161 h 1959261"/>
                <a:gd name="connsiteX7" fmla="*/ 3676650 w 3676650"/>
                <a:gd name="connsiteY7" fmla="*/ 340017 h 1959261"/>
                <a:gd name="connsiteX8" fmla="*/ 3676650 w 3676650"/>
                <a:gd name="connsiteY8" fmla="*/ 1635405 h 1959261"/>
                <a:gd name="connsiteX9" fmla="*/ 3352794 w 3676650"/>
                <a:gd name="connsiteY9" fmla="*/ 1959261 h 1959261"/>
                <a:gd name="connsiteX10" fmla="*/ 323856 w 3676650"/>
                <a:gd name="connsiteY10" fmla="*/ 1959261 h 1959261"/>
                <a:gd name="connsiteX11" fmla="*/ 0 w 3676650"/>
                <a:gd name="connsiteY11" fmla="*/ 1635405 h 1959261"/>
                <a:gd name="connsiteX12" fmla="*/ 0 w 3676650"/>
                <a:gd name="connsiteY12" fmla="*/ 340017 h 1959261"/>
                <a:gd name="connsiteX0" fmla="*/ 0 w 3676650"/>
                <a:gd name="connsiteY0" fmla="*/ 340017 h 1959261"/>
                <a:gd name="connsiteX1" fmla="*/ 323856 w 3676650"/>
                <a:gd name="connsiteY1" fmla="*/ 16161 h 1959261"/>
                <a:gd name="connsiteX2" fmla="*/ 1041400 w 3676650"/>
                <a:gd name="connsiteY2" fmla="*/ 263811 h 1959261"/>
                <a:gd name="connsiteX3" fmla="*/ 1574800 w 3676650"/>
                <a:gd name="connsiteY3" fmla="*/ 276511 h 1959261"/>
                <a:gd name="connsiteX4" fmla="*/ 2101850 w 3676650"/>
                <a:gd name="connsiteY4" fmla="*/ 232062 h 1959261"/>
                <a:gd name="connsiteX5" fmla="*/ 2578100 w 3676650"/>
                <a:gd name="connsiteY5" fmla="*/ 124112 h 1959261"/>
                <a:gd name="connsiteX6" fmla="*/ 3352794 w 3676650"/>
                <a:gd name="connsiteY6" fmla="*/ 16161 h 1959261"/>
                <a:gd name="connsiteX7" fmla="*/ 3676650 w 3676650"/>
                <a:gd name="connsiteY7" fmla="*/ 340017 h 1959261"/>
                <a:gd name="connsiteX8" fmla="*/ 3676650 w 3676650"/>
                <a:gd name="connsiteY8" fmla="*/ 1635405 h 1959261"/>
                <a:gd name="connsiteX9" fmla="*/ 3352794 w 3676650"/>
                <a:gd name="connsiteY9" fmla="*/ 1959261 h 1959261"/>
                <a:gd name="connsiteX10" fmla="*/ 323856 w 3676650"/>
                <a:gd name="connsiteY10" fmla="*/ 1959261 h 1959261"/>
                <a:gd name="connsiteX11" fmla="*/ 0 w 3676650"/>
                <a:gd name="connsiteY11" fmla="*/ 1635405 h 1959261"/>
                <a:gd name="connsiteX12" fmla="*/ 0 w 3676650"/>
                <a:gd name="connsiteY12" fmla="*/ 340017 h 1959261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3352794 w 3676650"/>
                <a:gd name="connsiteY6" fmla="*/ 332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130550 w 3676650"/>
                <a:gd name="connsiteY7" fmla="*/ 65557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4634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33700 w 3676650"/>
                <a:gd name="connsiteY7" fmla="*/ 9365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33700 w 3676650"/>
                <a:gd name="connsiteY7" fmla="*/ 9365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575050 w 3676650"/>
                <a:gd name="connsiteY8" fmla="*/ 11524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575050 w 3676650"/>
                <a:gd name="connsiteY8" fmla="*/ 11524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575050 w 3676650"/>
                <a:gd name="connsiteY8" fmla="*/ 11524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543300 w 3575050"/>
                <a:gd name="connsiteY9" fmla="*/ 1711245 h 1971601"/>
                <a:gd name="connsiteX10" fmla="*/ 3352794 w 3575050"/>
                <a:gd name="connsiteY10" fmla="*/ 197160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543300 w 3575050"/>
                <a:gd name="connsiteY9" fmla="*/ 1711245 h 1971601"/>
                <a:gd name="connsiteX10" fmla="*/ 2889244 w 3575050"/>
                <a:gd name="connsiteY10" fmla="*/ 185095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498850 w 3575050"/>
                <a:gd name="connsiteY9" fmla="*/ 1812845 h 1971601"/>
                <a:gd name="connsiteX10" fmla="*/ 2889244 w 3575050"/>
                <a:gd name="connsiteY10" fmla="*/ 185095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498850 w 3575050"/>
                <a:gd name="connsiteY9" fmla="*/ 1812845 h 1971601"/>
                <a:gd name="connsiteX10" fmla="*/ 2889244 w 3575050"/>
                <a:gd name="connsiteY10" fmla="*/ 185095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40608"/>
                <a:gd name="connsiteY0" fmla="*/ 352357 h 1971601"/>
                <a:gd name="connsiteX1" fmla="*/ 323856 w 3540608"/>
                <a:gd name="connsiteY1" fmla="*/ 28501 h 1971601"/>
                <a:gd name="connsiteX2" fmla="*/ 1041400 w 3540608"/>
                <a:gd name="connsiteY2" fmla="*/ 276151 h 1971601"/>
                <a:gd name="connsiteX3" fmla="*/ 1574800 w 3540608"/>
                <a:gd name="connsiteY3" fmla="*/ 288851 h 1971601"/>
                <a:gd name="connsiteX4" fmla="*/ 2101850 w 3540608"/>
                <a:gd name="connsiteY4" fmla="*/ 244402 h 1971601"/>
                <a:gd name="connsiteX5" fmla="*/ 2552700 w 3540608"/>
                <a:gd name="connsiteY5" fmla="*/ 142802 h 1971601"/>
                <a:gd name="connsiteX6" fmla="*/ 2546344 w 3540608"/>
                <a:gd name="connsiteY6" fmla="*/ 993701 h 1971601"/>
                <a:gd name="connsiteX7" fmla="*/ 2984500 w 3540608"/>
                <a:gd name="connsiteY7" fmla="*/ 974653 h 1971601"/>
                <a:gd name="connsiteX8" fmla="*/ 3536950 w 3540608"/>
                <a:gd name="connsiteY8" fmla="*/ 1152457 h 1971601"/>
                <a:gd name="connsiteX9" fmla="*/ 3498850 w 3540608"/>
                <a:gd name="connsiteY9" fmla="*/ 1812845 h 1971601"/>
                <a:gd name="connsiteX10" fmla="*/ 2889244 w 3540608"/>
                <a:gd name="connsiteY10" fmla="*/ 1850951 h 1971601"/>
                <a:gd name="connsiteX11" fmla="*/ 323856 w 3540608"/>
                <a:gd name="connsiteY11" fmla="*/ 1971601 h 1971601"/>
                <a:gd name="connsiteX12" fmla="*/ 0 w 3540608"/>
                <a:gd name="connsiteY12" fmla="*/ 1647745 h 1971601"/>
                <a:gd name="connsiteX13" fmla="*/ 0 w 3540608"/>
                <a:gd name="connsiteY13" fmla="*/ 352357 h 1971601"/>
                <a:gd name="connsiteX0" fmla="*/ 0 w 3566613"/>
                <a:gd name="connsiteY0" fmla="*/ 352357 h 1971601"/>
                <a:gd name="connsiteX1" fmla="*/ 323856 w 3566613"/>
                <a:gd name="connsiteY1" fmla="*/ 28501 h 1971601"/>
                <a:gd name="connsiteX2" fmla="*/ 1041400 w 3566613"/>
                <a:gd name="connsiteY2" fmla="*/ 276151 h 1971601"/>
                <a:gd name="connsiteX3" fmla="*/ 1574800 w 3566613"/>
                <a:gd name="connsiteY3" fmla="*/ 288851 h 1971601"/>
                <a:gd name="connsiteX4" fmla="*/ 2101850 w 3566613"/>
                <a:gd name="connsiteY4" fmla="*/ 244402 h 1971601"/>
                <a:gd name="connsiteX5" fmla="*/ 2552700 w 3566613"/>
                <a:gd name="connsiteY5" fmla="*/ 142802 h 1971601"/>
                <a:gd name="connsiteX6" fmla="*/ 2546344 w 3566613"/>
                <a:gd name="connsiteY6" fmla="*/ 993701 h 1971601"/>
                <a:gd name="connsiteX7" fmla="*/ 2984500 w 3566613"/>
                <a:gd name="connsiteY7" fmla="*/ 974653 h 1971601"/>
                <a:gd name="connsiteX8" fmla="*/ 3536950 w 3566613"/>
                <a:gd name="connsiteY8" fmla="*/ 1152457 h 1971601"/>
                <a:gd name="connsiteX9" fmla="*/ 3498850 w 3566613"/>
                <a:gd name="connsiteY9" fmla="*/ 1812845 h 1971601"/>
                <a:gd name="connsiteX10" fmla="*/ 2889244 w 3566613"/>
                <a:gd name="connsiteY10" fmla="*/ 1850951 h 1971601"/>
                <a:gd name="connsiteX11" fmla="*/ 323856 w 3566613"/>
                <a:gd name="connsiteY11" fmla="*/ 1971601 h 1971601"/>
                <a:gd name="connsiteX12" fmla="*/ 0 w 3566613"/>
                <a:gd name="connsiteY12" fmla="*/ 1647745 h 1971601"/>
                <a:gd name="connsiteX13" fmla="*/ 0 w 3566613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323856 w 3548900"/>
                <a:gd name="connsiteY11" fmla="*/ 1971601 h 1971601"/>
                <a:gd name="connsiteX12" fmla="*/ 0 w 3548900"/>
                <a:gd name="connsiteY12" fmla="*/ 1647745 h 1971601"/>
                <a:gd name="connsiteX13" fmla="*/ 0 w 3548900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323856 w 3548900"/>
                <a:gd name="connsiteY11" fmla="*/ 1971601 h 1971601"/>
                <a:gd name="connsiteX12" fmla="*/ 0 w 3548900"/>
                <a:gd name="connsiteY12" fmla="*/ 1647745 h 1971601"/>
                <a:gd name="connsiteX13" fmla="*/ 0 w 3548900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323856 w 3548900"/>
                <a:gd name="connsiteY11" fmla="*/ 1971601 h 1971601"/>
                <a:gd name="connsiteX12" fmla="*/ 0 w 3548900"/>
                <a:gd name="connsiteY12" fmla="*/ 1647745 h 1971601"/>
                <a:gd name="connsiteX13" fmla="*/ 0 w 3548900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319461 w 3548900"/>
                <a:gd name="connsiteY11" fmla="*/ 1871636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509961 w 3548900"/>
                <a:gd name="connsiteY11" fmla="*/ 1828774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509961 w 3548900"/>
                <a:gd name="connsiteY11" fmla="*/ 1828774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509961 w 3548900"/>
                <a:gd name="connsiteY11" fmla="*/ 1828774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9579"/>
                <a:gd name="connsiteX1" fmla="*/ 323856 w 3548900"/>
                <a:gd name="connsiteY1" fmla="*/ 28501 h 1979579"/>
                <a:gd name="connsiteX2" fmla="*/ 1041400 w 3548900"/>
                <a:gd name="connsiteY2" fmla="*/ 276151 h 1979579"/>
                <a:gd name="connsiteX3" fmla="*/ 1574800 w 3548900"/>
                <a:gd name="connsiteY3" fmla="*/ 288851 h 1979579"/>
                <a:gd name="connsiteX4" fmla="*/ 2101850 w 3548900"/>
                <a:gd name="connsiteY4" fmla="*/ 244402 h 1979579"/>
                <a:gd name="connsiteX5" fmla="*/ 2552700 w 3548900"/>
                <a:gd name="connsiteY5" fmla="*/ 142802 h 1979579"/>
                <a:gd name="connsiteX6" fmla="*/ 2546344 w 3548900"/>
                <a:gd name="connsiteY6" fmla="*/ 993701 h 1979579"/>
                <a:gd name="connsiteX7" fmla="*/ 2984500 w 3548900"/>
                <a:gd name="connsiteY7" fmla="*/ 974653 h 1979579"/>
                <a:gd name="connsiteX8" fmla="*/ 3536950 w 3548900"/>
                <a:gd name="connsiteY8" fmla="*/ 1152457 h 1979579"/>
                <a:gd name="connsiteX9" fmla="*/ 3498850 w 3548900"/>
                <a:gd name="connsiteY9" fmla="*/ 1812845 h 1979579"/>
                <a:gd name="connsiteX10" fmla="*/ 2889244 w 3548900"/>
                <a:gd name="connsiteY10" fmla="*/ 1850951 h 1979579"/>
                <a:gd name="connsiteX11" fmla="*/ 2509961 w 3548900"/>
                <a:gd name="connsiteY11" fmla="*/ 1828774 h 1979579"/>
                <a:gd name="connsiteX12" fmla="*/ 2090861 w 3548900"/>
                <a:gd name="connsiteY12" fmla="*/ 1876399 h 1979579"/>
                <a:gd name="connsiteX13" fmla="*/ 323856 w 3548900"/>
                <a:gd name="connsiteY13" fmla="*/ 1971601 h 1979579"/>
                <a:gd name="connsiteX14" fmla="*/ 0 w 3548900"/>
                <a:gd name="connsiteY14" fmla="*/ 1647745 h 1979579"/>
                <a:gd name="connsiteX15" fmla="*/ 0 w 3548900"/>
                <a:gd name="connsiteY15" fmla="*/ 352357 h 1979579"/>
                <a:gd name="connsiteX0" fmla="*/ 0 w 3548900"/>
                <a:gd name="connsiteY0" fmla="*/ 352357 h 1977687"/>
                <a:gd name="connsiteX1" fmla="*/ 323856 w 3548900"/>
                <a:gd name="connsiteY1" fmla="*/ 28501 h 1977687"/>
                <a:gd name="connsiteX2" fmla="*/ 1041400 w 3548900"/>
                <a:gd name="connsiteY2" fmla="*/ 276151 h 1977687"/>
                <a:gd name="connsiteX3" fmla="*/ 1574800 w 3548900"/>
                <a:gd name="connsiteY3" fmla="*/ 288851 h 1977687"/>
                <a:gd name="connsiteX4" fmla="*/ 2101850 w 3548900"/>
                <a:gd name="connsiteY4" fmla="*/ 244402 h 1977687"/>
                <a:gd name="connsiteX5" fmla="*/ 2552700 w 3548900"/>
                <a:gd name="connsiteY5" fmla="*/ 142802 h 1977687"/>
                <a:gd name="connsiteX6" fmla="*/ 2546344 w 3548900"/>
                <a:gd name="connsiteY6" fmla="*/ 993701 h 1977687"/>
                <a:gd name="connsiteX7" fmla="*/ 2984500 w 3548900"/>
                <a:gd name="connsiteY7" fmla="*/ 974653 h 1977687"/>
                <a:gd name="connsiteX8" fmla="*/ 3536950 w 3548900"/>
                <a:gd name="connsiteY8" fmla="*/ 1152457 h 1977687"/>
                <a:gd name="connsiteX9" fmla="*/ 3498850 w 3548900"/>
                <a:gd name="connsiteY9" fmla="*/ 1812845 h 1977687"/>
                <a:gd name="connsiteX10" fmla="*/ 2889244 w 3548900"/>
                <a:gd name="connsiteY10" fmla="*/ 1850951 h 1977687"/>
                <a:gd name="connsiteX11" fmla="*/ 2509961 w 3548900"/>
                <a:gd name="connsiteY11" fmla="*/ 1828774 h 1977687"/>
                <a:gd name="connsiteX12" fmla="*/ 2095624 w 3548900"/>
                <a:gd name="connsiteY12" fmla="*/ 1833536 h 1977687"/>
                <a:gd name="connsiteX13" fmla="*/ 323856 w 3548900"/>
                <a:gd name="connsiteY13" fmla="*/ 1971601 h 1977687"/>
                <a:gd name="connsiteX14" fmla="*/ 0 w 3548900"/>
                <a:gd name="connsiteY14" fmla="*/ 1647745 h 1977687"/>
                <a:gd name="connsiteX15" fmla="*/ 0 w 3548900"/>
                <a:gd name="connsiteY15" fmla="*/ 352357 h 1977687"/>
                <a:gd name="connsiteX0" fmla="*/ 0 w 3548900"/>
                <a:gd name="connsiteY0" fmla="*/ 352357 h 1977687"/>
                <a:gd name="connsiteX1" fmla="*/ 323856 w 3548900"/>
                <a:gd name="connsiteY1" fmla="*/ 28501 h 1977687"/>
                <a:gd name="connsiteX2" fmla="*/ 1041400 w 3548900"/>
                <a:gd name="connsiteY2" fmla="*/ 276151 h 1977687"/>
                <a:gd name="connsiteX3" fmla="*/ 1574800 w 3548900"/>
                <a:gd name="connsiteY3" fmla="*/ 288851 h 1977687"/>
                <a:gd name="connsiteX4" fmla="*/ 2101850 w 3548900"/>
                <a:gd name="connsiteY4" fmla="*/ 244402 h 1977687"/>
                <a:gd name="connsiteX5" fmla="*/ 2552700 w 3548900"/>
                <a:gd name="connsiteY5" fmla="*/ 142802 h 1977687"/>
                <a:gd name="connsiteX6" fmla="*/ 2546344 w 3548900"/>
                <a:gd name="connsiteY6" fmla="*/ 993701 h 1977687"/>
                <a:gd name="connsiteX7" fmla="*/ 2984500 w 3548900"/>
                <a:gd name="connsiteY7" fmla="*/ 974653 h 1977687"/>
                <a:gd name="connsiteX8" fmla="*/ 3536950 w 3548900"/>
                <a:gd name="connsiteY8" fmla="*/ 1152457 h 1977687"/>
                <a:gd name="connsiteX9" fmla="*/ 3498850 w 3548900"/>
                <a:gd name="connsiteY9" fmla="*/ 1812845 h 1977687"/>
                <a:gd name="connsiteX10" fmla="*/ 2889244 w 3548900"/>
                <a:gd name="connsiteY10" fmla="*/ 1850951 h 1977687"/>
                <a:gd name="connsiteX11" fmla="*/ 2509961 w 3548900"/>
                <a:gd name="connsiteY11" fmla="*/ 1828774 h 1977687"/>
                <a:gd name="connsiteX12" fmla="*/ 2095624 w 3548900"/>
                <a:gd name="connsiteY12" fmla="*/ 1833536 h 1977687"/>
                <a:gd name="connsiteX13" fmla="*/ 323856 w 3548900"/>
                <a:gd name="connsiteY13" fmla="*/ 1971601 h 1977687"/>
                <a:gd name="connsiteX14" fmla="*/ 0 w 3548900"/>
                <a:gd name="connsiteY14" fmla="*/ 1647745 h 1977687"/>
                <a:gd name="connsiteX15" fmla="*/ 0 w 3548900"/>
                <a:gd name="connsiteY15" fmla="*/ 352357 h 1977687"/>
                <a:gd name="connsiteX0" fmla="*/ 0 w 3548900"/>
                <a:gd name="connsiteY0" fmla="*/ 352357 h 1980652"/>
                <a:gd name="connsiteX1" fmla="*/ 323856 w 3548900"/>
                <a:gd name="connsiteY1" fmla="*/ 28501 h 1980652"/>
                <a:gd name="connsiteX2" fmla="*/ 1041400 w 3548900"/>
                <a:gd name="connsiteY2" fmla="*/ 276151 h 1980652"/>
                <a:gd name="connsiteX3" fmla="*/ 1574800 w 3548900"/>
                <a:gd name="connsiteY3" fmla="*/ 288851 h 1980652"/>
                <a:gd name="connsiteX4" fmla="*/ 2101850 w 3548900"/>
                <a:gd name="connsiteY4" fmla="*/ 244402 h 1980652"/>
                <a:gd name="connsiteX5" fmla="*/ 2552700 w 3548900"/>
                <a:gd name="connsiteY5" fmla="*/ 142802 h 1980652"/>
                <a:gd name="connsiteX6" fmla="*/ 2546344 w 3548900"/>
                <a:gd name="connsiteY6" fmla="*/ 993701 h 1980652"/>
                <a:gd name="connsiteX7" fmla="*/ 2984500 w 3548900"/>
                <a:gd name="connsiteY7" fmla="*/ 974653 h 1980652"/>
                <a:gd name="connsiteX8" fmla="*/ 3536950 w 3548900"/>
                <a:gd name="connsiteY8" fmla="*/ 1152457 h 1980652"/>
                <a:gd name="connsiteX9" fmla="*/ 3498850 w 3548900"/>
                <a:gd name="connsiteY9" fmla="*/ 1812845 h 1980652"/>
                <a:gd name="connsiteX10" fmla="*/ 2889244 w 3548900"/>
                <a:gd name="connsiteY10" fmla="*/ 1850951 h 1980652"/>
                <a:gd name="connsiteX11" fmla="*/ 2509961 w 3548900"/>
                <a:gd name="connsiteY11" fmla="*/ 1828774 h 1980652"/>
                <a:gd name="connsiteX12" fmla="*/ 2095624 w 3548900"/>
                <a:gd name="connsiteY12" fmla="*/ 1833536 h 1980652"/>
                <a:gd name="connsiteX13" fmla="*/ 1590799 w 3548900"/>
                <a:gd name="connsiteY13" fmla="*/ 1885924 h 1980652"/>
                <a:gd name="connsiteX14" fmla="*/ 323856 w 3548900"/>
                <a:gd name="connsiteY14" fmla="*/ 1971601 h 1980652"/>
                <a:gd name="connsiteX15" fmla="*/ 0 w 3548900"/>
                <a:gd name="connsiteY15" fmla="*/ 1647745 h 1980652"/>
                <a:gd name="connsiteX16" fmla="*/ 0 w 3548900"/>
                <a:gd name="connsiteY16" fmla="*/ 352357 h 198065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9666"/>
                <a:gd name="connsiteX1" fmla="*/ 323856 w 3548900"/>
                <a:gd name="connsiteY1" fmla="*/ 28501 h 1979666"/>
                <a:gd name="connsiteX2" fmla="*/ 1041400 w 3548900"/>
                <a:gd name="connsiteY2" fmla="*/ 276151 h 1979666"/>
                <a:gd name="connsiteX3" fmla="*/ 1574800 w 3548900"/>
                <a:gd name="connsiteY3" fmla="*/ 288851 h 1979666"/>
                <a:gd name="connsiteX4" fmla="*/ 2101850 w 3548900"/>
                <a:gd name="connsiteY4" fmla="*/ 244402 h 1979666"/>
                <a:gd name="connsiteX5" fmla="*/ 2552700 w 3548900"/>
                <a:gd name="connsiteY5" fmla="*/ 142802 h 1979666"/>
                <a:gd name="connsiteX6" fmla="*/ 2546344 w 3548900"/>
                <a:gd name="connsiteY6" fmla="*/ 993701 h 1979666"/>
                <a:gd name="connsiteX7" fmla="*/ 2984500 w 3548900"/>
                <a:gd name="connsiteY7" fmla="*/ 974653 h 1979666"/>
                <a:gd name="connsiteX8" fmla="*/ 3536950 w 3548900"/>
                <a:gd name="connsiteY8" fmla="*/ 1152457 h 1979666"/>
                <a:gd name="connsiteX9" fmla="*/ 3498850 w 3548900"/>
                <a:gd name="connsiteY9" fmla="*/ 1812845 h 1979666"/>
                <a:gd name="connsiteX10" fmla="*/ 2889244 w 3548900"/>
                <a:gd name="connsiteY10" fmla="*/ 1850951 h 1979666"/>
                <a:gd name="connsiteX11" fmla="*/ 2509961 w 3548900"/>
                <a:gd name="connsiteY11" fmla="*/ 1828774 h 1979666"/>
                <a:gd name="connsiteX12" fmla="*/ 2095624 w 3548900"/>
                <a:gd name="connsiteY12" fmla="*/ 1833536 h 1979666"/>
                <a:gd name="connsiteX13" fmla="*/ 1576511 w 3548900"/>
                <a:gd name="connsiteY13" fmla="*/ 1819249 h 1979666"/>
                <a:gd name="connsiteX14" fmla="*/ 1133599 w 3548900"/>
                <a:gd name="connsiteY14" fmla="*/ 1876398 h 1979666"/>
                <a:gd name="connsiteX15" fmla="*/ 323856 w 3548900"/>
                <a:gd name="connsiteY15" fmla="*/ 1971601 h 1979666"/>
                <a:gd name="connsiteX16" fmla="*/ 0 w 3548900"/>
                <a:gd name="connsiteY16" fmla="*/ 1647745 h 1979666"/>
                <a:gd name="connsiteX17" fmla="*/ 0 w 3548900"/>
                <a:gd name="connsiteY17" fmla="*/ 352357 h 1979666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89905"/>
                <a:gd name="connsiteX1" fmla="*/ 323856 w 3548900"/>
                <a:gd name="connsiteY1" fmla="*/ 28501 h 1989905"/>
                <a:gd name="connsiteX2" fmla="*/ 1041400 w 3548900"/>
                <a:gd name="connsiteY2" fmla="*/ 276151 h 1989905"/>
                <a:gd name="connsiteX3" fmla="*/ 1574800 w 3548900"/>
                <a:gd name="connsiteY3" fmla="*/ 288851 h 1989905"/>
                <a:gd name="connsiteX4" fmla="*/ 2101850 w 3548900"/>
                <a:gd name="connsiteY4" fmla="*/ 244402 h 1989905"/>
                <a:gd name="connsiteX5" fmla="*/ 2552700 w 3548900"/>
                <a:gd name="connsiteY5" fmla="*/ 142802 h 1989905"/>
                <a:gd name="connsiteX6" fmla="*/ 2546344 w 3548900"/>
                <a:gd name="connsiteY6" fmla="*/ 993701 h 1989905"/>
                <a:gd name="connsiteX7" fmla="*/ 2984500 w 3548900"/>
                <a:gd name="connsiteY7" fmla="*/ 974653 h 1989905"/>
                <a:gd name="connsiteX8" fmla="*/ 3536950 w 3548900"/>
                <a:gd name="connsiteY8" fmla="*/ 1152457 h 1989905"/>
                <a:gd name="connsiteX9" fmla="*/ 3498850 w 3548900"/>
                <a:gd name="connsiteY9" fmla="*/ 1812845 h 1989905"/>
                <a:gd name="connsiteX10" fmla="*/ 2889244 w 3548900"/>
                <a:gd name="connsiteY10" fmla="*/ 1850951 h 1989905"/>
                <a:gd name="connsiteX11" fmla="*/ 2509961 w 3548900"/>
                <a:gd name="connsiteY11" fmla="*/ 1828774 h 1989905"/>
                <a:gd name="connsiteX12" fmla="*/ 2095624 w 3548900"/>
                <a:gd name="connsiteY12" fmla="*/ 1833536 h 1989905"/>
                <a:gd name="connsiteX13" fmla="*/ 1576511 w 3548900"/>
                <a:gd name="connsiteY13" fmla="*/ 1819249 h 1989905"/>
                <a:gd name="connsiteX14" fmla="*/ 1114549 w 3548900"/>
                <a:gd name="connsiteY14" fmla="*/ 1800198 h 1989905"/>
                <a:gd name="connsiteX15" fmla="*/ 619249 w 3548900"/>
                <a:gd name="connsiteY15" fmla="*/ 1933549 h 1989905"/>
                <a:gd name="connsiteX16" fmla="*/ 323856 w 3548900"/>
                <a:gd name="connsiteY16" fmla="*/ 1971601 h 1989905"/>
                <a:gd name="connsiteX17" fmla="*/ 0 w 3548900"/>
                <a:gd name="connsiteY17" fmla="*/ 1647745 h 1989905"/>
                <a:gd name="connsiteX18" fmla="*/ 0 w 3548900"/>
                <a:gd name="connsiteY18" fmla="*/ 352357 h 1989905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52481 w 3548900"/>
                <a:gd name="connsiteY16" fmla="*/ 1157214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52481 w 3548900"/>
                <a:gd name="connsiteY16" fmla="*/ 1157214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62006 w 3548900"/>
                <a:gd name="connsiteY16" fmla="*/ 1171502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62006 w 3548900"/>
                <a:gd name="connsiteY16" fmla="*/ 1171502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0 w 3553662"/>
                <a:gd name="connsiteY17" fmla="*/ 1033382 h 1917464"/>
                <a:gd name="connsiteX18" fmla="*/ 4762 w 3553662"/>
                <a:gd name="connsiteY18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28748 w 3553662"/>
                <a:gd name="connsiteY17" fmla="*/ 1128686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5732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7637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7637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7637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142874 w 3553662"/>
                <a:gd name="connsiteY0" fmla="*/ 29520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42874 w 3553662"/>
                <a:gd name="connsiteY0" fmla="*/ 295207 h 1917464"/>
                <a:gd name="connsiteX1" fmla="*/ 333381 w 3553662"/>
                <a:gd name="connsiteY1" fmla="*/ 4755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42874 w 3553662"/>
                <a:gd name="connsiteY0" fmla="*/ 295207 h 1917464"/>
                <a:gd name="connsiteX1" fmla="*/ 333381 w 3553662"/>
                <a:gd name="connsiteY1" fmla="*/ 4755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42874 w 3553662"/>
                <a:gd name="connsiteY0" fmla="*/ 295207 h 1917464"/>
                <a:gd name="connsiteX1" fmla="*/ 276231 w 3553662"/>
                <a:gd name="connsiteY1" fmla="*/ 114226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80974 w 3553662"/>
                <a:gd name="connsiteY0" fmla="*/ 395219 h 1917464"/>
                <a:gd name="connsiteX1" fmla="*/ 276231 w 3553662"/>
                <a:gd name="connsiteY1" fmla="*/ 114226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80974 w 3553662"/>
                <a:gd name="connsiteY19" fmla="*/ 395219 h 1917464"/>
                <a:gd name="connsiteX0" fmla="*/ 142874 w 3553662"/>
                <a:gd name="connsiteY0" fmla="*/ 395219 h 1917464"/>
                <a:gd name="connsiteX1" fmla="*/ 276231 w 3553662"/>
                <a:gd name="connsiteY1" fmla="*/ 114226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395219 h 1917464"/>
                <a:gd name="connsiteX0" fmla="*/ 142874 w 3553662"/>
                <a:gd name="connsiteY0" fmla="*/ 395219 h 1917464"/>
                <a:gd name="connsiteX1" fmla="*/ 266706 w 3553662"/>
                <a:gd name="connsiteY1" fmla="*/ 61838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395219 h 1917464"/>
                <a:gd name="connsiteX0" fmla="*/ 47624 w 3553662"/>
                <a:gd name="connsiteY0" fmla="*/ 680969 h 1917464"/>
                <a:gd name="connsiteX1" fmla="*/ 266706 w 3553662"/>
                <a:gd name="connsiteY1" fmla="*/ 61838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47624 w 3553662"/>
                <a:gd name="connsiteY19" fmla="*/ 680969 h 1917464"/>
                <a:gd name="connsiteX0" fmla="*/ 47624 w 3588227"/>
                <a:gd name="connsiteY0" fmla="*/ 680969 h 1917464"/>
                <a:gd name="connsiteX1" fmla="*/ 266706 w 3588227"/>
                <a:gd name="connsiteY1" fmla="*/ 61838 h 1917464"/>
                <a:gd name="connsiteX2" fmla="*/ 1046162 w 3588227"/>
                <a:gd name="connsiteY2" fmla="*/ 276151 h 1917464"/>
                <a:gd name="connsiteX3" fmla="*/ 1579562 w 3588227"/>
                <a:gd name="connsiteY3" fmla="*/ 288851 h 1917464"/>
                <a:gd name="connsiteX4" fmla="*/ 2106612 w 3588227"/>
                <a:gd name="connsiteY4" fmla="*/ 244402 h 1917464"/>
                <a:gd name="connsiteX5" fmla="*/ 2557462 w 3588227"/>
                <a:gd name="connsiteY5" fmla="*/ 142802 h 1917464"/>
                <a:gd name="connsiteX6" fmla="*/ 2551106 w 3588227"/>
                <a:gd name="connsiteY6" fmla="*/ 993701 h 1917464"/>
                <a:gd name="connsiteX7" fmla="*/ 2989262 w 3588227"/>
                <a:gd name="connsiteY7" fmla="*/ 974653 h 1917464"/>
                <a:gd name="connsiteX8" fmla="*/ 3541712 w 3588227"/>
                <a:gd name="connsiteY8" fmla="*/ 1152457 h 1917464"/>
                <a:gd name="connsiteX9" fmla="*/ 3552948 w 3588227"/>
                <a:gd name="connsiteY9" fmla="*/ 1438249 h 1917464"/>
                <a:gd name="connsiteX10" fmla="*/ 3503612 w 3588227"/>
                <a:gd name="connsiteY10" fmla="*/ 1812845 h 1917464"/>
                <a:gd name="connsiteX11" fmla="*/ 2894006 w 3588227"/>
                <a:gd name="connsiteY11" fmla="*/ 1850951 h 1917464"/>
                <a:gd name="connsiteX12" fmla="*/ 2514723 w 3588227"/>
                <a:gd name="connsiteY12" fmla="*/ 1828774 h 1917464"/>
                <a:gd name="connsiteX13" fmla="*/ 2100386 w 3588227"/>
                <a:gd name="connsiteY13" fmla="*/ 1833536 h 1917464"/>
                <a:gd name="connsiteX14" fmla="*/ 1581273 w 3588227"/>
                <a:gd name="connsiteY14" fmla="*/ 1819249 h 1917464"/>
                <a:gd name="connsiteX15" fmla="*/ 1119311 w 3588227"/>
                <a:gd name="connsiteY15" fmla="*/ 1800198 h 1917464"/>
                <a:gd name="connsiteX16" fmla="*/ 719261 w 3588227"/>
                <a:gd name="connsiteY16" fmla="*/ 1857349 h 1917464"/>
                <a:gd name="connsiteX17" fmla="*/ 766768 w 3588227"/>
                <a:gd name="connsiteY17" fmla="*/ 1171502 h 1917464"/>
                <a:gd name="connsiteX18" fmla="*/ 490661 w 3588227"/>
                <a:gd name="connsiteY18" fmla="*/ 1038199 h 1917464"/>
                <a:gd name="connsiteX19" fmla="*/ 0 w 3588227"/>
                <a:gd name="connsiteY19" fmla="*/ 1033382 h 1917464"/>
                <a:gd name="connsiteX20" fmla="*/ 47624 w 3588227"/>
                <a:gd name="connsiteY20" fmla="*/ 680969 h 1917464"/>
                <a:gd name="connsiteX0" fmla="*/ 47624 w 3570932"/>
                <a:gd name="connsiteY0" fmla="*/ 680969 h 1917464"/>
                <a:gd name="connsiteX1" fmla="*/ 266706 w 3570932"/>
                <a:gd name="connsiteY1" fmla="*/ 61838 h 1917464"/>
                <a:gd name="connsiteX2" fmla="*/ 1046162 w 3570932"/>
                <a:gd name="connsiteY2" fmla="*/ 276151 h 1917464"/>
                <a:gd name="connsiteX3" fmla="*/ 1579562 w 3570932"/>
                <a:gd name="connsiteY3" fmla="*/ 288851 h 1917464"/>
                <a:gd name="connsiteX4" fmla="*/ 2106612 w 3570932"/>
                <a:gd name="connsiteY4" fmla="*/ 244402 h 1917464"/>
                <a:gd name="connsiteX5" fmla="*/ 2557462 w 3570932"/>
                <a:gd name="connsiteY5" fmla="*/ 142802 h 1917464"/>
                <a:gd name="connsiteX6" fmla="*/ 2551106 w 3570932"/>
                <a:gd name="connsiteY6" fmla="*/ 993701 h 1917464"/>
                <a:gd name="connsiteX7" fmla="*/ 2989262 w 3570932"/>
                <a:gd name="connsiteY7" fmla="*/ 974653 h 1917464"/>
                <a:gd name="connsiteX8" fmla="*/ 3541712 w 3570932"/>
                <a:gd name="connsiteY8" fmla="*/ 1152457 h 1917464"/>
                <a:gd name="connsiteX9" fmla="*/ 3467223 w 3570932"/>
                <a:gd name="connsiteY9" fmla="*/ 1457299 h 1917464"/>
                <a:gd name="connsiteX10" fmla="*/ 3503612 w 3570932"/>
                <a:gd name="connsiteY10" fmla="*/ 1812845 h 1917464"/>
                <a:gd name="connsiteX11" fmla="*/ 2894006 w 3570932"/>
                <a:gd name="connsiteY11" fmla="*/ 1850951 h 1917464"/>
                <a:gd name="connsiteX12" fmla="*/ 2514723 w 3570932"/>
                <a:gd name="connsiteY12" fmla="*/ 1828774 h 1917464"/>
                <a:gd name="connsiteX13" fmla="*/ 2100386 w 3570932"/>
                <a:gd name="connsiteY13" fmla="*/ 1833536 h 1917464"/>
                <a:gd name="connsiteX14" fmla="*/ 1581273 w 3570932"/>
                <a:gd name="connsiteY14" fmla="*/ 1819249 h 1917464"/>
                <a:gd name="connsiteX15" fmla="*/ 1119311 w 3570932"/>
                <a:gd name="connsiteY15" fmla="*/ 1800198 h 1917464"/>
                <a:gd name="connsiteX16" fmla="*/ 719261 w 3570932"/>
                <a:gd name="connsiteY16" fmla="*/ 1857349 h 1917464"/>
                <a:gd name="connsiteX17" fmla="*/ 766768 w 3570932"/>
                <a:gd name="connsiteY17" fmla="*/ 1171502 h 1917464"/>
                <a:gd name="connsiteX18" fmla="*/ 490661 w 3570932"/>
                <a:gd name="connsiteY18" fmla="*/ 1038199 h 1917464"/>
                <a:gd name="connsiteX19" fmla="*/ 0 w 3570932"/>
                <a:gd name="connsiteY19" fmla="*/ 1033382 h 1917464"/>
                <a:gd name="connsiteX20" fmla="*/ 47624 w 3570932"/>
                <a:gd name="connsiteY20" fmla="*/ 680969 h 1917464"/>
                <a:gd name="connsiteX0" fmla="*/ 47624 w 3570932"/>
                <a:gd name="connsiteY0" fmla="*/ 680969 h 1917464"/>
                <a:gd name="connsiteX1" fmla="*/ 266706 w 3570932"/>
                <a:gd name="connsiteY1" fmla="*/ 61838 h 1917464"/>
                <a:gd name="connsiteX2" fmla="*/ 1046162 w 3570932"/>
                <a:gd name="connsiteY2" fmla="*/ 276151 h 1917464"/>
                <a:gd name="connsiteX3" fmla="*/ 1579562 w 3570932"/>
                <a:gd name="connsiteY3" fmla="*/ 288851 h 1917464"/>
                <a:gd name="connsiteX4" fmla="*/ 2106612 w 3570932"/>
                <a:gd name="connsiteY4" fmla="*/ 244402 h 1917464"/>
                <a:gd name="connsiteX5" fmla="*/ 2557462 w 3570932"/>
                <a:gd name="connsiteY5" fmla="*/ 142802 h 1917464"/>
                <a:gd name="connsiteX6" fmla="*/ 2551106 w 3570932"/>
                <a:gd name="connsiteY6" fmla="*/ 993701 h 1917464"/>
                <a:gd name="connsiteX7" fmla="*/ 2989262 w 3570932"/>
                <a:gd name="connsiteY7" fmla="*/ 974653 h 1917464"/>
                <a:gd name="connsiteX8" fmla="*/ 3541712 w 3570932"/>
                <a:gd name="connsiteY8" fmla="*/ 1152457 h 1917464"/>
                <a:gd name="connsiteX9" fmla="*/ 3467223 w 3570932"/>
                <a:gd name="connsiteY9" fmla="*/ 1457299 h 1917464"/>
                <a:gd name="connsiteX10" fmla="*/ 3503612 w 3570932"/>
                <a:gd name="connsiteY10" fmla="*/ 1812845 h 1917464"/>
                <a:gd name="connsiteX11" fmla="*/ 2894006 w 3570932"/>
                <a:gd name="connsiteY11" fmla="*/ 1850951 h 1917464"/>
                <a:gd name="connsiteX12" fmla="*/ 2514723 w 3570932"/>
                <a:gd name="connsiteY12" fmla="*/ 1828774 h 1917464"/>
                <a:gd name="connsiteX13" fmla="*/ 2100386 w 3570932"/>
                <a:gd name="connsiteY13" fmla="*/ 1833536 h 1917464"/>
                <a:gd name="connsiteX14" fmla="*/ 1581273 w 3570932"/>
                <a:gd name="connsiteY14" fmla="*/ 1819249 h 1917464"/>
                <a:gd name="connsiteX15" fmla="*/ 1119311 w 3570932"/>
                <a:gd name="connsiteY15" fmla="*/ 1800198 h 1917464"/>
                <a:gd name="connsiteX16" fmla="*/ 719261 w 3570932"/>
                <a:gd name="connsiteY16" fmla="*/ 1857349 h 1917464"/>
                <a:gd name="connsiteX17" fmla="*/ 766768 w 3570932"/>
                <a:gd name="connsiteY17" fmla="*/ 1171502 h 1917464"/>
                <a:gd name="connsiteX18" fmla="*/ 490661 w 3570932"/>
                <a:gd name="connsiteY18" fmla="*/ 1038199 h 1917464"/>
                <a:gd name="connsiteX19" fmla="*/ 0 w 3570932"/>
                <a:gd name="connsiteY19" fmla="*/ 1033382 h 1917464"/>
                <a:gd name="connsiteX20" fmla="*/ 47624 w 3570932"/>
                <a:gd name="connsiteY20" fmla="*/ 680969 h 1917464"/>
                <a:gd name="connsiteX0" fmla="*/ 47624 w 3544122"/>
                <a:gd name="connsiteY0" fmla="*/ 680969 h 1917464"/>
                <a:gd name="connsiteX1" fmla="*/ 266706 w 3544122"/>
                <a:gd name="connsiteY1" fmla="*/ 61838 h 1917464"/>
                <a:gd name="connsiteX2" fmla="*/ 1046162 w 3544122"/>
                <a:gd name="connsiteY2" fmla="*/ 276151 h 1917464"/>
                <a:gd name="connsiteX3" fmla="*/ 1579562 w 3544122"/>
                <a:gd name="connsiteY3" fmla="*/ 288851 h 1917464"/>
                <a:gd name="connsiteX4" fmla="*/ 2106612 w 3544122"/>
                <a:gd name="connsiteY4" fmla="*/ 244402 h 1917464"/>
                <a:gd name="connsiteX5" fmla="*/ 2557462 w 3544122"/>
                <a:gd name="connsiteY5" fmla="*/ 142802 h 1917464"/>
                <a:gd name="connsiteX6" fmla="*/ 2551106 w 3544122"/>
                <a:gd name="connsiteY6" fmla="*/ 993701 h 1917464"/>
                <a:gd name="connsiteX7" fmla="*/ 2989262 w 3544122"/>
                <a:gd name="connsiteY7" fmla="*/ 974653 h 1917464"/>
                <a:gd name="connsiteX8" fmla="*/ 3541712 w 3544122"/>
                <a:gd name="connsiteY8" fmla="*/ 1152457 h 1917464"/>
                <a:gd name="connsiteX9" fmla="*/ 3467223 w 3544122"/>
                <a:gd name="connsiteY9" fmla="*/ 1457299 h 1917464"/>
                <a:gd name="connsiteX10" fmla="*/ 3503612 w 3544122"/>
                <a:gd name="connsiteY10" fmla="*/ 1812845 h 1917464"/>
                <a:gd name="connsiteX11" fmla="*/ 2894006 w 3544122"/>
                <a:gd name="connsiteY11" fmla="*/ 1850951 h 1917464"/>
                <a:gd name="connsiteX12" fmla="*/ 2514723 w 3544122"/>
                <a:gd name="connsiteY12" fmla="*/ 1828774 h 1917464"/>
                <a:gd name="connsiteX13" fmla="*/ 2100386 w 3544122"/>
                <a:gd name="connsiteY13" fmla="*/ 1833536 h 1917464"/>
                <a:gd name="connsiteX14" fmla="*/ 1581273 w 3544122"/>
                <a:gd name="connsiteY14" fmla="*/ 1819249 h 1917464"/>
                <a:gd name="connsiteX15" fmla="*/ 1119311 w 3544122"/>
                <a:gd name="connsiteY15" fmla="*/ 1800198 h 1917464"/>
                <a:gd name="connsiteX16" fmla="*/ 719261 w 3544122"/>
                <a:gd name="connsiteY16" fmla="*/ 1857349 h 1917464"/>
                <a:gd name="connsiteX17" fmla="*/ 766768 w 3544122"/>
                <a:gd name="connsiteY17" fmla="*/ 1171502 h 1917464"/>
                <a:gd name="connsiteX18" fmla="*/ 490661 w 3544122"/>
                <a:gd name="connsiteY18" fmla="*/ 1038199 h 1917464"/>
                <a:gd name="connsiteX19" fmla="*/ 0 w 3544122"/>
                <a:gd name="connsiteY19" fmla="*/ 1033382 h 1917464"/>
                <a:gd name="connsiteX20" fmla="*/ 47624 w 3544122"/>
                <a:gd name="connsiteY20" fmla="*/ 680969 h 1917464"/>
                <a:gd name="connsiteX0" fmla="*/ 47624 w 3544122"/>
                <a:gd name="connsiteY0" fmla="*/ 680969 h 1917464"/>
                <a:gd name="connsiteX1" fmla="*/ 266706 w 3544122"/>
                <a:gd name="connsiteY1" fmla="*/ 61838 h 1917464"/>
                <a:gd name="connsiteX2" fmla="*/ 1046162 w 3544122"/>
                <a:gd name="connsiteY2" fmla="*/ 276151 h 1917464"/>
                <a:gd name="connsiteX3" fmla="*/ 1579562 w 3544122"/>
                <a:gd name="connsiteY3" fmla="*/ 288851 h 1917464"/>
                <a:gd name="connsiteX4" fmla="*/ 2106612 w 3544122"/>
                <a:gd name="connsiteY4" fmla="*/ 244402 h 1917464"/>
                <a:gd name="connsiteX5" fmla="*/ 2557462 w 3544122"/>
                <a:gd name="connsiteY5" fmla="*/ 142802 h 1917464"/>
                <a:gd name="connsiteX6" fmla="*/ 2551106 w 3544122"/>
                <a:gd name="connsiteY6" fmla="*/ 993701 h 1917464"/>
                <a:gd name="connsiteX7" fmla="*/ 2989262 w 3544122"/>
                <a:gd name="connsiteY7" fmla="*/ 974653 h 1917464"/>
                <a:gd name="connsiteX8" fmla="*/ 3541712 w 3544122"/>
                <a:gd name="connsiteY8" fmla="*/ 1152457 h 1917464"/>
                <a:gd name="connsiteX9" fmla="*/ 3467223 w 3544122"/>
                <a:gd name="connsiteY9" fmla="*/ 1457299 h 1917464"/>
                <a:gd name="connsiteX10" fmla="*/ 3503612 w 3544122"/>
                <a:gd name="connsiteY10" fmla="*/ 1812845 h 1917464"/>
                <a:gd name="connsiteX11" fmla="*/ 2894006 w 3544122"/>
                <a:gd name="connsiteY11" fmla="*/ 1850951 h 1917464"/>
                <a:gd name="connsiteX12" fmla="*/ 2514723 w 3544122"/>
                <a:gd name="connsiteY12" fmla="*/ 1828774 h 1917464"/>
                <a:gd name="connsiteX13" fmla="*/ 2100386 w 3544122"/>
                <a:gd name="connsiteY13" fmla="*/ 1833536 h 1917464"/>
                <a:gd name="connsiteX14" fmla="*/ 1581273 w 3544122"/>
                <a:gd name="connsiteY14" fmla="*/ 1819249 h 1917464"/>
                <a:gd name="connsiteX15" fmla="*/ 1119311 w 3544122"/>
                <a:gd name="connsiteY15" fmla="*/ 1800198 h 1917464"/>
                <a:gd name="connsiteX16" fmla="*/ 719261 w 3544122"/>
                <a:gd name="connsiteY16" fmla="*/ 1857349 h 1917464"/>
                <a:gd name="connsiteX17" fmla="*/ 766768 w 3544122"/>
                <a:gd name="connsiteY17" fmla="*/ 1171502 h 1917464"/>
                <a:gd name="connsiteX18" fmla="*/ 490661 w 3544122"/>
                <a:gd name="connsiteY18" fmla="*/ 1038199 h 1917464"/>
                <a:gd name="connsiteX19" fmla="*/ 0 w 3544122"/>
                <a:gd name="connsiteY19" fmla="*/ 1033382 h 1917464"/>
                <a:gd name="connsiteX20" fmla="*/ 47624 w 3544122"/>
                <a:gd name="connsiteY20" fmla="*/ 680969 h 1917464"/>
                <a:gd name="connsiteX0" fmla="*/ 47624 w 3549979"/>
                <a:gd name="connsiteY0" fmla="*/ 680969 h 1917464"/>
                <a:gd name="connsiteX1" fmla="*/ 266706 w 3549979"/>
                <a:gd name="connsiteY1" fmla="*/ 61838 h 1917464"/>
                <a:gd name="connsiteX2" fmla="*/ 1046162 w 3549979"/>
                <a:gd name="connsiteY2" fmla="*/ 276151 h 1917464"/>
                <a:gd name="connsiteX3" fmla="*/ 1579562 w 3549979"/>
                <a:gd name="connsiteY3" fmla="*/ 288851 h 1917464"/>
                <a:gd name="connsiteX4" fmla="*/ 2106612 w 3549979"/>
                <a:gd name="connsiteY4" fmla="*/ 244402 h 1917464"/>
                <a:gd name="connsiteX5" fmla="*/ 2557462 w 3549979"/>
                <a:gd name="connsiteY5" fmla="*/ 142802 h 1917464"/>
                <a:gd name="connsiteX6" fmla="*/ 2551106 w 3549979"/>
                <a:gd name="connsiteY6" fmla="*/ 993701 h 1917464"/>
                <a:gd name="connsiteX7" fmla="*/ 2989262 w 3549979"/>
                <a:gd name="connsiteY7" fmla="*/ 974653 h 1917464"/>
                <a:gd name="connsiteX8" fmla="*/ 3541712 w 3549979"/>
                <a:gd name="connsiteY8" fmla="*/ 1152457 h 1917464"/>
                <a:gd name="connsiteX9" fmla="*/ 3467223 w 3549979"/>
                <a:gd name="connsiteY9" fmla="*/ 1457299 h 1917464"/>
                <a:gd name="connsiteX10" fmla="*/ 3503612 w 3549979"/>
                <a:gd name="connsiteY10" fmla="*/ 1812845 h 1917464"/>
                <a:gd name="connsiteX11" fmla="*/ 2894006 w 3549979"/>
                <a:gd name="connsiteY11" fmla="*/ 1850951 h 1917464"/>
                <a:gd name="connsiteX12" fmla="*/ 2514723 w 3549979"/>
                <a:gd name="connsiteY12" fmla="*/ 1828774 h 1917464"/>
                <a:gd name="connsiteX13" fmla="*/ 2100386 w 3549979"/>
                <a:gd name="connsiteY13" fmla="*/ 1833536 h 1917464"/>
                <a:gd name="connsiteX14" fmla="*/ 1581273 w 3549979"/>
                <a:gd name="connsiteY14" fmla="*/ 1819249 h 1917464"/>
                <a:gd name="connsiteX15" fmla="*/ 1119311 w 3549979"/>
                <a:gd name="connsiteY15" fmla="*/ 1800198 h 1917464"/>
                <a:gd name="connsiteX16" fmla="*/ 719261 w 3549979"/>
                <a:gd name="connsiteY16" fmla="*/ 1857349 h 1917464"/>
                <a:gd name="connsiteX17" fmla="*/ 766768 w 3549979"/>
                <a:gd name="connsiteY17" fmla="*/ 1171502 h 1917464"/>
                <a:gd name="connsiteX18" fmla="*/ 490661 w 3549979"/>
                <a:gd name="connsiteY18" fmla="*/ 1038199 h 1917464"/>
                <a:gd name="connsiteX19" fmla="*/ 0 w 3549979"/>
                <a:gd name="connsiteY19" fmla="*/ 1033382 h 1917464"/>
                <a:gd name="connsiteX20" fmla="*/ 47624 w 3549979"/>
                <a:gd name="connsiteY20" fmla="*/ 680969 h 1917464"/>
                <a:gd name="connsiteX0" fmla="*/ 47624 w 3549979"/>
                <a:gd name="connsiteY0" fmla="*/ 680969 h 1917464"/>
                <a:gd name="connsiteX1" fmla="*/ 266706 w 3549979"/>
                <a:gd name="connsiteY1" fmla="*/ 61838 h 1917464"/>
                <a:gd name="connsiteX2" fmla="*/ 1046162 w 3549979"/>
                <a:gd name="connsiteY2" fmla="*/ 276151 h 1917464"/>
                <a:gd name="connsiteX3" fmla="*/ 1579562 w 3549979"/>
                <a:gd name="connsiteY3" fmla="*/ 288851 h 1917464"/>
                <a:gd name="connsiteX4" fmla="*/ 2106612 w 3549979"/>
                <a:gd name="connsiteY4" fmla="*/ 244402 h 1917464"/>
                <a:gd name="connsiteX5" fmla="*/ 2557462 w 3549979"/>
                <a:gd name="connsiteY5" fmla="*/ 142802 h 1917464"/>
                <a:gd name="connsiteX6" fmla="*/ 2551106 w 3549979"/>
                <a:gd name="connsiteY6" fmla="*/ 993701 h 1917464"/>
                <a:gd name="connsiteX7" fmla="*/ 2989262 w 3549979"/>
                <a:gd name="connsiteY7" fmla="*/ 974653 h 1917464"/>
                <a:gd name="connsiteX8" fmla="*/ 3541712 w 3549979"/>
                <a:gd name="connsiteY8" fmla="*/ 1152457 h 1917464"/>
                <a:gd name="connsiteX9" fmla="*/ 3467223 w 3549979"/>
                <a:gd name="connsiteY9" fmla="*/ 1457299 h 1917464"/>
                <a:gd name="connsiteX10" fmla="*/ 3503612 w 3549979"/>
                <a:gd name="connsiteY10" fmla="*/ 1812845 h 1917464"/>
                <a:gd name="connsiteX11" fmla="*/ 2894006 w 3549979"/>
                <a:gd name="connsiteY11" fmla="*/ 1850951 h 1917464"/>
                <a:gd name="connsiteX12" fmla="*/ 2514723 w 3549979"/>
                <a:gd name="connsiteY12" fmla="*/ 1828774 h 1917464"/>
                <a:gd name="connsiteX13" fmla="*/ 2100386 w 3549979"/>
                <a:gd name="connsiteY13" fmla="*/ 1833536 h 1917464"/>
                <a:gd name="connsiteX14" fmla="*/ 1581273 w 3549979"/>
                <a:gd name="connsiteY14" fmla="*/ 1819249 h 1917464"/>
                <a:gd name="connsiteX15" fmla="*/ 1119311 w 3549979"/>
                <a:gd name="connsiteY15" fmla="*/ 1800198 h 1917464"/>
                <a:gd name="connsiteX16" fmla="*/ 719261 w 3549979"/>
                <a:gd name="connsiteY16" fmla="*/ 1857349 h 1917464"/>
                <a:gd name="connsiteX17" fmla="*/ 766768 w 3549979"/>
                <a:gd name="connsiteY17" fmla="*/ 1171502 h 1917464"/>
                <a:gd name="connsiteX18" fmla="*/ 490661 w 3549979"/>
                <a:gd name="connsiteY18" fmla="*/ 1038199 h 1917464"/>
                <a:gd name="connsiteX19" fmla="*/ 0 w 3549979"/>
                <a:gd name="connsiteY19" fmla="*/ 1033382 h 1917464"/>
                <a:gd name="connsiteX20" fmla="*/ 47624 w 3549979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51106 w 3566772"/>
                <a:gd name="connsiteY6" fmla="*/ 993701 h 1917464"/>
                <a:gd name="connsiteX7" fmla="*/ 2989262 w 3566772"/>
                <a:gd name="connsiteY7" fmla="*/ 974653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51106 w 3566772"/>
                <a:gd name="connsiteY6" fmla="*/ 993701 h 1917464"/>
                <a:gd name="connsiteX7" fmla="*/ 3055937 w 3566772"/>
                <a:gd name="connsiteY7" fmla="*/ 1017515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36818 w 3566772"/>
                <a:gd name="connsiteY6" fmla="*/ 1017513 h 1917464"/>
                <a:gd name="connsiteX7" fmla="*/ 3055937 w 3566772"/>
                <a:gd name="connsiteY7" fmla="*/ 1017515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36818 w 3566772"/>
                <a:gd name="connsiteY6" fmla="*/ 1017513 h 1917464"/>
                <a:gd name="connsiteX7" fmla="*/ 3055937 w 3566772"/>
                <a:gd name="connsiteY7" fmla="*/ 1017515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66846 h 1903341"/>
                <a:gd name="connsiteX1" fmla="*/ 266706 w 3566772"/>
                <a:gd name="connsiteY1" fmla="*/ 47715 h 1903341"/>
                <a:gd name="connsiteX2" fmla="*/ 1046162 w 3566772"/>
                <a:gd name="connsiteY2" fmla="*/ 262028 h 1903341"/>
                <a:gd name="connsiteX3" fmla="*/ 1579562 w 3566772"/>
                <a:gd name="connsiteY3" fmla="*/ 274728 h 1903341"/>
                <a:gd name="connsiteX4" fmla="*/ 2106612 w 3566772"/>
                <a:gd name="connsiteY4" fmla="*/ 230279 h 1903341"/>
                <a:gd name="connsiteX5" fmla="*/ 2552700 w 3566772"/>
                <a:gd name="connsiteY5" fmla="*/ 147729 h 1903341"/>
                <a:gd name="connsiteX6" fmla="*/ 2536818 w 3566772"/>
                <a:gd name="connsiteY6" fmla="*/ 1003390 h 1903341"/>
                <a:gd name="connsiteX7" fmla="*/ 3055937 w 3566772"/>
                <a:gd name="connsiteY7" fmla="*/ 1003392 h 1903341"/>
                <a:gd name="connsiteX8" fmla="*/ 3541712 w 3566772"/>
                <a:gd name="connsiteY8" fmla="*/ 1138334 h 1903341"/>
                <a:gd name="connsiteX9" fmla="*/ 3467223 w 3566772"/>
                <a:gd name="connsiteY9" fmla="*/ 1443176 h 1903341"/>
                <a:gd name="connsiteX10" fmla="*/ 3503612 w 3566772"/>
                <a:gd name="connsiteY10" fmla="*/ 1798722 h 1903341"/>
                <a:gd name="connsiteX11" fmla="*/ 2894006 w 3566772"/>
                <a:gd name="connsiteY11" fmla="*/ 1836828 h 1903341"/>
                <a:gd name="connsiteX12" fmla="*/ 2514723 w 3566772"/>
                <a:gd name="connsiteY12" fmla="*/ 1814651 h 1903341"/>
                <a:gd name="connsiteX13" fmla="*/ 2100386 w 3566772"/>
                <a:gd name="connsiteY13" fmla="*/ 1819413 h 1903341"/>
                <a:gd name="connsiteX14" fmla="*/ 1581273 w 3566772"/>
                <a:gd name="connsiteY14" fmla="*/ 1805126 h 1903341"/>
                <a:gd name="connsiteX15" fmla="*/ 1119311 w 3566772"/>
                <a:gd name="connsiteY15" fmla="*/ 1786075 h 1903341"/>
                <a:gd name="connsiteX16" fmla="*/ 719261 w 3566772"/>
                <a:gd name="connsiteY16" fmla="*/ 1843226 h 1903341"/>
                <a:gd name="connsiteX17" fmla="*/ 766768 w 3566772"/>
                <a:gd name="connsiteY17" fmla="*/ 1157379 h 1903341"/>
                <a:gd name="connsiteX18" fmla="*/ 490661 w 3566772"/>
                <a:gd name="connsiteY18" fmla="*/ 1024076 h 1903341"/>
                <a:gd name="connsiteX19" fmla="*/ 0 w 3566772"/>
                <a:gd name="connsiteY19" fmla="*/ 1019259 h 1903341"/>
                <a:gd name="connsiteX20" fmla="*/ 47624 w 3566772"/>
                <a:gd name="connsiteY20" fmla="*/ 666846 h 1903341"/>
                <a:gd name="connsiteX0" fmla="*/ 47624 w 3566772"/>
                <a:gd name="connsiteY0" fmla="*/ 652033 h 1888528"/>
                <a:gd name="connsiteX1" fmla="*/ 266706 w 3566772"/>
                <a:gd name="connsiteY1" fmla="*/ 32902 h 1888528"/>
                <a:gd name="connsiteX2" fmla="*/ 1046162 w 3566772"/>
                <a:gd name="connsiteY2" fmla="*/ 247215 h 1888528"/>
                <a:gd name="connsiteX3" fmla="*/ 1579562 w 3566772"/>
                <a:gd name="connsiteY3" fmla="*/ 259915 h 1888528"/>
                <a:gd name="connsiteX4" fmla="*/ 2106612 w 3566772"/>
                <a:gd name="connsiteY4" fmla="*/ 215466 h 1888528"/>
                <a:gd name="connsiteX5" fmla="*/ 2552700 w 3566772"/>
                <a:gd name="connsiteY5" fmla="*/ 132916 h 1888528"/>
                <a:gd name="connsiteX6" fmla="*/ 2536818 w 3566772"/>
                <a:gd name="connsiteY6" fmla="*/ 988577 h 1888528"/>
                <a:gd name="connsiteX7" fmla="*/ 3055937 w 3566772"/>
                <a:gd name="connsiteY7" fmla="*/ 988579 h 1888528"/>
                <a:gd name="connsiteX8" fmla="*/ 3541712 w 3566772"/>
                <a:gd name="connsiteY8" fmla="*/ 1123521 h 1888528"/>
                <a:gd name="connsiteX9" fmla="*/ 3467223 w 3566772"/>
                <a:gd name="connsiteY9" fmla="*/ 1428363 h 1888528"/>
                <a:gd name="connsiteX10" fmla="*/ 3503612 w 3566772"/>
                <a:gd name="connsiteY10" fmla="*/ 1783909 h 1888528"/>
                <a:gd name="connsiteX11" fmla="*/ 2894006 w 3566772"/>
                <a:gd name="connsiteY11" fmla="*/ 1822015 h 1888528"/>
                <a:gd name="connsiteX12" fmla="*/ 2514723 w 3566772"/>
                <a:gd name="connsiteY12" fmla="*/ 1799838 h 1888528"/>
                <a:gd name="connsiteX13" fmla="*/ 2100386 w 3566772"/>
                <a:gd name="connsiteY13" fmla="*/ 1804600 h 1888528"/>
                <a:gd name="connsiteX14" fmla="*/ 1581273 w 3566772"/>
                <a:gd name="connsiteY14" fmla="*/ 1790313 h 1888528"/>
                <a:gd name="connsiteX15" fmla="*/ 1119311 w 3566772"/>
                <a:gd name="connsiteY15" fmla="*/ 1771262 h 1888528"/>
                <a:gd name="connsiteX16" fmla="*/ 719261 w 3566772"/>
                <a:gd name="connsiteY16" fmla="*/ 1828413 h 1888528"/>
                <a:gd name="connsiteX17" fmla="*/ 766768 w 3566772"/>
                <a:gd name="connsiteY17" fmla="*/ 1142566 h 1888528"/>
                <a:gd name="connsiteX18" fmla="*/ 490661 w 3566772"/>
                <a:gd name="connsiteY18" fmla="*/ 1009263 h 1888528"/>
                <a:gd name="connsiteX19" fmla="*/ 0 w 3566772"/>
                <a:gd name="connsiteY19" fmla="*/ 1004446 h 1888528"/>
                <a:gd name="connsiteX20" fmla="*/ 47624 w 3566772"/>
                <a:gd name="connsiteY20" fmla="*/ 652033 h 1888528"/>
                <a:gd name="connsiteX0" fmla="*/ 47624 w 3566772"/>
                <a:gd name="connsiteY0" fmla="*/ 652033 h 1888528"/>
                <a:gd name="connsiteX1" fmla="*/ 266706 w 3566772"/>
                <a:gd name="connsiteY1" fmla="*/ 32902 h 1888528"/>
                <a:gd name="connsiteX2" fmla="*/ 1046162 w 3566772"/>
                <a:gd name="connsiteY2" fmla="*/ 247215 h 1888528"/>
                <a:gd name="connsiteX3" fmla="*/ 1579562 w 3566772"/>
                <a:gd name="connsiteY3" fmla="*/ 259915 h 1888528"/>
                <a:gd name="connsiteX4" fmla="*/ 2106612 w 3566772"/>
                <a:gd name="connsiteY4" fmla="*/ 215466 h 1888528"/>
                <a:gd name="connsiteX5" fmla="*/ 2552700 w 3566772"/>
                <a:gd name="connsiteY5" fmla="*/ 132916 h 1888528"/>
                <a:gd name="connsiteX6" fmla="*/ 2536818 w 3566772"/>
                <a:gd name="connsiteY6" fmla="*/ 988577 h 1888528"/>
                <a:gd name="connsiteX7" fmla="*/ 3055937 w 3566772"/>
                <a:gd name="connsiteY7" fmla="*/ 988579 h 1888528"/>
                <a:gd name="connsiteX8" fmla="*/ 3541712 w 3566772"/>
                <a:gd name="connsiteY8" fmla="*/ 1123521 h 1888528"/>
                <a:gd name="connsiteX9" fmla="*/ 3467223 w 3566772"/>
                <a:gd name="connsiteY9" fmla="*/ 1428363 h 1888528"/>
                <a:gd name="connsiteX10" fmla="*/ 3503612 w 3566772"/>
                <a:gd name="connsiteY10" fmla="*/ 1783909 h 1888528"/>
                <a:gd name="connsiteX11" fmla="*/ 2894006 w 3566772"/>
                <a:gd name="connsiteY11" fmla="*/ 1822015 h 1888528"/>
                <a:gd name="connsiteX12" fmla="*/ 2514723 w 3566772"/>
                <a:gd name="connsiteY12" fmla="*/ 1799838 h 1888528"/>
                <a:gd name="connsiteX13" fmla="*/ 2100386 w 3566772"/>
                <a:gd name="connsiteY13" fmla="*/ 1804600 h 1888528"/>
                <a:gd name="connsiteX14" fmla="*/ 1581273 w 3566772"/>
                <a:gd name="connsiteY14" fmla="*/ 1790313 h 1888528"/>
                <a:gd name="connsiteX15" fmla="*/ 1119311 w 3566772"/>
                <a:gd name="connsiteY15" fmla="*/ 1771262 h 1888528"/>
                <a:gd name="connsiteX16" fmla="*/ 719261 w 3566772"/>
                <a:gd name="connsiteY16" fmla="*/ 1828413 h 1888528"/>
                <a:gd name="connsiteX17" fmla="*/ 766768 w 3566772"/>
                <a:gd name="connsiteY17" fmla="*/ 1142566 h 1888528"/>
                <a:gd name="connsiteX18" fmla="*/ 490661 w 3566772"/>
                <a:gd name="connsiteY18" fmla="*/ 1009263 h 1888528"/>
                <a:gd name="connsiteX19" fmla="*/ 0 w 3566772"/>
                <a:gd name="connsiteY19" fmla="*/ 1004446 h 1888528"/>
                <a:gd name="connsiteX20" fmla="*/ 47624 w 3566772"/>
                <a:gd name="connsiteY20" fmla="*/ 652033 h 1888528"/>
                <a:gd name="connsiteX0" fmla="*/ 47624 w 3566772"/>
                <a:gd name="connsiteY0" fmla="*/ 661130 h 1897625"/>
                <a:gd name="connsiteX1" fmla="*/ 266706 w 3566772"/>
                <a:gd name="connsiteY1" fmla="*/ 41999 h 1897625"/>
                <a:gd name="connsiteX2" fmla="*/ 1046162 w 3566772"/>
                <a:gd name="connsiteY2" fmla="*/ 256312 h 1897625"/>
                <a:gd name="connsiteX3" fmla="*/ 1579562 w 3566772"/>
                <a:gd name="connsiteY3" fmla="*/ 269012 h 1897625"/>
                <a:gd name="connsiteX4" fmla="*/ 2106612 w 3566772"/>
                <a:gd name="connsiteY4" fmla="*/ 224563 h 1897625"/>
                <a:gd name="connsiteX5" fmla="*/ 2552700 w 3566772"/>
                <a:gd name="connsiteY5" fmla="*/ 142013 h 1897625"/>
                <a:gd name="connsiteX6" fmla="*/ 2536818 w 3566772"/>
                <a:gd name="connsiteY6" fmla="*/ 997674 h 1897625"/>
                <a:gd name="connsiteX7" fmla="*/ 3055937 w 3566772"/>
                <a:gd name="connsiteY7" fmla="*/ 997676 h 1897625"/>
                <a:gd name="connsiteX8" fmla="*/ 3541712 w 3566772"/>
                <a:gd name="connsiteY8" fmla="*/ 1132618 h 1897625"/>
                <a:gd name="connsiteX9" fmla="*/ 3467223 w 3566772"/>
                <a:gd name="connsiteY9" fmla="*/ 1437460 h 1897625"/>
                <a:gd name="connsiteX10" fmla="*/ 3503612 w 3566772"/>
                <a:gd name="connsiteY10" fmla="*/ 1793006 h 1897625"/>
                <a:gd name="connsiteX11" fmla="*/ 2894006 w 3566772"/>
                <a:gd name="connsiteY11" fmla="*/ 1831112 h 1897625"/>
                <a:gd name="connsiteX12" fmla="*/ 2514723 w 3566772"/>
                <a:gd name="connsiteY12" fmla="*/ 1808935 h 1897625"/>
                <a:gd name="connsiteX13" fmla="*/ 2100386 w 3566772"/>
                <a:gd name="connsiteY13" fmla="*/ 1813697 h 1897625"/>
                <a:gd name="connsiteX14" fmla="*/ 1581273 w 3566772"/>
                <a:gd name="connsiteY14" fmla="*/ 1799410 h 1897625"/>
                <a:gd name="connsiteX15" fmla="*/ 1119311 w 3566772"/>
                <a:gd name="connsiteY15" fmla="*/ 1780359 h 1897625"/>
                <a:gd name="connsiteX16" fmla="*/ 719261 w 3566772"/>
                <a:gd name="connsiteY16" fmla="*/ 1837510 h 1897625"/>
                <a:gd name="connsiteX17" fmla="*/ 766768 w 3566772"/>
                <a:gd name="connsiteY17" fmla="*/ 1151663 h 1897625"/>
                <a:gd name="connsiteX18" fmla="*/ 490661 w 3566772"/>
                <a:gd name="connsiteY18" fmla="*/ 1018360 h 1897625"/>
                <a:gd name="connsiteX19" fmla="*/ 0 w 3566772"/>
                <a:gd name="connsiteY19" fmla="*/ 1013543 h 1897625"/>
                <a:gd name="connsiteX20" fmla="*/ 47624 w 3566772"/>
                <a:gd name="connsiteY20" fmla="*/ 661130 h 189762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79562 w 3566772"/>
                <a:gd name="connsiteY3" fmla="*/ 260972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199 h 1889694"/>
                <a:gd name="connsiteX1" fmla="*/ 266706 w 3566772"/>
                <a:gd name="connsiteY1" fmla="*/ 34068 h 1889694"/>
                <a:gd name="connsiteX2" fmla="*/ 1046162 w 3566772"/>
                <a:gd name="connsiteY2" fmla="*/ 248381 h 1889694"/>
                <a:gd name="connsiteX3" fmla="*/ 1584324 w 3566772"/>
                <a:gd name="connsiteY3" fmla="*/ 303944 h 1889694"/>
                <a:gd name="connsiteX4" fmla="*/ 2101850 w 3566772"/>
                <a:gd name="connsiteY4" fmla="*/ 245207 h 1889694"/>
                <a:gd name="connsiteX5" fmla="*/ 2552700 w 3566772"/>
                <a:gd name="connsiteY5" fmla="*/ 134082 h 1889694"/>
                <a:gd name="connsiteX6" fmla="*/ 2536818 w 3566772"/>
                <a:gd name="connsiteY6" fmla="*/ 989743 h 1889694"/>
                <a:gd name="connsiteX7" fmla="*/ 3055937 w 3566772"/>
                <a:gd name="connsiteY7" fmla="*/ 989745 h 1889694"/>
                <a:gd name="connsiteX8" fmla="*/ 3541712 w 3566772"/>
                <a:gd name="connsiteY8" fmla="*/ 1124687 h 1889694"/>
                <a:gd name="connsiteX9" fmla="*/ 3467223 w 3566772"/>
                <a:gd name="connsiteY9" fmla="*/ 1429529 h 1889694"/>
                <a:gd name="connsiteX10" fmla="*/ 3503612 w 3566772"/>
                <a:gd name="connsiteY10" fmla="*/ 1785075 h 1889694"/>
                <a:gd name="connsiteX11" fmla="*/ 2894006 w 3566772"/>
                <a:gd name="connsiteY11" fmla="*/ 1823181 h 1889694"/>
                <a:gd name="connsiteX12" fmla="*/ 2514723 w 3566772"/>
                <a:gd name="connsiteY12" fmla="*/ 1801004 h 1889694"/>
                <a:gd name="connsiteX13" fmla="*/ 2100386 w 3566772"/>
                <a:gd name="connsiteY13" fmla="*/ 1805766 h 1889694"/>
                <a:gd name="connsiteX14" fmla="*/ 1581273 w 3566772"/>
                <a:gd name="connsiteY14" fmla="*/ 1791479 h 1889694"/>
                <a:gd name="connsiteX15" fmla="*/ 1119311 w 3566772"/>
                <a:gd name="connsiteY15" fmla="*/ 1772428 h 1889694"/>
                <a:gd name="connsiteX16" fmla="*/ 719261 w 3566772"/>
                <a:gd name="connsiteY16" fmla="*/ 1829579 h 1889694"/>
                <a:gd name="connsiteX17" fmla="*/ 766768 w 3566772"/>
                <a:gd name="connsiteY17" fmla="*/ 1143732 h 1889694"/>
                <a:gd name="connsiteX18" fmla="*/ 490661 w 3566772"/>
                <a:gd name="connsiteY18" fmla="*/ 1010429 h 1889694"/>
                <a:gd name="connsiteX19" fmla="*/ 0 w 3566772"/>
                <a:gd name="connsiteY19" fmla="*/ 1005612 h 1889694"/>
                <a:gd name="connsiteX20" fmla="*/ 47624 w 3566772"/>
                <a:gd name="connsiteY20" fmla="*/ 653199 h 1889694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03300 w 3566772"/>
                <a:gd name="connsiteY2" fmla="*/ 26732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540 h 1890035"/>
                <a:gd name="connsiteX1" fmla="*/ 266706 w 3566772"/>
                <a:gd name="connsiteY1" fmla="*/ 34409 h 1890035"/>
                <a:gd name="connsiteX2" fmla="*/ 1003300 w 3566772"/>
                <a:gd name="connsiteY2" fmla="*/ 267772 h 1890035"/>
                <a:gd name="connsiteX3" fmla="*/ 1584324 w 3566772"/>
                <a:gd name="connsiteY3" fmla="*/ 304285 h 1890035"/>
                <a:gd name="connsiteX4" fmla="*/ 2101850 w 3566772"/>
                <a:gd name="connsiteY4" fmla="*/ 245548 h 1890035"/>
                <a:gd name="connsiteX5" fmla="*/ 2552700 w 3566772"/>
                <a:gd name="connsiteY5" fmla="*/ 134423 h 1890035"/>
                <a:gd name="connsiteX6" fmla="*/ 2536818 w 3566772"/>
                <a:gd name="connsiteY6" fmla="*/ 990084 h 1890035"/>
                <a:gd name="connsiteX7" fmla="*/ 3055937 w 3566772"/>
                <a:gd name="connsiteY7" fmla="*/ 990086 h 1890035"/>
                <a:gd name="connsiteX8" fmla="*/ 3541712 w 3566772"/>
                <a:gd name="connsiteY8" fmla="*/ 1125028 h 1890035"/>
                <a:gd name="connsiteX9" fmla="*/ 3467223 w 3566772"/>
                <a:gd name="connsiteY9" fmla="*/ 1429870 h 1890035"/>
                <a:gd name="connsiteX10" fmla="*/ 3503612 w 3566772"/>
                <a:gd name="connsiteY10" fmla="*/ 1785416 h 1890035"/>
                <a:gd name="connsiteX11" fmla="*/ 2894006 w 3566772"/>
                <a:gd name="connsiteY11" fmla="*/ 1823522 h 1890035"/>
                <a:gd name="connsiteX12" fmla="*/ 2514723 w 3566772"/>
                <a:gd name="connsiteY12" fmla="*/ 1801345 h 1890035"/>
                <a:gd name="connsiteX13" fmla="*/ 2100386 w 3566772"/>
                <a:gd name="connsiteY13" fmla="*/ 1806107 h 1890035"/>
                <a:gd name="connsiteX14" fmla="*/ 1581273 w 3566772"/>
                <a:gd name="connsiteY14" fmla="*/ 1791820 h 1890035"/>
                <a:gd name="connsiteX15" fmla="*/ 1119311 w 3566772"/>
                <a:gd name="connsiteY15" fmla="*/ 1772769 h 1890035"/>
                <a:gd name="connsiteX16" fmla="*/ 719261 w 3566772"/>
                <a:gd name="connsiteY16" fmla="*/ 1829920 h 1890035"/>
                <a:gd name="connsiteX17" fmla="*/ 766768 w 3566772"/>
                <a:gd name="connsiteY17" fmla="*/ 1144073 h 1890035"/>
                <a:gd name="connsiteX18" fmla="*/ 490661 w 3566772"/>
                <a:gd name="connsiteY18" fmla="*/ 1010770 h 1890035"/>
                <a:gd name="connsiteX19" fmla="*/ 0 w 3566772"/>
                <a:gd name="connsiteY19" fmla="*/ 1005953 h 1890035"/>
                <a:gd name="connsiteX20" fmla="*/ 47624 w 3566772"/>
                <a:gd name="connsiteY20" fmla="*/ 653540 h 1890035"/>
                <a:gd name="connsiteX0" fmla="*/ 47624 w 3566772"/>
                <a:gd name="connsiteY0" fmla="*/ 659312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47624 w 3566772"/>
                <a:gd name="connsiteY20" fmla="*/ 659312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53823 w 3572959"/>
                <a:gd name="connsiteY0" fmla="*/ 378325 h 1895807"/>
                <a:gd name="connsiteX1" fmla="*/ 272893 w 3572959"/>
                <a:gd name="connsiteY1" fmla="*/ 40181 h 1895807"/>
                <a:gd name="connsiteX2" fmla="*/ 1009487 w 3572959"/>
                <a:gd name="connsiteY2" fmla="*/ 273544 h 1895807"/>
                <a:gd name="connsiteX3" fmla="*/ 1590511 w 3572959"/>
                <a:gd name="connsiteY3" fmla="*/ 310057 h 1895807"/>
                <a:gd name="connsiteX4" fmla="*/ 2108037 w 3572959"/>
                <a:gd name="connsiteY4" fmla="*/ 251320 h 1895807"/>
                <a:gd name="connsiteX5" fmla="*/ 2558887 w 3572959"/>
                <a:gd name="connsiteY5" fmla="*/ 140195 h 1895807"/>
                <a:gd name="connsiteX6" fmla="*/ 2543005 w 3572959"/>
                <a:gd name="connsiteY6" fmla="*/ 995856 h 1895807"/>
                <a:gd name="connsiteX7" fmla="*/ 3062124 w 3572959"/>
                <a:gd name="connsiteY7" fmla="*/ 995858 h 1895807"/>
                <a:gd name="connsiteX8" fmla="*/ 3547899 w 3572959"/>
                <a:gd name="connsiteY8" fmla="*/ 1130800 h 1895807"/>
                <a:gd name="connsiteX9" fmla="*/ 3473410 w 3572959"/>
                <a:gd name="connsiteY9" fmla="*/ 1435642 h 1895807"/>
                <a:gd name="connsiteX10" fmla="*/ 3509799 w 3572959"/>
                <a:gd name="connsiteY10" fmla="*/ 1791188 h 1895807"/>
                <a:gd name="connsiteX11" fmla="*/ 2900193 w 3572959"/>
                <a:gd name="connsiteY11" fmla="*/ 1829294 h 1895807"/>
                <a:gd name="connsiteX12" fmla="*/ 2520910 w 3572959"/>
                <a:gd name="connsiteY12" fmla="*/ 1807117 h 1895807"/>
                <a:gd name="connsiteX13" fmla="*/ 2106573 w 3572959"/>
                <a:gd name="connsiteY13" fmla="*/ 1811879 h 1895807"/>
                <a:gd name="connsiteX14" fmla="*/ 1587460 w 3572959"/>
                <a:gd name="connsiteY14" fmla="*/ 1797592 h 1895807"/>
                <a:gd name="connsiteX15" fmla="*/ 1125498 w 3572959"/>
                <a:gd name="connsiteY15" fmla="*/ 1778541 h 1895807"/>
                <a:gd name="connsiteX16" fmla="*/ 725448 w 3572959"/>
                <a:gd name="connsiteY16" fmla="*/ 1835692 h 1895807"/>
                <a:gd name="connsiteX17" fmla="*/ 772955 w 3572959"/>
                <a:gd name="connsiteY17" fmla="*/ 1149845 h 1895807"/>
                <a:gd name="connsiteX18" fmla="*/ 496848 w 3572959"/>
                <a:gd name="connsiteY18" fmla="*/ 1016542 h 1895807"/>
                <a:gd name="connsiteX19" fmla="*/ 6187 w 3572959"/>
                <a:gd name="connsiteY19" fmla="*/ 1011725 h 1895807"/>
                <a:gd name="connsiteX20" fmla="*/ 153823 w 3572959"/>
                <a:gd name="connsiteY20" fmla="*/ 378325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726493 w 3574004"/>
                <a:gd name="connsiteY16" fmla="*/ 1838547 h 1898662"/>
                <a:gd name="connsiteX17" fmla="*/ 774000 w 3574004"/>
                <a:gd name="connsiteY17" fmla="*/ 1152700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726493 w 3574004"/>
                <a:gd name="connsiteY16" fmla="*/ 1838547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716968 w 3574004"/>
                <a:gd name="connsiteY16" fmla="*/ 184331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97918 w 3574004"/>
                <a:gd name="connsiteY16" fmla="*/ 182426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69343 w 3574004"/>
                <a:gd name="connsiteY16" fmla="*/ 182426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69343 w 3574004"/>
                <a:gd name="connsiteY16" fmla="*/ 182426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97918 w 3574004"/>
                <a:gd name="connsiteY16" fmla="*/ 1795685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93156 w 3574004"/>
                <a:gd name="connsiteY16" fmla="*/ 180521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74004" h="1898662">
                  <a:moveTo>
                    <a:pt x="131055" y="385943"/>
                  </a:moveTo>
                  <a:cubicBezTo>
                    <a:pt x="131055" y="207082"/>
                    <a:pt x="90314" y="71611"/>
                    <a:pt x="273938" y="43036"/>
                  </a:cubicBezTo>
                  <a:cubicBezTo>
                    <a:pt x="484545" y="-12526"/>
                    <a:pt x="720551" y="-63326"/>
                    <a:pt x="1010532" y="276399"/>
                  </a:cubicBezTo>
                  <a:cubicBezTo>
                    <a:pt x="1228020" y="197554"/>
                    <a:pt x="1278818" y="148870"/>
                    <a:pt x="1591556" y="312912"/>
                  </a:cubicBezTo>
                  <a:cubicBezTo>
                    <a:pt x="1765652" y="245179"/>
                    <a:pt x="1765125" y="151517"/>
                    <a:pt x="2109082" y="254175"/>
                  </a:cubicBezTo>
                  <a:cubicBezTo>
                    <a:pt x="2182636" y="56267"/>
                    <a:pt x="2376841" y="-143228"/>
                    <a:pt x="2559932" y="143050"/>
                  </a:cubicBezTo>
                  <a:cubicBezTo>
                    <a:pt x="2641423" y="557917"/>
                    <a:pt x="2392708" y="955318"/>
                    <a:pt x="2544050" y="998711"/>
                  </a:cubicBezTo>
                  <a:cubicBezTo>
                    <a:pt x="2661525" y="870124"/>
                    <a:pt x="2880076" y="629354"/>
                    <a:pt x="3063169" y="998713"/>
                  </a:cubicBezTo>
                  <a:cubicBezTo>
                    <a:pt x="3278012" y="980722"/>
                    <a:pt x="3457927" y="967498"/>
                    <a:pt x="3548944" y="1133655"/>
                  </a:cubicBezTo>
                  <a:cubicBezTo>
                    <a:pt x="3604792" y="1310933"/>
                    <a:pt x="3561767" y="1309382"/>
                    <a:pt x="3474455" y="1438497"/>
                  </a:cubicBezTo>
                  <a:cubicBezTo>
                    <a:pt x="3468105" y="1548562"/>
                    <a:pt x="3620668" y="1725259"/>
                    <a:pt x="3510844" y="1794043"/>
                  </a:cubicBezTo>
                  <a:cubicBezTo>
                    <a:pt x="3212394" y="2004654"/>
                    <a:pt x="3080099" y="1832149"/>
                    <a:pt x="2901238" y="1832149"/>
                  </a:cubicBezTo>
                  <a:cubicBezTo>
                    <a:pt x="2774810" y="1824757"/>
                    <a:pt x="2696008" y="1979289"/>
                    <a:pt x="2521955" y="1809972"/>
                  </a:cubicBezTo>
                  <a:cubicBezTo>
                    <a:pt x="2407941" y="1828500"/>
                    <a:pt x="2391007" y="1933805"/>
                    <a:pt x="2107618" y="1814734"/>
                  </a:cubicBezTo>
                  <a:cubicBezTo>
                    <a:pt x="1963949" y="1862359"/>
                    <a:pt x="1955238" y="1963174"/>
                    <a:pt x="1588505" y="1800447"/>
                  </a:cubicBezTo>
                  <a:cubicBezTo>
                    <a:pt x="1423406" y="1888553"/>
                    <a:pt x="1354369" y="1913167"/>
                    <a:pt x="1126543" y="1781396"/>
                  </a:cubicBezTo>
                  <a:cubicBezTo>
                    <a:pt x="986049" y="1876646"/>
                    <a:pt x="848750" y="1948092"/>
                    <a:pt x="693156" y="1805210"/>
                  </a:cubicBezTo>
                  <a:cubicBezTo>
                    <a:pt x="604237" y="1619465"/>
                    <a:pt x="786721" y="1271772"/>
                    <a:pt x="783525" y="1147938"/>
                  </a:cubicBezTo>
                  <a:cubicBezTo>
                    <a:pt x="735106" y="1026494"/>
                    <a:pt x="616163" y="1123380"/>
                    <a:pt x="497893" y="1019397"/>
                  </a:cubicBezTo>
                  <a:cubicBezTo>
                    <a:pt x="370098" y="996377"/>
                    <a:pt x="77896" y="1143968"/>
                    <a:pt x="7232" y="1014580"/>
                  </a:cubicBezTo>
                  <a:cubicBezTo>
                    <a:pt x="-29281" y="787572"/>
                    <a:pt x="81843" y="689151"/>
                    <a:pt x="131055" y="3859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9" name="Agrupar 98"/>
            <p:cNvGrpSpPr/>
            <p:nvPr/>
          </p:nvGrpSpPr>
          <p:grpSpPr>
            <a:xfrm>
              <a:off x="2024743" y="1958371"/>
              <a:ext cx="7203453" cy="2353432"/>
              <a:chOff x="2024743" y="1958371"/>
              <a:chExt cx="7203453" cy="2353432"/>
            </a:xfrm>
            <a:effectLst/>
          </p:grpSpPr>
          <p:sp>
            <p:nvSpPr>
              <p:cNvPr id="100" name="Retângulo 99"/>
              <p:cNvSpPr/>
              <p:nvPr/>
            </p:nvSpPr>
            <p:spPr>
              <a:xfrm>
                <a:off x="2024743" y="1958371"/>
                <a:ext cx="6387024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9600" b="1" dirty="0" err="1" smtClean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rgbClr val="FF3399"/>
                      </a:fgClr>
                      <a:bgClr>
                        <a:srgbClr val="FFCCFF"/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  <a:latin typeface="Forte" panose="03060902040502070203" pitchFamily="66" charset="0"/>
                  </a:rPr>
                  <a:t>Rosi</a:t>
                </a:r>
                <a:endParaRPr lang="pt-BR" sz="9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rgbClr val="FF3399"/>
                    </a:fgClr>
                    <a:bgClr>
                      <a:srgbClr val="FFCCFF"/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Forte" panose="03060902040502070203" pitchFamily="66" charset="0"/>
                </a:endParaRPr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2841172" y="2742143"/>
                <a:ext cx="6387024" cy="1569660"/>
              </a:xfrm>
              <a:prstGeom prst="rect">
                <a:avLst/>
              </a:prstGeom>
              <a:noFill/>
              <a:effectLst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9600" b="1" dirty="0" smtClean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rgbClr val="FF3399"/>
                      </a:fgClr>
                      <a:bgClr>
                        <a:srgbClr val="FFCCFF"/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  <a:latin typeface="Forte" panose="03060902040502070203" pitchFamily="66" charset="0"/>
                  </a:rPr>
                  <a:t>Roriz</a:t>
                </a:r>
                <a:endParaRPr lang="pt-BR" sz="9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rgbClr val="FF3399"/>
                    </a:fgClr>
                    <a:bgClr>
                      <a:srgbClr val="FFCCFF"/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Forte" panose="03060902040502070203" pitchFamily="66" charset="0"/>
                </a:endParaRPr>
              </a:p>
            </p:txBody>
          </p:sp>
        </p:grpSp>
      </p:grpSp>
      <p:sp>
        <p:nvSpPr>
          <p:cNvPr id="107" name="CaixaDeTexto 106"/>
          <p:cNvSpPr txBox="1"/>
          <p:nvPr/>
        </p:nvSpPr>
        <p:spPr>
          <a:xfrm>
            <a:off x="4691622" y="-1081933"/>
            <a:ext cx="549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Versão “Encher o nome”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5575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12943 0.1539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1" y="768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18165 0.1069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89" y="53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0.07448 0.05833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291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34388 0.2604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1300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4.81481E-6 L -0.05443 0.43587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" y="2178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7.40741E-7 L 0.4431 0.1412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8" y="706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-4.44444E-6 L 0.02265 0.4016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" y="2006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04167E-6 4.07407E-6 L -0.36992 -0.2254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03" y="-1127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8333E-6 -2.96296E-6 L -0.45235 -0.21527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17" y="-10764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2.59259E-6 L 0.00091 0.1099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48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2.22222E-6 L 0.05989 -0.2588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-1294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-1.85185E-6 L 0.1405 0.40463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2023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-2.59259E-6 L 0.11406 -0.40648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-20324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53" presetClass="exit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0833E-6 -4.44444E-6 L -0.28503 0.26412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58" y="13194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53" presetClass="exit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375E-6 -4.07407E-6 L -0.11966 -0.39421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-19722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53" presetClass="exit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-1.85185E-6 L 0.23998 -0.07037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-3519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53" presetClass="exit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E-6 2.96296E-6 L -0.11224 0.32662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16319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375E-6 -3.33333E-6 L -0.11966 -0.01852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-92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44444E-6 L -0.0349 0.28473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14236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2.59259E-6 L -0.23164 -0.01366 " pathEditMode="relative" rAng="0" ptsTypes="AA">
                                      <p:cBhvr>
                                        <p:cTn id="1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89" y="-694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95833E-6 7.40741E-7 L -0.10976 -0.1632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95" y="-8171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53" presetClass="exit" presetSubtype="3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25E-6 3.7037E-7 L -0.0974 0.18449 " pathEditMode="relative" rAng="0" ptsTypes="AA">
                                      <p:cBhvr>
                                        <p:cTn id="1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921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53" presetClass="exit" presetSubtype="3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66667E-6 -3.33333E-6 L -0.33373 -0.10833 " pathEditMode="relative" rAng="0" ptsTypes="AA">
                                      <p:cBhvr>
                                        <p:cTn id="1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93" y="-5417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53" presetClass="exit" presetSubtype="3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875E-6 -3.7037E-6 L -0.2944 -0.26111 " pathEditMode="relative" rAng="0" ptsTypes="AA">
                                      <p:cBhvr>
                                        <p:cTn id="1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7" y="-13056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53" presetClass="exit" presetSubtype="3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125E-6 4.81481E-6 L 0.20078 0.43773 " pathEditMode="relative" rAng="0" ptsTypes="AA">
                                      <p:cBhvr>
                                        <p:cTn id="1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21875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54167E-6 -2.22222E-6 L 0.41302 -0.23333 " pathEditMode="relative" rAng="0" ptsTypes="AA">
                                      <p:cBhvr>
                                        <p:cTn id="1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51" y="-11667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7 -4.07407E-6 L 0.29258 -0.39768 " pathEditMode="relative" rAng="0" ptsTypes="AA">
                                      <p:cBhvr>
                                        <p:cTn id="1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22" y="-19884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75E-6 3.33333E-6 L 0.3737 -0.39121 " pathEditMode="relative" rAng="0" ptsTypes="AA">
                                      <p:cBhvr>
                                        <p:cTn id="20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85" y="-1956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91667E-6 7.40741E-7 L -0.20455 -0.19514 " pathEditMode="relative" rAng="0" ptsTypes="AA">
                                      <p:cBhvr>
                                        <p:cTn id="20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34" y="-9769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4.375E-6 2.22222E-6 L -0.19362 0.27384 " pathEditMode="relative" rAng="0" ptsTypes="AA">
                                      <p:cBhvr>
                                        <p:cTn id="2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7" y="13681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16667E-6 2.59259E-6 L 0.15703 -0.25602 " pathEditMode="relative" rAng="0" ptsTypes="AA">
                                      <p:cBhvr>
                                        <p:cTn id="2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-12801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29167E-6 -1.11111E-6 L -0.028 -0.40555 " pathEditMode="relative" rAng="0" ptsTypes="AA">
                                      <p:cBhvr>
                                        <p:cTn id="2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-20278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25E-7 -2.22222E-6 L 0.43685 -0.05208 " pathEditMode="relative" rAng="0" ptsTypes="AA">
                                      <p:cBhvr>
                                        <p:cTn id="2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36" y="-2616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53" presetClass="exit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25E-6 1.48148E-6 L -0.03151 -0.20857 " pathEditMode="relative" rAng="0" ptsTypes="AA">
                                      <p:cBhvr>
                                        <p:cTn id="2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-10440"/>
                                    </p:animMotion>
                                  </p:childTnLst>
                                </p:cTn>
                              </p:par>
                              <p:par>
                                <p:cTn id="243" presetID="53" presetClass="exit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125E-6 -3.7037E-6 L 0.34688 0.40047 " pathEditMode="relative" rAng="0" ptsTypes="AA">
                                      <p:cBhvr>
                                        <p:cTn id="2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44" y="20023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53" presetClass="exit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875E-6 -2.96296E-6 L 0.10326 0.30371 " pathEditMode="relative" rAng="0" ptsTypes="AA">
                                      <p:cBhvr>
                                        <p:cTn id="2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15185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53" presetClass="exit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-4.07407E-6 L 0.18151 0.2551 " pathEditMode="relative" rAng="0" ptsTypes="AA">
                                      <p:cBhvr>
                                        <p:cTn id="2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76" y="12755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53" presetClass="exit" presetSubtype="3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6.25E-7 -7.40741E-7 L 0.25495 0.23657 " pathEditMode="relative" rAng="0" ptsTypes="AA">
                                      <p:cBhvr>
                                        <p:cTn id="27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7" y="11829"/>
                                    </p:animMotion>
                                  </p:childTnLst>
                                </p:cTn>
                              </p:par>
                              <p:par>
                                <p:cTn id="271" presetID="53" presetClass="exit" presetSubtype="3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58333E-6 4.81481E-6 L 0.04843 0.19768 " pathEditMode="relative" rAng="0" ptsTypes="AA">
                                      <p:cBhvr>
                                        <p:cTn id="27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9884"/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53" presetClass="exit" presetSubtype="3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4.16667E-6 -2.96296E-6 L 0.42813 0.41621 " pathEditMode="relative" rAng="0" ptsTypes="AA">
                                      <p:cBhvr>
                                        <p:cTn id="2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06" y="20810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53" presetClass="exit" presetSubtype="3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11022E-16 -4.07407E-6 L -0.19297 0.40579 " pathEditMode="relative" rAng="0" ptsTypes="AA">
                                      <p:cBhvr>
                                        <p:cTn id="29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20278"/>
                                    </p:animMotion>
                                  </p:childTnLst>
                                </p:cTn>
                              </p:par>
                              <p:par>
                                <p:cTn id="292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7 5.55112E-17 L 0.33216 0.13773 " pathEditMode="relative" rAng="0" ptsTypes="AA">
                                      <p:cBhvr>
                                        <p:cTn id="2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2" y="6875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375E-6 -1.11111E-6 L 0.03998 -0.40092 " pathEditMode="relative" rAng="0" ptsTypes="AA">
                                      <p:cBhvr>
                                        <p:cTn id="3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" y="-20046"/>
                                    </p:animMotion>
                                  </p:childTnLst>
                                </p:cTn>
                              </p:par>
                              <p:par>
                                <p:cTn id="306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2.08333E-6 1.85185E-6 L -0.27084 0.38866 " pathEditMode="relative" rAng="0" ptsTypes="AA">
                                      <p:cBhvr>
                                        <p:cTn id="3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9421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4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6.25E-7 2.22222E-6 L 0.32643 -0.14815 " pathEditMode="relative" rAng="0" ptsTypes="AA">
                                      <p:cBhvr>
                                        <p:cTn id="3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5" y="-7407"/>
                                    </p:animMotion>
                                  </p:childTnLst>
                                </p:cTn>
                              </p:par>
                              <p:par>
                                <p:cTn id="320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1.45833E-6 3.7037E-7 L 0.15547 0.00764 " pathEditMode="relative" rAng="0" ptsTypes="AA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370"/>
                                    </p:animMotion>
                                  </p:childTnLst>
                                </p:cTn>
                              </p:par>
                              <p:par>
                                <p:cTn id="327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2.08333E-7 -4.81481E-6 L -0.35534 0.39653 " pathEditMode="relative" rAng="0" ptsTypes="AA">
                                      <p:cBhvr>
                                        <p:cTn id="3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73" y="19815"/>
                                    </p:animMotion>
                                  </p:childTnLst>
                                </p:cTn>
                              </p:par>
                              <p:par>
                                <p:cTn id="334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5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1.66667E-6 -4.44444E-6 L 0.24727 0.10394 " pathEditMode="relative" rAng="0" ptsTypes="AA">
                                      <p:cBhvr>
                                        <p:cTn id="3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57" y="5185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45833E-6 3.33333E-6 L -0.21862 -0.39005 " pathEditMode="relative" rAng="0" ptsTypes="AA">
                                      <p:cBhvr>
                                        <p:cTn id="34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38" y="-19514"/>
                                    </p:animMotion>
                                  </p:childTnLst>
                                </p:cTn>
                              </p:par>
                              <p:par>
                                <p:cTn id="348" presetID="53" presetClass="exit" presetSubtype="3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79167E-6 -1.85185E-6 L -0.46471 0.24792 " pathEditMode="relative" rAng="0" ptsTypes="AA">
                                      <p:cBhvr>
                                        <p:cTn id="35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42" y="12384"/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53" presetClass="exit" presetSubtype="3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29167E-6 3.7037E-7 L -0.42539 -0.08982 " pathEditMode="relative" rAng="0" ptsTypes="AA">
                                      <p:cBhvr>
                                        <p:cTn id="3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76" y="-4491"/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53" presetClass="exit" presetSubtype="3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25E-6 3.7037E-6 L 0.25976 -0.24422 " pathEditMode="relative" rAng="0" ptsTypes="AA">
                                      <p:cBhvr>
                                        <p:cTn id="36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2" y="-12222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53" presetClass="exit" presetSubtype="3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42" presetClass="path" presetSubtype="0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1.45833E-6 4.44444E-6 L -0.40456 0.33935 " pathEditMode="relative" rAng="0" ptsTypes="AA">
                                      <p:cBhvr>
                                        <p:cTn id="37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34" y="16968"/>
                                    </p:animMotion>
                                  </p:childTnLst>
                                </p:cTn>
                              </p:par>
                              <p:par>
                                <p:cTn id="376" presetID="53" presetClass="exit" presetSubtype="3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42" presetClass="path" presetSubtype="0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5E-6 4.44444E-6 L -0.36459 -0.36436 " pathEditMode="relative" rAng="0" ptsTypes="AA">
                                      <p:cBhvr>
                                        <p:cTn id="38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29" y="-18218"/>
                                    </p:animMotion>
                                  </p:childTnLst>
                                </p:cTn>
                              </p:par>
                              <p:par>
                                <p:cTn id="383" presetID="53" presetClass="exit" presetSubtype="3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42" presetClass="path" presetSubtype="0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4.58333E-6 3.7037E-6 L -0.45404 0.42176 " pathEditMode="relative" rAng="0" ptsTypes="AA">
                                      <p:cBhvr>
                                        <p:cTn id="38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08" y="21088"/>
                                    </p:animMotion>
                                  </p:childTnLst>
                                </p:cTn>
                              </p:par>
                              <p:par>
                                <p:cTn id="390" presetID="53" presetClass="exit" presetSubtype="3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1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42" presetClass="path" presetSubtype="0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1.66667E-6 7.40741E-7 L -0.04622 -0.01945 " pathEditMode="relative" rAng="0" ptsTypes="AA">
                                      <p:cBhvr>
                                        <p:cTn id="39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-972"/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53" presetClass="exit" presetSubtype="3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8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75E-6 3.33333E-6 L -0.35912 0.02129 " pathEditMode="relative" rAng="0" ptsTypes="AA">
                                      <p:cBhvr>
                                        <p:cTn id="40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56" y="1065"/>
                                    </p:animMotion>
                                  </p:childTnLst>
                                </p:cTn>
                              </p:par>
                              <p:par>
                                <p:cTn id="404" presetID="53" presetClass="exit" presetSubtype="3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95833E-6 2.22222E-6 L -0.11393 -0.27292 " pathEditMode="relative" rAng="0" ptsTypes="AA">
                                      <p:cBhvr>
                                        <p:cTn id="41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3" y="-13657"/>
                                    </p:animMotion>
                                  </p:childTnLst>
                                </p:cTn>
                              </p:par>
                              <p:par>
                                <p:cTn id="411" presetID="53" presetClass="exit" presetSubtype="3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2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4.16667E-6 3.7037E-6 L 0.42513 0.27291 " pathEditMode="relative" rAng="0" ptsTypes="AA">
                                      <p:cBhvr>
                                        <p:cTn id="41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50" y="13634"/>
                                    </p:animMotion>
                                  </p:childTnLst>
                                </p:cTn>
                              </p:par>
                              <p:par>
                                <p:cTn id="418" presetID="53" presetClass="exit" presetSubtype="3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9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91667E-6 -7.40741E-7 L -0.42578 0.09769 " pathEditMode="relative" rAng="0" ptsTypes="AA">
                                      <p:cBhvr>
                                        <p:cTn id="42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89" y="4884"/>
                                    </p:animMotion>
                                  </p:childTnLst>
                                </p:cTn>
                              </p:par>
                              <p:par>
                                <p:cTn id="425" presetID="53" presetClass="exit" presetSubtype="3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6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42" presetClass="path" presetSubtype="0" accel="50000" decel="5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2.08333E-6 -4.44444E-6 L -0.26472 0.09445 " pathEditMode="relative" rAng="0" ptsTypes="AA">
                                      <p:cBhvr>
                                        <p:cTn id="4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42" y="4722"/>
                                    </p:animMotion>
                                  </p:childTnLst>
                                </p:cTn>
                              </p:par>
                              <p:par>
                                <p:cTn id="432" presetID="53" presetClass="exit" presetSubtype="32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3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42" presetClass="path" presetSubtype="0" accel="50000" decel="5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1.875E-6 -3.7037E-7 L 0.34323 -0.01551 " pathEditMode="relative" rAng="0" ptsTypes="AA">
                                      <p:cBhvr>
                                        <p:cTn id="43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61" y="-787"/>
                                    </p:animMotion>
                                  </p:childTnLst>
                                </p:cTn>
                              </p:par>
                              <p:par>
                                <p:cTn id="439" presetID="53" presetClass="exit" presetSubtype="32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42" presetClass="path" presetSubtype="0" accel="50000" decel="5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-2.70833E-6 -2.59259E-6 L 0.20352 -0.39907 " pathEditMode="relative" rAng="0" ptsTypes="AA">
                                      <p:cBhvr>
                                        <p:cTn id="44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9" y="-19954"/>
                                    </p:animMotion>
                                  </p:childTnLst>
                                </p:cTn>
                              </p:par>
                              <p:par>
                                <p:cTn id="446" presetID="53" presetClass="exit" presetSubtype="32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42" presetClass="path" presetSubtype="0" accel="50000" decel="5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-1.25E-6 3.33333E-6 L 0.44193 -0.3963 " pathEditMode="relative" rAng="0" ptsTypes="AA">
                                      <p:cBhvr>
                                        <p:cTn id="45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96" y="-19815"/>
                                    </p:animMotion>
                                  </p:childTnLst>
                                </p:cTn>
                              </p:par>
                              <p:par>
                                <p:cTn id="453" presetID="53" presetClass="exit" presetSubtype="32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4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8.33333E-7 -7.40741E-7 L 0.26185 0.38843 " pathEditMode="relative" rAng="0" ptsTypes="AA">
                                      <p:cBhvr>
                                        <p:cTn id="45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19421"/>
                                    </p:animMotion>
                                  </p:childTnLst>
                                </p:cTn>
                              </p:par>
                              <p:par>
                                <p:cTn id="460" presetID="53" presetClass="exit" presetSubtype="3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1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2.91667E-6 2.96296E-6 L -0.45339 -0.39792 " pathEditMode="relative" rAng="0" ptsTypes="AA">
                                      <p:cBhvr>
                                        <p:cTn id="46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9" y="-19907"/>
                                    </p:animMotion>
                                  </p:childTnLst>
                                </p:cTn>
                              </p:par>
                              <p:par>
                                <p:cTn id="467" presetID="53" presetClass="exit" presetSubtype="3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8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2.08333E-7 2.22222E-6 L -0.35911 0.23703 " pathEditMode="relative" rAng="0" ptsTypes="AA">
                                      <p:cBhvr>
                                        <p:cTn id="47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56" y="11852"/>
                                    </p:animMotion>
                                  </p:childTnLst>
                                </p:cTn>
                              </p:par>
                              <p:par>
                                <p:cTn id="474" presetID="53" presetClass="exit" presetSubtype="3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5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4.16667E-7 3.33333E-6 L -0.30365 -0.41667 " pathEditMode="relative" rAng="0" ptsTypes="AA">
                                      <p:cBhvr>
                                        <p:cTn id="48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2" y="-20833"/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53" presetClass="exit" presetSubtype="3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2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42" presetClass="path" presetSubtype="0" accel="50000" decel="5000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-2.5E-6 2.59259E-6 L 0.12865 -0.12454 " pathEditMode="relative" rAng="0" ptsTypes="AA">
                                      <p:cBhvr>
                                        <p:cTn id="48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32" y="-6227"/>
                                    </p:animMotion>
                                  </p:childTnLst>
                                </p:cTn>
                              </p:par>
                              <p:par>
                                <p:cTn id="488" presetID="53" presetClass="exit" presetSubtype="3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9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42" presetClass="path" presetSubtype="0" accel="50000" decel="5000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2.70833E-6 0 L 0.0358 -0.0794 " pathEditMode="relative" rAng="0" ptsTypes="AA">
                                      <p:cBhvr>
                                        <p:cTn id="494" dur="10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-3981"/>
                                    </p:animMotion>
                                  </p:childTnLst>
                                </p:cTn>
                              </p:par>
                              <p:par>
                                <p:cTn id="495" presetID="53" presetClass="exit" presetSubtype="3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6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024743" y="1958371"/>
            <a:ext cx="638702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1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rgbClr val="FF3399"/>
                  </a:fgClr>
                  <a:bgClr>
                    <a:srgbClr val="FFCCFF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Forte" panose="03060902040502070203" pitchFamily="66" charset="0"/>
              </a:rPr>
              <a:t>Rosi</a:t>
            </a:r>
            <a:endParaRPr lang="pt-BR" sz="9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rgbClr val="FF3399"/>
                </a:fgClr>
                <a:bgClr>
                  <a:srgbClr val="FFCCFF"/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841172" y="2742143"/>
            <a:ext cx="638702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rgbClr val="FF3399"/>
                  </a:fgClr>
                  <a:bgClr>
                    <a:srgbClr val="FFCCFF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Forte" panose="03060902040502070203" pitchFamily="66" charset="0"/>
              </a:rPr>
              <a:t>Roriz</a:t>
            </a:r>
            <a:endParaRPr lang="pt-BR" sz="9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rgbClr val="FF3399"/>
                </a:fgClr>
                <a:bgClr>
                  <a:srgbClr val="FFCCFF"/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69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Arredondado 5"/>
          <p:cNvSpPr/>
          <p:nvPr/>
        </p:nvSpPr>
        <p:spPr>
          <a:xfrm>
            <a:off x="3964570" y="2223866"/>
            <a:ext cx="3574004" cy="1898662"/>
          </a:xfrm>
          <a:custGeom>
            <a:avLst/>
            <a:gdLst>
              <a:gd name="connsiteX0" fmla="*/ 0 w 3676650"/>
              <a:gd name="connsiteY0" fmla="*/ 323856 h 1943100"/>
              <a:gd name="connsiteX1" fmla="*/ 323856 w 3676650"/>
              <a:gd name="connsiteY1" fmla="*/ 0 h 1943100"/>
              <a:gd name="connsiteX2" fmla="*/ 3352794 w 3676650"/>
              <a:gd name="connsiteY2" fmla="*/ 0 h 1943100"/>
              <a:gd name="connsiteX3" fmla="*/ 3676650 w 3676650"/>
              <a:gd name="connsiteY3" fmla="*/ 323856 h 1943100"/>
              <a:gd name="connsiteX4" fmla="*/ 3676650 w 3676650"/>
              <a:gd name="connsiteY4" fmla="*/ 1619244 h 1943100"/>
              <a:gd name="connsiteX5" fmla="*/ 3352794 w 3676650"/>
              <a:gd name="connsiteY5" fmla="*/ 1943100 h 1943100"/>
              <a:gd name="connsiteX6" fmla="*/ 323856 w 3676650"/>
              <a:gd name="connsiteY6" fmla="*/ 1943100 h 1943100"/>
              <a:gd name="connsiteX7" fmla="*/ 0 w 3676650"/>
              <a:gd name="connsiteY7" fmla="*/ 1619244 h 1943100"/>
              <a:gd name="connsiteX8" fmla="*/ 0 w 3676650"/>
              <a:gd name="connsiteY8" fmla="*/ 323856 h 1943100"/>
              <a:gd name="connsiteX0" fmla="*/ 0 w 3676650"/>
              <a:gd name="connsiteY0" fmla="*/ 330206 h 1949450"/>
              <a:gd name="connsiteX1" fmla="*/ 323856 w 3676650"/>
              <a:gd name="connsiteY1" fmla="*/ 6350 h 1949450"/>
              <a:gd name="connsiteX2" fmla="*/ 603250 w 3676650"/>
              <a:gd name="connsiteY2" fmla="*/ 0 h 1949450"/>
              <a:gd name="connsiteX3" fmla="*/ 3352794 w 3676650"/>
              <a:gd name="connsiteY3" fmla="*/ 6350 h 1949450"/>
              <a:gd name="connsiteX4" fmla="*/ 3676650 w 3676650"/>
              <a:gd name="connsiteY4" fmla="*/ 330206 h 1949450"/>
              <a:gd name="connsiteX5" fmla="*/ 3676650 w 3676650"/>
              <a:gd name="connsiteY5" fmla="*/ 1625594 h 1949450"/>
              <a:gd name="connsiteX6" fmla="*/ 3352794 w 3676650"/>
              <a:gd name="connsiteY6" fmla="*/ 1949450 h 1949450"/>
              <a:gd name="connsiteX7" fmla="*/ 323856 w 3676650"/>
              <a:gd name="connsiteY7" fmla="*/ 1949450 h 1949450"/>
              <a:gd name="connsiteX8" fmla="*/ 0 w 3676650"/>
              <a:gd name="connsiteY8" fmla="*/ 1625594 h 1949450"/>
              <a:gd name="connsiteX9" fmla="*/ 0 w 3676650"/>
              <a:gd name="connsiteY9" fmla="*/ 330206 h 1949450"/>
              <a:gd name="connsiteX0" fmla="*/ 0 w 3676650"/>
              <a:gd name="connsiteY0" fmla="*/ 323856 h 1943100"/>
              <a:gd name="connsiteX1" fmla="*/ 323856 w 3676650"/>
              <a:gd name="connsiteY1" fmla="*/ 0 h 1943100"/>
              <a:gd name="connsiteX2" fmla="*/ 1041400 w 3676650"/>
              <a:gd name="connsiteY2" fmla="*/ 247650 h 1943100"/>
              <a:gd name="connsiteX3" fmla="*/ 3352794 w 3676650"/>
              <a:gd name="connsiteY3" fmla="*/ 0 h 1943100"/>
              <a:gd name="connsiteX4" fmla="*/ 3676650 w 3676650"/>
              <a:gd name="connsiteY4" fmla="*/ 323856 h 1943100"/>
              <a:gd name="connsiteX5" fmla="*/ 3676650 w 3676650"/>
              <a:gd name="connsiteY5" fmla="*/ 1619244 h 1943100"/>
              <a:gd name="connsiteX6" fmla="*/ 3352794 w 3676650"/>
              <a:gd name="connsiteY6" fmla="*/ 1943100 h 1943100"/>
              <a:gd name="connsiteX7" fmla="*/ 323856 w 3676650"/>
              <a:gd name="connsiteY7" fmla="*/ 1943100 h 1943100"/>
              <a:gd name="connsiteX8" fmla="*/ 0 w 3676650"/>
              <a:gd name="connsiteY8" fmla="*/ 1619244 h 1943100"/>
              <a:gd name="connsiteX9" fmla="*/ 0 w 3676650"/>
              <a:gd name="connsiteY9" fmla="*/ 323856 h 1943100"/>
              <a:gd name="connsiteX0" fmla="*/ 0 w 3676650"/>
              <a:gd name="connsiteY0" fmla="*/ 323856 h 1943100"/>
              <a:gd name="connsiteX1" fmla="*/ 323856 w 3676650"/>
              <a:gd name="connsiteY1" fmla="*/ 0 h 1943100"/>
              <a:gd name="connsiteX2" fmla="*/ 1041400 w 3676650"/>
              <a:gd name="connsiteY2" fmla="*/ 247650 h 1943100"/>
              <a:gd name="connsiteX3" fmla="*/ 3352794 w 3676650"/>
              <a:gd name="connsiteY3" fmla="*/ 0 h 1943100"/>
              <a:gd name="connsiteX4" fmla="*/ 3676650 w 3676650"/>
              <a:gd name="connsiteY4" fmla="*/ 323856 h 1943100"/>
              <a:gd name="connsiteX5" fmla="*/ 3676650 w 3676650"/>
              <a:gd name="connsiteY5" fmla="*/ 1619244 h 1943100"/>
              <a:gd name="connsiteX6" fmla="*/ 3352794 w 3676650"/>
              <a:gd name="connsiteY6" fmla="*/ 1943100 h 1943100"/>
              <a:gd name="connsiteX7" fmla="*/ 323856 w 3676650"/>
              <a:gd name="connsiteY7" fmla="*/ 1943100 h 1943100"/>
              <a:gd name="connsiteX8" fmla="*/ 0 w 3676650"/>
              <a:gd name="connsiteY8" fmla="*/ 1619244 h 1943100"/>
              <a:gd name="connsiteX9" fmla="*/ 0 w 3676650"/>
              <a:gd name="connsiteY9" fmla="*/ 323856 h 1943100"/>
              <a:gd name="connsiteX0" fmla="*/ 0 w 3676650"/>
              <a:gd name="connsiteY0" fmla="*/ 323856 h 1943100"/>
              <a:gd name="connsiteX1" fmla="*/ 323856 w 3676650"/>
              <a:gd name="connsiteY1" fmla="*/ 0 h 1943100"/>
              <a:gd name="connsiteX2" fmla="*/ 1041400 w 3676650"/>
              <a:gd name="connsiteY2" fmla="*/ 247650 h 1943100"/>
              <a:gd name="connsiteX3" fmla="*/ 3352794 w 3676650"/>
              <a:gd name="connsiteY3" fmla="*/ 0 h 1943100"/>
              <a:gd name="connsiteX4" fmla="*/ 3676650 w 3676650"/>
              <a:gd name="connsiteY4" fmla="*/ 323856 h 1943100"/>
              <a:gd name="connsiteX5" fmla="*/ 3676650 w 3676650"/>
              <a:gd name="connsiteY5" fmla="*/ 1619244 h 1943100"/>
              <a:gd name="connsiteX6" fmla="*/ 3352794 w 3676650"/>
              <a:gd name="connsiteY6" fmla="*/ 1943100 h 1943100"/>
              <a:gd name="connsiteX7" fmla="*/ 323856 w 3676650"/>
              <a:gd name="connsiteY7" fmla="*/ 1943100 h 1943100"/>
              <a:gd name="connsiteX8" fmla="*/ 0 w 3676650"/>
              <a:gd name="connsiteY8" fmla="*/ 1619244 h 1943100"/>
              <a:gd name="connsiteX9" fmla="*/ 0 w 3676650"/>
              <a:gd name="connsiteY9" fmla="*/ 323856 h 1943100"/>
              <a:gd name="connsiteX0" fmla="*/ 0 w 3676650"/>
              <a:gd name="connsiteY0" fmla="*/ 326958 h 1946202"/>
              <a:gd name="connsiteX1" fmla="*/ 323856 w 3676650"/>
              <a:gd name="connsiteY1" fmla="*/ 3102 h 1946202"/>
              <a:gd name="connsiteX2" fmla="*/ 1041400 w 3676650"/>
              <a:gd name="connsiteY2" fmla="*/ 250752 h 1946202"/>
              <a:gd name="connsiteX3" fmla="*/ 1771650 w 3676650"/>
              <a:gd name="connsiteY3" fmla="*/ 168202 h 1946202"/>
              <a:gd name="connsiteX4" fmla="*/ 3352794 w 3676650"/>
              <a:gd name="connsiteY4" fmla="*/ 3102 h 1946202"/>
              <a:gd name="connsiteX5" fmla="*/ 3676650 w 3676650"/>
              <a:gd name="connsiteY5" fmla="*/ 326958 h 1946202"/>
              <a:gd name="connsiteX6" fmla="*/ 3676650 w 3676650"/>
              <a:gd name="connsiteY6" fmla="*/ 1622346 h 1946202"/>
              <a:gd name="connsiteX7" fmla="*/ 3352794 w 3676650"/>
              <a:gd name="connsiteY7" fmla="*/ 1946202 h 1946202"/>
              <a:gd name="connsiteX8" fmla="*/ 323856 w 3676650"/>
              <a:gd name="connsiteY8" fmla="*/ 1946202 h 1946202"/>
              <a:gd name="connsiteX9" fmla="*/ 0 w 3676650"/>
              <a:gd name="connsiteY9" fmla="*/ 1622346 h 1946202"/>
              <a:gd name="connsiteX10" fmla="*/ 0 w 3676650"/>
              <a:gd name="connsiteY10" fmla="*/ 326958 h 1946202"/>
              <a:gd name="connsiteX0" fmla="*/ 0 w 3676650"/>
              <a:gd name="connsiteY0" fmla="*/ 325894 h 1945138"/>
              <a:gd name="connsiteX1" fmla="*/ 323856 w 3676650"/>
              <a:gd name="connsiteY1" fmla="*/ 2038 h 1945138"/>
              <a:gd name="connsiteX2" fmla="*/ 1041400 w 3676650"/>
              <a:gd name="connsiteY2" fmla="*/ 249688 h 1945138"/>
              <a:gd name="connsiteX3" fmla="*/ 1536700 w 3676650"/>
              <a:gd name="connsiteY3" fmla="*/ 256038 h 1945138"/>
              <a:gd name="connsiteX4" fmla="*/ 3352794 w 3676650"/>
              <a:gd name="connsiteY4" fmla="*/ 2038 h 1945138"/>
              <a:gd name="connsiteX5" fmla="*/ 3676650 w 3676650"/>
              <a:gd name="connsiteY5" fmla="*/ 325894 h 1945138"/>
              <a:gd name="connsiteX6" fmla="*/ 3676650 w 3676650"/>
              <a:gd name="connsiteY6" fmla="*/ 1621282 h 1945138"/>
              <a:gd name="connsiteX7" fmla="*/ 3352794 w 3676650"/>
              <a:gd name="connsiteY7" fmla="*/ 1945138 h 1945138"/>
              <a:gd name="connsiteX8" fmla="*/ 323856 w 3676650"/>
              <a:gd name="connsiteY8" fmla="*/ 1945138 h 1945138"/>
              <a:gd name="connsiteX9" fmla="*/ 0 w 3676650"/>
              <a:gd name="connsiteY9" fmla="*/ 1621282 h 1945138"/>
              <a:gd name="connsiteX10" fmla="*/ 0 w 3676650"/>
              <a:gd name="connsiteY10" fmla="*/ 325894 h 1945138"/>
              <a:gd name="connsiteX0" fmla="*/ 0 w 3676650"/>
              <a:gd name="connsiteY0" fmla="*/ 325894 h 1945138"/>
              <a:gd name="connsiteX1" fmla="*/ 323856 w 3676650"/>
              <a:gd name="connsiteY1" fmla="*/ 2038 h 1945138"/>
              <a:gd name="connsiteX2" fmla="*/ 1041400 w 3676650"/>
              <a:gd name="connsiteY2" fmla="*/ 249688 h 1945138"/>
              <a:gd name="connsiteX3" fmla="*/ 1536700 w 3676650"/>
              <a:gd name="connsiteY3" fmla="*/ 256038 h 1945138"/>
              <a:gd name="connsiteX4" fmla="*/ 3352794 w 3676650"/>
              <a:gd name="connsiteY4" fmla="*/ 2038 h 1945138"/>
              <a:gd name="connsiteX5" fmla="*/ 3676650 w 3676650"/>
              <a:gd name="connsiteY5" fmla="*/ 325894 h 1945138"/>
              <a:gd name="connsiteX6" fmla="*/ 3676650 w 3676650"/>
              <a:gd name="connsiteY6" fmla="*/ 1621282 h 1945138"/>
              <a:gd name="connsiteX7" fmla="*/ 3352794 w 3676650"/>
              <a:gd name="connsiteY7" fmla="*/ 1945138 h 1945138"/>
              <a:gd name="connsiteX8" fmla="*/ 323856 w 3676650"/>
              <a:gd name="connsiteY8" fmla="*/ 1945138 h 1945138"/>
              <a:gd name="connsiteX9" fmla="*/ 0 w 3676650"/>
              <a:gd name="connsiteY9" fmla="*/ 1621282 h 1945138"/>
              <a:gd name="connsiteX10" fmla="*/ 0 w 3676650"/>
              <a:gd name="connsiteY10" fmla="*/ 325894 h 1945138"/>
              <a:gd name="connsiteX0" fmla="*/ 0 w 3676650"/>
              <a:gd name="connsiteY0" fmla="*/ 327145 h 1946389"/>
              <a:gd name="connsiteX1" fmla="*/ 323856 w 3676650"/>
              <a:gd name="connsiteY1" fmla="*/ 3289 h 1946389"/>
              <a:gd name="connsiteX2" fmla="*/ 1041400 w 3676650"/>
              <a:gd name="connsiteY2" fmla="*/ 250939 h 1946389"/>
              <a:gd name="connsiteX3" fmla="*/ 1536700 w 3676650"/>
              <a:gd name="connsiteY3" fmla="*/ 257289 h 1946389"/>
              <a:gd name="connsiteX4" fmla="*/ 3352794 w 3676650"/>
              <a:gd name="connsiteY4" fmla="*/ 3289 h 1946389"/>
              <a:gd name="connsiteX5" fmla="*/ 3676650 w 3676650"/>
              <a:gd name="connsiteY5" fmla="*/ 327145 h 1946389"/>
              <a:gd name="connsiteX6" fmla="*/ 3676650 w 3676650"/>
              <a:gd name="connsiteY6" fmla="*/ 1622533 h 1946389"/>
              <a:gd name="connsiteX7" fmla="*/ 3352794 w 3676650"/>
              <a:gd name="connsiteY7" fmla="*/ 1946389 h 1946389"/>
              <a:gd name="connsiteX8" fmla="*/ 323856 w 3676650"/>
              <a:gd name="connsiteY8" fmla="*/ 1946389 h 1946389"/>
              <a:gd name="connsiteX9" fmla="*/ 0 w 3676650"/>
              <a:gd name="connsiteY9" fmla="*/ 1622533 h 1946389"/>
              <a:gd name="connsiteX10" fmla="*/ 0 w 3676650"/>
              <a:gd name="connsiteY10" fmla="*/ 327145 h 1946389"/>
              <a:gd name="connsiteX0" fmla="*/ 0 w 3676650"/>
              <a:gd name="connsiteY0" fmla="*/ 327023 h 1946267"/>
              <a:gd name="connsiteX1" fmla="*/ 323856 w 3676650"/>
              <a:gd name="connsiteY1" fmla="*/ 3167 h 1946267"/>
              <a:gd name="connsiteX2" fmla="*/ 1041400 w 3676650"/>
              <a:gd name="connsiteY2" fmla="*/ 250817 h 1946267"/>
              <a:gd name="connsiteX3" fmla="*/ 1574800 w 3676650"/>
              <a:gd name="connsiteY3" fmla="*/ 263517 h 1946267"/>
              <a:gd name="connsiteX4" fmla="*/ 3352794 w 3676650"/>
              <a:gd name="connsiteY4" fmla="*/ 3167 h 1946267"/>
              <a:gd name="connsiteX5" fmla="*/ 3676650 w 3676650"/>
              <a:gd name="connsiteY5" fmla="*/ 327023 h 1946267"/>
              <a:gd name="connsiteX6" fmla="*/ 3676650 w 3676650"/>
              <a:gd name="connsiteY6" fmla="*/ 1622411 h 1946267"/>
              <a:gd name="connsiteX7" fmla="*/ 3352794 w 3676650"/>
              <a:gd name="connsiteY7" fmla="*/ 1946267 h 1946267"/>
              <a:gd name="connsiteX8" fmla="*/ 323856 w 3676650"/>
              <a:gd name="connsiteY8" fmla="*/ 1946267 h 1946267"/>
              <a:gd name="connsiteX9" fmla="*/ 0 w 3676650"/>
              <a:gd name="connsiteY9" fmla="*/ 1622411 h 1946267"/>
              <a:gd name="connsiteX10" fmla="*/ 0 w 3676650"/>
              <a:gd name="connsiteY10" fmla="*/ 327023 h 1946267"/>
              <a:gd name="connsiteX0" fmla="*/ 0 w 3676650"/>
              <a:gd name="connsiteY0" fmla="*/ 329604 h 1948848"/>
              <a:gd name="connsiteX1" fmla="*/ 323856 w 3676650"/>
              <a:gd name="connsiteY1" fmla="*/ 5748 h 1948848"/>
              <a:gd name="connsiteX2" fmla="*/ 1041400 w 3676650"/>
              <a:gd name="connsiteY2" fmla="*/ 253398 h 1948848"/>
              <a:gd name="connsiteX3" fmla="*/ 1574800 w 3676650"/>
              <a:gd name="connsiteY3" fmla="*/ 266098 h 1948848"/>
              <a:gd name="connsiteX4" fmla="*/ 2114550 w 3676650"/>
              <a:gd name="connsiteY4" fmla="*/ 132749 h 1948848"/>
              <a:gd name="connsiteX5" fmla="*/ 3352794 w 3676650"/>
              <a:gd name="connsiteY5" fmla="*/ 5748 h 1948848"/>
              <a:gd name="connsiteX6" fmla="*/ 3676650 w 3676650"/>
              <a:gd name="connsiteY6" fmla="*/ 329604 h 1948848"/>
              <a:gd name="connsiteX7" fmla="*/ 3676650 w 3676650"/>
              <a:gd name="connsiteY7" fmla="*/ 1624992 h 1948848"/>
              <a:gd name="connsiteX8" fmla="*/ 3352794 w 3676650"/>
              <a:gd name="connsiteY8" fmla="*/ 1948848 h 1948848"/>
              <a:gd name="connsiteX9" fmla="*/ 323856 w 3676650"/>
              <a:gd name="connsiteY9" fmla="*/ 1948848 h 1948848"/>
              <a:gd name="connsiteX10" fmla="*/ 0 w 3676650"/>
              <a:gd name="connsiteY10" fmla="*/ 1624992 h 1948848"/>
              <a:gd name="connsiteX11" fmla="*/ 0 w 3676650"/>
              <a:gd name="connsiteY11" fmla="*/ 329604 h 1948848"/>
              <a:gd name="connsiteX0" fmla="*/ 0 w 3676650"/>
              <a:gd name="connsiteY0" fmla="*/ 327390 h 1946634"/>
              <a:gd name="connsiteX1" fmla="*/ 323856 w 3676650"/>
              <a:gd name="connsiteY1" fmla="*/ 3534 h 1946634"/>
              <a:gd name="connsiteX2" fmla="*/ 1041400 w 3676650"/>
              <a:gd name="connsiteY2" fmla="*/ 251184 h 1946634"/>
              <a:gd name="connsiteX3" fmla="*/ 1574800 w 3676650"/>
              <a:gd name="connsiteY3" fmla="*/ 263884 h 1946634"/>
              <a:gd name="connsiteX4" fmla="*/ 2101850 w 3676650"/>
              <a:gd name="connsiteY4" fmla="*/ 219435 h 1946634"/>
              <a:gd name="connsiteX5" fmla="*/ 3352794 w 3676650"/>
              <a:gd name="connsiteY5" fmla="*/ 3534 h 1946634"/>
              <a:gd name="connsiteX6" fmla="*/ 3676650 w 3676650"/>
              <a:gd name="connsiteY6" fmla="*/ 327390 h 1946634"/>
              <a:gd name="connsiteX7" fmla="*/ 3676650 w 3676650"/>
              <a:gd name="connsiteY7" fmla="*/ 1622778 h 1946634"/>
              <a:gd name="connsiteX8" fmla="*/ 3352794 w 3676650"/>
              <a:gd name="connsiteY8" fmla="*/ 1946634 h 1946634"/>
              <a:gd name="connsiteX9" fmla="*/ 323856 w 3676650"/>
              <a:gd name="connsiteY9" fmla="*/ 1946634 h 1946634"/>
              <a:gd name="connsiteX10" fmla="*/ 0 w 3676650"/>
              <a:gd name="connsiteY10" fmla="*/ 1622778 h 1946634"/>
              <a:gd name="connsiteX11" fmla="*/ 0 w 3676650"/>
              <a:gd name="connsiteY11" fmla="*/ 327390 h 1946634"/>
              <a:gd name="connsiteX0" fmla="*/ 0 w 3676650"/>
              <a:gd name="connsiteY0" fmla="*/ 327390 h 1946634"/>
              <a:gd name="connsiteX1" fmla="*/ 323856 w 3676650"/>
              <a:gd name="connsiteY1" fmla="*/ 3534 h 1946634"/>
              <a:gd name="connsiteX2" fmla="*/ 1041400 w 3676650"/>
              <a:gd name="connsiteY2" fmla="*/ 251184 h 1946634"/>
              <a:gd name="connsiteX3" fmla="*/ 1574800 w 3676650"/>
              <a:gd name="connsiteY3" fmla="*/ 263884 h 1946634"/>
              <a:gd name="connsiteX4" fmla="*/ 2101850 w 3676650"/>
              <a:gd name="connsiteY4" fmla="*/ 219435 h 1946634"/>
              <a:gd name="connsiteX5" fmla="*/ 3352794 w 3676650"/>
              <a:gd name="connsiteY5" fmla="*/ 3534 h 1946634"/>
              <a:gd name="connsiteX6" fmla="*/ 3676650 w 3676650"/>
              <a:gd name="connsiteY6" fmla="*/ 327390 h 1946634"/>
              <a:gd name="connsiteX7" fmla="*/ 3676650 w 3676650"/>
              <a:gd name="connsiteY7" fmla="*/ 1622778 h 1946634"/>
              <a:gd name="connsiteX8" fmla="*/ 3352794 w 3676650"/>
              <a:gd name="connsiteY8" fmla="*/ 1946634 h 1946634"/>
              <a:gd name="connsiteX9" fmla="*/ 323856 w 3676650"/>
              <a:gd name="connsiteY9" fmla="*/ 1946634 h 1946634"/>
              <a:gd name="connsiteX10" fmla="*/ 0 w 3676650"/>
              <a:gd name="connsiteY10" fmla="*/ 1622778 h 1946634"/>
              <a:gd name="connsiteX11" fmla="*/ 0 w 3676650"/>
              <a:gd name="connsiteY11" fmla="*/ 327390 h 1946634"/>
              <a:gd name="connsiteX0" fmla="*/ 0 w 3676650"/>
              <a:gd name="connsiteY0" fmla="*/ 337488 h 1956732"/>
              <a:gd name="connsiteX1" fmla="*/ 323856 w 3676650"/>
              <a:gd name="connsiteY1" fmla="*/ 13632 h 1956732"/>
              <a:gd name="connsiteX2" fmla="*/ 1041400 w 3676650"/>
              <a:gd name="connsiteY2" fmla="*/ 261282 h 1956732"/>
              <a:gd name="connsiteX3" fmla="*/ 1574800 w 3676650"/>
              <a:gd name="connsiteY3" fmla="*/ 273982 h 1956732"/>
              <a:gd name="connsiteX4" fmla="*/ 2101850 w 3676650"/>
              <a:gd name="connsiteY4" fmla="*/ 229533 h 1956732"/>
              <a:gd name="connsiteX5" fmla="*/ 2768600 w 3676650"/>
              <a:gd name="connsiteY5" fmla="*/ 77133 h 1956732"/>
              <a:gd name="connsiteX6" fmla="*/ 3352794 w 3676650"/>
              <a:gd name="connsiteY6" fmla="*/ 13632 h 1956732"/>
              <a:gd name="connsiteX7" fmla="*/ 3676650 w 3676650"/>
              <a:gd name="connsiteY7" fmla="*/ 337488 h 1956732"/>
              <a:gd name="connsiteX8" fmla="*/ 3676650 w 3676650"/>
              <a:gd name="connsiteY8" fmla="*/ 1632876 h 1956732"/>
              <a:gd name="connsiteX9" fmla="*/ 3352794 w 3676650"/>
              <a:gd name="connsiteY9" fmla="*/ 1956732 h 1956732"/>
              <a:gd name="connsiteX10" fmla="*/ 323856 w 3676650"/>
              <a:gd name="connsiteY10" fmla="*/ 1956732 h 1956732"/>
              <a:gd name="connsiteX11" fmla="*/ 0 w 3676650"/>
              <a:gd name="connsiteY11" fmla="*/ 1632876 h 1956732"/>
              <a:gd name="connsiteX12" fmla="*/ 0 w 3676650"/>
              <a:gd name="connsiteY12" fmla="*/ 337488 h 1956732"/>
              <a:gd name="connsiteX0" fmla="*/ 0 w 3676650"/>
              <a:gd name="connsiteY0" fmla="*/ 354585 h 1973829"/>
              <a:gd name="connsiteX1" fmla="*/ 323856 w 3676650"/>
              <a:gd name="connsiteY1" fmla="*/ 30729 h 1973829"/>
              <a:gd name="connsiteX2" fmla="*/ 1041400 w 3676650"/>
              <a:gd name="connsiteY2" fmla="*/ 278379 h 1973829"/>
              <a:gd name="connsiteX3" fmla="*/ 1574800 w 3676650"/>
              <a:gd name="connsiteY3" fmla="*/ 291079 h 1973829"/>
              <a:gd name="connsiteX4" fmla="*/ 2101850 w 3676650"/>
              <a:gd name="connsiteY4" fmla="*/ 246630 h 1973829"/>
              <a:gd name="connsiteX5" fmla="*/ 2768600 w 3676650"/>
              <a:gd name="connsiteY5" fmla="*/ 94230 h 1973829"/>
              <a:gd name="connsiteX6" fmla="*/ 3352794 w 3676650"/>
              <a:gd name="connsiteY6" fmla="*/ 30729 h 1973829"/>
              <a:gd name="connsiteX7" fmla="*/ 3676650 w 3676650"/>
              <a:gd name="connsiteY7" fmla="*/ 354585 h 1973829"/>
              <a:gd name="connsiteX8" fmla="*/ 3676650 w 3676650"/>
              <a:gd name="connsiteY8" fmla="*/ 1649973 h 1973829"/>
              <a:gd name="connsiteX9" fmla="*/ 3352794 w 3676650"/>
              <a:gd name="connsiteY9" fmla="*/ 1973829 h 1973829"/>
              <a:gd name="connsiteX10" fmla="*/ 323856 w 3676650"/>
              <a:gd name="connsiteY10" fmla="*/ 1973829 h 1973829"/>
              <a:gd name="connsiteX11" fmla="*/ 0 w 3676650"/>
              <a:gd name="connsiteY11" fmla="*/ 1649973 h 1973829"/>
              <a:gd name="connsiteX12" fmla="*/ 0 w 3676650"/>
              <a:gd name="connsiteY12" fmla="*/ 354585 h 1973829"/>
              <a:gd name="connsiteX0" fmla="*/ 0 w 3676650"/>
              <a:gd name="connsiteY0" fmla="*/ 333479 h 1952723"/>
              <a:gd name="connsiteX1" fmla="*/ 323856 w 3676650"/>
              <a:gd name="connsiteY1" fmla="*/ 9623 h 1952723"/>
              <a:gd name="connsiteX2" fmla="*/ 1041400 w 3676650"/>
              <a:gd name="connsiteY2" fmla="*/ 257273 h 1952723"/>
              <a:gd name="connsiteX3" fmla="*/ 1574800 w 3676650"/>
              <a:gd name="connsiteY3" fmla="*/ 269973 h 1952723"/>
              <a:gd name="connsiteX4" fmla="*/ 2101850 w 3676650"/>
              <a:gd name="connsiteY4" fmla="*/ 225524 h 1952723"/>
              <a:gd name="connsiteX5" fmla="*/ 2578100 w 3676650"/>
              <a:gd name="connsiteY5" fmla="*/ 117574 h 1952723"/>
              <a:gd name="connsiteX6" fmla="*/ 3352794 w 3676650"/>
              <a:gd name="connsiteY6" fmla="*/ 9623 h 1952723"/>
              <a:gd name="connsiteX7" fmla="*/ 3676650 w 3676650"/>
              <a:gd name="connsiteY7" fmla="*/ 333479 h 1952723"/>
              <a:gd name="connsiteX8" fmla="*/ 3676650 w 3676650"/>
              <a:gd name="connsiteY8" fmla="*/ 1628867 h 1952723"/>
              <a:gd name="connsiteX9" fmla="*/ 3352794 w 3676650"/>
              <a:gd name="connsiteY9" fmla="*/ 1952723 h 1952723"/>
              <a:gd name="connsiteX10" fmla="*/ 323856 w 3676650"/>
              <a:gd name="connsiteY10" fmla="*/ 1952723 h 1952723"/>
              <a:gd name="connsiteX11" fmla="*/ 0 w 3676650"/>
              <a:gd name="connsiteY11" fmla="*/ 1628867 h 1952723"/>
              <a:gd name="connsiteX12" fmla="*/ 0 w 3676650"/>
              <a:gd name="connsiteY12" fmla="*/ 333479 h 1952723"/>
              <a:gd name="connsiteX0" fmla="*/ 0 w 3676650"/>
              <a:gd name="connsiteY0" fmla="*/ 340017 h 1959261"/>
              <a:gd name="connsiteX1" fmla="*/ 323856 w 3676650"/>
              <a:gd name="connsiteY1" fmla="*/ 16161 h 1959261"/>
              <a:gd name="connsiteX2" fmla="*/ 1041400 w 3676650"/>
              <a:gd name="connsiteY2" fmla="*/ 263811 h 1959261"/>
              <a:gd name="connsiteX3" fmla="*/ 1574800 w 3676650"/>
              <a:gd name="connsiteY3" fmla="*/ 276511 h 1959261"/>
              <a:gd name="connsiteX4" fmla="*/ 2101850 w 3676650"/>
              <a:gd name="connsiteY4" fmla="*/ 232062 h 1959261"/>
              <a:gd name="connsiteX5" fmla="*/ 2578100 w 3676650"/>
              <a:gd name="connsiteY5" fmla="*/ 124112 h 1959261"/>
              <a:gd name="connsiteX6" fmla="*/ 3352794 w 3676650"/>
              <a:gd name="connsiteY6" fmla="*/ 16161 h 1959261"/>
              <a:gd name="connsiteX7" fmla="*/ 3676650 w 3676650"/>
              <a:gd name="connsiteY7" fmla="*/ 340017 h 1959261"/>
              <a:gd name="connsiteX8" fmla="*/ 3676650 w 3676650"/>
              <a:gd name="connsiteY8" fmla="*/ 1635405 h 1959261"/>
              <a:gd name="connsiteX9" fmla="*/ 3352794 w 3676650"/>
              <a:gd name="connsiteY9" fmla="*/ 1959261 h 1959261"/>
              <a:gd name="connsiteX10" fmla="*/ 323856 w 3676650"/>
              <a:gd name="connsiteY10" fmla="*/ 1959261 h 1959261"/>
              <a:gd name="connsiteX11" fmla="*/ 0 w 3676650"/>
              <a:gd name="connsiteY11" fmla="*/ 1635405 h 1959261"/>
              <a:gd name="connsiteX12" fmla="*/ 0 w 3676650"/>
              <a:gd name="connsiteY12" fmla="*/ 340017 h 1959261"/>
              <a:gd name="connsiteX0" fmla="*/ 0 w 3676650"/>
              <a:gd name="connsiteY0" fmla="*/ 340017 h 1959261"/>
              <a:gd name="connsiteX1" fmla="*/ 323856 w 3676650"/>
              <a:gd name="connsiteY1" fmla="*/ 16161 h 1959261"/>
              <a:gd name="connsiteX2" fmla="*/ 1041400 w 3676650"/>
              <a:gd name="connsiteY2" fmla="*/ 263811 h 1959261"/>
              <a:gd name="connsiteX3" fmla="*/ 1574800 w 3676650"/>
              <a:gd name="connsiteY3" fmla="*/ 276511 h 1959261"/>
              <a:gd name="connsiteX4" fmla="*/ 2101850 w 3676650"/>
              <a:gd name="connsiteY4" fmla="*/ 232062 h 1959261"/>
              <a:gd name="connsiteX5" fmla="*/ 2578100 w 3676650"/>
              <a:gd name="connsiteY5" fmla="*/ 124112 h 1959261"/>
              <a:gd name="connsiteX6" fmla="*/ 3352794 w 3676650"/>
              <a:gd name="connsiteY6" fmla="*/ 16161 h 1959261"/>
              <a:gd name="connsiteX7" fmla="*/ 3676650 w 3676650"/>
              <a:gd name="connsiteY7" fmla="*/ 340017 h 1959261"/>
              <a:gd name="connsiteX8" fmla="*/ 3676650 w 3676650"/>
              <a:gd name="connsiteY8" fmla="*/ 1635405 h 1959261"/>
              <a:gd name="connsiteX9" fmla="*/ 3352794 w 3676650"/>
              <a:gd name="connsiteY9" fmla="*/ 1959261 h 1959261"/>
              <a:gd name="connsiteX10" fmla="*/ 323856 w 3676650"/>
              <a:gd name="connsiteY10" fmla="*/ 1959261 h 1959261"/>
              <a:gd name="connsiteX11" fmla="*/ 0 w 3676650"/>
              <a:gd name="connsiteY11" fmla="*/ 1635405 h 1959261"/>
              <a:gd name="connsiteX12" fmla="*/ 0 w 3676650"/>
              <a:gd name="connsiteY12" fmla="*/ 340017 h 1959261"/>
              <a:gd name="connsiteX0" fmla="*/ 0 w 3676650"/>
              <a:gd name="connsiteY0" fmla="*/ 357130 h 1976374"/>
              <a:gd name="connsiteX1" fmla="*/ 323856 w 3676650"/>
              <a:gd name="connsiteY1" fmla="*/ 33274 h 1976374"/>
              <a:gd name="connsiteX2" fmla="*/ 1041400 w 3676650"/>
              <a:gd name="connsiteY2" fmla="*/ 280924 h 1976374"/>
              <a:gd name="connsiteX3" fmla="*/ 1574800 w 3676650"/>
              <a:gd name="connsiteY3" fmla="*/ 293624 h 1976374"/>
              <a:gd name="connsiteX4" fmla="*/ 2101850 w 3676650"/>
              <a:gd name="connsiteY4" fmla="*/ 249175 h 1976374"/>
              <a:gd name="connsiteX5" fmla="*/ 2578100 w 3676650"/>
              <a:gd name="connsiteY5" fmla="*/ 141225 h 1976374"/>
              <a:gd name="connsiteX6" fmla="*/ 3352794 w 3676650"/>
              <a:gd name="connsiteY6" fmla="*/ 33274 h 1976374"/>
              <a:gd name="connsiteX7" fmla="*/ 3676650 w 3676650"/>
              <a:gd name="connsiteY7" fmla="*/ 357130 h 1976374"/>
              <a:gd name="connsiteX8" fmla="*/ 3676650 w 3676650"/>
              <a:gd name="connsiteY8" fmla="*/ 1652518 h 1976374"/>
              <a:gd name="connsiteX9" fmla="*/ 3352794 w 3676650"/>
              <a:gd name="connsiteY9" fmla="*/ 1976374 h 1976374"/>
              <a:gd name="connsiteX10" fmla="*/ 323856 w 3676650"/>
              <a:gd name="connsiteY10" fmla="*/ 1976374 h 1976374"/>
              <a:gd name="connsiteX11" fmla="*/ 0 w 3676650"/>
              <a:gd name="connsiteY11" fmla="*/ 1652518 h 1976374"/>
              <a:gd name="connsiteX12" fmla="*/ 0 w 3676650"/>
              <a:gd name="connsiteY12" fmla="*/ 357130 h 1976374"/>
              <a:gd name="connsiteX0" fmla="*/ 0 w 3676650"/>
              <a:gd name="connsiteY0" fmla="*/ 357130 h 1976374"/>
              <a:gd name="connsiteX1" fmla="*/ 323856 w 3676650"/>
              <a:gd name="connsiteY1" fmla="*/ 33274 h 1976374"/>
              <a:gd name="connsiteX2" fmla="*/ 1041400 w 3676650"/>
              <a:gd name="connsiteY2" fmla="*/ 280924 h 1976374"/>
              <a:gd name="connsiteX3" fmla="*/ 1574800 w 3676650"/>
              <a:gd name="connsiteY3" fmla="*/ 293624 h 1976374"/>
              <a:gd name="connsiteX4" fmla="*/ 2101850 w 3676650"/>
              <a:gd name="connsiteY4" fmla="*/ 249175 h 1976374"/>
              <a:gd name="connsiteX5" fmla="*/ 2578100 w 3676650"/>
              <a:gd name="connsiteY5" fmla="*/ 141225 h 1976374"/>
              <a:gd name="connsiteX6" fmla="*/ 2578094 w 3676650"/>
              <a:gd name="connsiteY6" fmla="*/ 998474 h 1976374"/>
              <a:gd name="connsiteX7" fmla="*/ 3676650 w 3676650"/>
              <a:gd name="connsiteY7" fmla="*/ 357130 h 1976374"/>
              <a:gd name="connsiteX8" fmla="*/ 3676650 w 3676650"/>
              <a:gd name="connsiteY8" fmla="*/ 1652518 h 1976374"/>
              <a:gd name="connsiteX9" fmla="*/ 3352794 w 3676650"/>
              <a:gd name="connsiteY9" fmla="*/ 1976374 h 1976374"/>
              <a:gd name="connsiteX10" fmla="*/ 323856 w 3676650"/>
              <a:gd name="connsiteY10" fmla="*/ 1976374 h 1976374"/>
              <a:gd name="connsiteX11" fmla="*/ 0 w 3676650"/>
              <a:gd name="connsiteY11" fmla="*/ 1652518 h 1976374"/>
              <a:gd name="connsiteX12" fmla="*/ 0 w 3676650"/>
              <a:gd name="connsiteY12" fmla="*/ 357130 h 1976374"/>
              <a:gd name="connsiteX0" fmla="*/ 0 w 3676650"/>
              <a:gd name="connsiteY0" fmla="*/ 357130 h 1976374"/>
              <a:gd name="connsiteX1" fmla="*/ 323856 w 3676650"/>
              <a:gd name="connsiteY1" fmla="*/ 33274 h 1976374"/>
              <a:gd name="connsiteX2" fmla="*/ 1041400 w 3676650"/>
              <a:gd name="connsiteY2" fmla="*/ 280924 h 1976374"/>
              <a:gd name="connsiteX3" fmla="*/ 1574800 w 3676650"/>
              <a:gd name="connsiteY3" fmla="*/ 293624 h 1976374"/>
              <a:gd name="connsiteX4" fmla="*/ 2101850 w 3676650"/>
              <a:gd name="connsiteY4" fmla="*/ 249175 h 1976374"/>
              <a:gd name="connsiteX5" fmla="*/ 2578100 w 3676650"/>
              <a:gd name="connsiteY5" fmla="*/ 141225 h 1976374"/>
              <a:gd name="connsiteX6" fmla="*/ 2578094 w 3676650"/>
              <a:gd name="connsiteY6" fmla="*/ 998474 h 1976374"/>
              <a:gd name="connsiteX7" fmla="*/ 3676650 w 3676650"/>
              <a:gd name="connsiteY7" fmla="*/ 357130 h 1976374"/>
              <a:gd name="connsiteX8" fmla="*/ 3676650 w 3676650"/>
              <a:gd name="connsiteY8" fmla="*/ 1652518 h 1976374"/>
              <a:gd name="connsiteX9" fmla="*/ 3352794 w 3676650"/>
              <a:gd name="connsiteY9" fmla="*/ 1976374 h 1976374"/>
              <a:gd name="connsiteX10" fmla="*/ 323856 w 3676650"/>
              <a:gd name="connsiteY10" fmla="*/ 1976374 h 1976374"/>
              <a:gd name="connsiteX11" fmla="*/ 0 w 3676650"/>
              <a:gd name="connsiteY11" fmla="*/ 1652518 h 1976374"/>
              <a:gd name="connsiteX12" fmla="*/ 0 w 3676650"/>
              <a:gd name="connsiteY12" fmla="*/ 357130 h 1976374"/>
              <a:gd name="connsiteX0" fmla="*/ 0 w 3676650"/>
              <a:gd name="connsiteY0" fmla="*/ 357130 h 1976374"/>
              <a:gd name="connsiteX1" fmla="*/ 323856 w 3676650"/>
              <a:gd name="connsiteY1" fmla="*/ 33274 h 1976374"/>
              <a:gd name="connsiteX2" fmla="*/ 1041400 w 3676650"/>
              <a:gd name="connsiteY2" fmla="*/ 280924 h 1976374"/>
              <a:gd name="connsiteX3" fmla="*/ 1574800 w 3676650"/>
              <a:gd name="connsiteY3" fmla="*/ 293624 h 1976374"/>
              <a:gd name="connsiteX4" fmla="*/ 2101850 w 3676650"/>
              <a:gd name="connsiteY4" fmla="*/ 249175 h 1976374"/>
              <a:gd name="connsiteX5" fmla="*/ 2578100 w 3676650"/>
              <a:gd name="connsiteY5" fmla="*/ 141225 h 1976374"/>
              <a:gd name="connsiteX6" fmla="*/ 2578094 w 3676650"/>
              <a:gd name="connsiteY6" fmla="*/ 998474 h 1976374"/>
              <a:gd name="connsiteX7" fmla="*/ 3676650 w 3676650"/>
              <a:gd name="connsiteY7" fmla="*/ 357130 h 1976374"/>
              <a:gd name="connsiteX8" fmla="*/ 3676650 w 3676650"/>
              <a:gd name="connsiteY8" fmla="*/ 1652518 h 1976374"/>
              <a:gd name="connsiteX9" fmla="*/ 3352794 w 3676650"/>
              <a:gd name="connsiteY9" fmla="*/ 1976374 h 1976374"/>
              <a:gd name="connsiteX10" fmla="*/ 323856 w 3676650"/>
              <a:gd name="connsiteY10" fmla="*/ 1976374 h 1976374"/>
              <a:gd name="connsiteX11" fmla="*/ 0 w 3676650"/>
              <a:gd name="connsiteY11" fmla="*/ 1652518 h 1976374"/>
              <a:gd name="connsiteX12" fmla="*/ 0 w 3676650"/>
              <a:gd name="connsiteY12" fmla="*/ 357130 h 1976374"/>
              <a:gd name="connsiteX0" fmla="*/ 0 w 3676650"/>
              <a:gd name="connsiteY0" fmla="*/ 357130 h 1976374"/>
              <a:gd name="connsiteX1" fmla="*/ 323856 w 3676650"/>
              <a:gd name="connsiteY1" fmla="*/ 33274 h 1976374"/>
              <a:gd name="connsiteX2" fmla="*/ 1041400 w 3676650"/>
              <a:gd name="connsiteY2" fmla="*/ 280924 h 1976374"/>
              <a:gd name="connsiteX3" fmla="*/ 1574800 w 3676650"/>
              <a:gd name="connsiteY3" fmla="*/ 293624 h 1976374"/>
              <a:gd name="connsiteX4" fmla="*/ 2101850 w 3676650"/>
              <a:gd name="connsiteY4" fmla="*/ 249175 h 1976374"/>
              <a:gd name="connsiteX5" fmla="*/ 2578100 w 3676650"/>
              <a:gd name="connsiteY5" fmla="*/ 141225 h 1976374"/>
              <a:gd name="connsiteX6" fmla="*/ 2578094 w 3676650"/>
              <a:gd name="connsiteY6" fmla="*/ 998474 h 1976374"/>
              <a:gd name="connsiteX7" fmla="*/ 3676650 w 3676650"/>
              <a:gd name="connsiteY7" fmla="*/ 357130 h 1976374"/>
              <a:gd name="connsiteX8" fmla="*/ 3676650 w 3676650"/>
              <a:gd name="connsiteY8" fmla="*/ 1652518 h 1976374"/>
              <a:gd name="connsiteX9" fmla="*/ 3352794 w 3676650"/>
              <a:gd name="connsiteY9" fmla="*/ 1976374 h 1976374"/>
              <a:gd name="connsiteX10" fmla="*/ 323856 w 3676650"/>
              <a:gd name="connsiteY10" fmla="*/ 1976374 h 1976374"/>
              <a:gd name="connsiteX11" fmla="*/ 0 w 3676650"/>
              <a:gd name="connsiteY11" fmla="*/ 1652518 h 1976374"/>
              <a:gd name="connsiteX12" fmla="*/ 0 w 3676650"/>
              <a:gd name="connsiteY12" fmla="*/ 357130 h 1976374"/>
              <a:gd name="connsiteX0" fmla="*/ 0 w 3676650"/>
              <a:gd name="connsiteY0" fmla="*/ 357130 h 1976374"/>
              <a:gd name="connsiteX1" fmla="*/ 323856 w 3676650"/>
              <a:gd name="connsiteY1" fmla="*/ 33274 h 1976374"/>
              <a:gd name="connsiteX2" fmla="*/ 1041400 w 3676650"/>
              <a:gd name="connsiteY2" fmla="*/ 280924 h 1976374"/>
              <a:gd name="connsiteX3" fmla="*/ 1574800 w 3676650"/>
              <a:gd name="connsiteY3" fmla="*/ 293624 h 1976374"/>
              <a:gd name="connsiteX4" fmla="*/ 2101850 w 3676650"/>
              <a:gd name="connsiteY4" fmla="*/ 249175 h 1976374"/>
              <a:gd name="connsiteX5" fmla="*/ 2578100 w 3676650"/>
              <a:gd name="connsiteY5" fmla="*/ 141225 h 1976374"/>
              <a:gd name="connsiteX6" fmla="*/ 2578094 w 3676650"/>
              <a:gd name="connsiteY6" fmla="*/ 998474 h 1976374"/>
              <a:gd name="connsiteX7" fmla="*/ 3130550 w 3676650"/>
              <a:gd name="connsiteY7" fmla="*/ 655576 h 1976374"/>
              <a:gd name="connsiteX8" fmla="*/ 3676650 w 3676650"/>
              <a:gd name="connsiteY8" fmla="*/ 357130 h 1976374"/>
              <a:gd name="connsiteX9" fmla="*/ 3676650 w 3676650"/>
              <a:gd name="connsiteY9" fmla="*/ 1652518 h 1976374"/>
              <a:gd name="connsiteX10" fmla="*/ 3352794 w 3676650"/>
              <a:gd name="connsiteY10" fmla="*/ 1976374 h 1976374"/>
              <a:gd name="connsiteX11" fmla="*/ 323856 w 3676650"/>
              <a:gd name="connsiteY11" fmla="*/ 1976374 h 1976374"/>
              <a:gd name="connsiteX12" fmla="*/ 0 w 3676650"/>
              <a:gd name="connsiteY12" fmla="*/ 1652518 h 1976374"/>
              <a:gd name="connsiteX13" fmla="*/ 0 w 3676650"/>
              <a:gd name="connsiteY13" fmla="*/ 357130 h 1976374"/>
              <a:gd name="connsiteX0" fmla="*/ 0 w 3676650"/>
              <a:gd name="connsiteY0" fmla="*/ 357130 h 1976374"/>
              <a:gd name="connsiteX1" fmla="*/ 323856 w 3676650"/>
              <a:gd name="connsiteY1" fmla="*/ 33274 h 1976374"/>
              <a:gd name="connsiteX2" fmla="*/ 1041400 w 3676650"/>
              <a:gd name="connsiteY2" fmla="*/ 280924 h 1976374"/>
              <a:gd name="connsiteX3" fmla="*/ 1574800 w 3676650"/>
              <a:gd name="connsiteY3" fmla="*/ 293624 h 1976374"/>
              <a:gd name="connsiteX4" fmla="*/ 2101850 w 3676650"/>
              <a:gd name="connsiteY4" fmla="*/ 249175 h 1976374"/>
              <a:gd name="connsiteX5" fmla="*/ 2578100 w 3676650"/>
              <a:gd name="connsiteY5" fmla="*/ 141225 h 1976374"/>
              <a:gd name="connsiteX6" fmla="*/ 2578094 w 3676650"/>
              <a:gd name="connsiteY6" fmla="*/ 998474 h 1976374"/>
              <a:gd name="connsiteX7" fmla="*/ 2933700 w 3676650"/>
              <a:gd name="connsiteY7" fmla="*/ 941326 h 1976374"/>
              <a:gd name="connsiteX8" fmla="*/ 3676650 w 3676650"/>
              <a:gd name="connsiteY8" fmla="*/ 357130 h 1976374"/>
              <a:gd name="connsiteX9" fmla="*/ 3676650 w 3676650"/>
              <a:gd name="connsiteY9" fmla="*/ 1652518 h 1976374"/>
              <a:gd name="connsiteX10" fmla="*/ 3352794 w 3676650"/>
              <a:gd name="connsiteY10" fmla="*/ 1976374 h 1976374"/>
              <a:gd name="connsiteX11" fmla="*/ 323856 w 3676650"/>
              <a:gd name="connsiteY11" fmla="*/ 1976374 h 1976374"/>
              <a:gd name="connsiteX12" fmla="*/ 0 w 3676650"/>
              <a:gd name="connsiteY12" fmla="*/ 1652518 h 1976374"/>
              <a:gd name="connsiteX13" fmla="*/ 0 w 3676650"/>
              <a:gd name="connsiteY13" fmla="*/ 357130 h 1976374"/>
              <a:gd name="connsiteX0" fmla="*/ 0 w 3676650"/>
              <a:gd name="connsiteY0" fmla="*/ 357130 h 1976374"/>
              <a:gd name="connsiteX1" fmla="*/ 323856 w 3676650"/>
              <a:gd name="connsiteY1" fmla="*/ 33274 h 1976374"/>
              <a:gd name="connsiteX2" fmla="*/ 1041400 w 3676650"/>
              <a:gd name="connsiteY2" fmla="*/ 280924 h 1976374"/>
              <a:gd name="connsiteX3" fmla="*/ 1574800 w 3676650"/>
              <a:gd name="connsiteY3" fmla="*/ 293624 h 1976374"/>
              <a:gd name="connsiteX4" fmla="*/ 2101850 w 3676650"/>
              <a:gd name="connsiteY4" fmla="*/ 249175 h 1976374"/>
              <a:gd name="connsiteX5" fmla="*/ 2578100 w 3676650"/>
              <a:gd name="connsiteY5" fmla="*/ 141225 h 1976374"/>
              <a:gd name="connsiteX6" fmla="*/ 2578094 w 3676650"/>
              <a:gd name="connsiteY6" fmla="*/ 998474 h 1976374"/>
              <a:gd name="connsiteX7" fmla="*/ 2933700 w 3676650"/>
              <a:gd name="connsiteY7" fmla="*/ 941326 h 1976374"/>
              <a:gd name="connsiteX8" fmla="*/ 3676650 w 3676650"/>
              <a:gd name="connsiteY8" fmla="*/ 357130 h 1976374"/>
              <a:gd name="connsiteX9" fmla="*/ 3676650 w 3676650"/>
              <a:gd name="connsiteY9" fmla="*/ 1652518 h 1976374"/>
              <a:gd name="connsiteX10" fmla="*/ 3352794 w 3676650"/>
              <a:gd name="connsiteY10" fmla="*/ 1976374 h 1976374"/>
              <a:gd name="connsiteX11" fmla="*/ 323856 w 3676650"/>
              <a:gd name="connsiteY11" fmla="*/ 1976374 h 1976374"/>
              <a:gd name="connsiteX12" fmla="*/ 0 w 3676650"/>
              <a:gd name="connsiteY12" fmla="*/ 1652518 h 1976374"/>
              <a:gd name="connsiteX13" fmla="*/ 0 w 3676650"/>
              <a:gd name="connsiteY13" fmla="*/ 357130 h 1976374"/>
              <a:gd name="connsiteX0" fmla="*/ 0 w 3676650"/>
              <a:gd name="connsiteY0" fmla="*/ 357130 h 1976374"/>
              <a:gd name="connsiteX1" fmla="*/ 323856 w 3676650"/>
              <a:gd name="connsiteY1" fmla="*/ 33274 h 1976374"/>
              <a:gd name="connsiteX2" fmla="*/ 1041400 w 3676650"/>
              <a:gd name="connsiteY2" fmla="*/ 280924 h 1976374"/>
              <a:gd name="connsiteX3" fmla="*/ 1574800 w 3676650"/>
              <a:gd name="connsiteY3" fmla="*/ 293624 h 1976374"/>
              <a:gd name="connsiteX4" fmla="*/ 2101850 w 3676650"/>
              <a:gd name="connsiteY4" fmla="*/ 249175 h 1976374"/>
              <a:gd name="connsiteX5" fmla="*/ 2578100 w 3676650"/>
              <a:gd name="connsiteY5" fmla="*/ 141225 h 1976374"/>
              <a:gd name="connsiteX6" fmla="*/ 2578094 w 3676650"/>
              <a:gd name="connsiteY6" fmla="*/ 998474 h 1976374"/>
              <a:gd name="connsiteX7" fmla="*/ 2933700 w 3676650"/>
              <a:gd name="connsiteY7" fmla="*/ 941326 h 1976374"/>
              <a:gd name="connsiteX8" fmla="*/ 3676650 w 3676650"/>
              <a:gd name="connsiteY8" fmla="*/ 357130 h 1976374"/>
              <a:gd name="connsiteX9" fmla="*/ 3676650 w 3676650"/>
              <a:gd name="connsiteY9" fmla="*/ 1652518 h 1976374"/>
              <a:gd name="connsiteX10" fmla="*/ 3352794 w 3676650"/>
              <a:gd name="connsiteY10" fmla="*/ 1976374 h 1976374"/>
              <a:gd name="connsiteX11" fmla="*/ 323856 w 3676650"/>
              <a:gd name="connsiteY11" fmla="*/ 1976374 h 1976374"/>
              <a:gd name="connsiteX12" fmla="*/ 0 w 3676650"/>
              <a:gd name="connsiteY12" fmla="*/ 1652518 h 1976374"/>
              <a:gd name="connsiteX13" fmla="*/ 0 w 3676650"/>
              <a:gd name="connsiteY13" fmla="*/ 357130 h 1976374"/>
              <a:gd name="connsiteX0" fmla="*/ 0 w 3676650"/>
              <a:gd name="connsiteY0" fmla="*/ 357130 h 1976374"/>
              <a:gd name="connsiteX1" fmla="*/ 323856 w 3676650"/>
              <a:gd name="connsiteY1" fmla="*/ 33274 h 1976374"/>
              <a:gd name="connsiteX2" fmla="*/ 1041400 w 3676650"/>
              <a:gd name="connsiteY2" fmla="*/ 280924 h 1976374"/>
              <a:gd name="connsiteX3" fmla="*/ 1574800 w 3676650"/>
              <a:gd name="connsiteY3" fmla="*/ 293624 h 1976374"/>
              <a:gd name="connsiteX4" fmla="*/ 2101850 w 3676650"/>
              <a:gd name="connsiteY4" fmla="*/ 249175 h 1976374"/>
              <a:gd name="connsiteX5" fmla="*/ 2578100 w 3676650"/>
              <a:gd name="connsiteY5" fmla="*/ 141225 h 1976374"/>
              <a:gd name="connsiteX6" fmla="*/ 2578094 w 3676650"/>
              <a:gd name="connsiteY6" fmla="*/ 998474 h 1976374"/>
              <a:gd name="connsiteX7" fmla="*/ 2933700 w 3676650"/>
              <a:gd name="connsiteY7" fmla="*/ 941326 h 1976374"/>
              <a:gd name="connsiteX8" fmla="*/ 3676650 w 3676650"/>
              <a:gd name="connsiteY8" fmla="*/ 357130 h 1976374"/>
              <a:gd name="connsiteX9" fmla="*/ 3676650 w 3676650"/>
              <a:gd name="connsiteY9" fmla="*/ 1652518 h 1976374"/>
              <a:gd name="connsiteX10" fmla="*/ 3352794 w 3676650"/>
              <a:gd name="connsiteY10" fmla="*/ 1976374 h 1976374"/>
              <a:gd name="connsiteX11" fmla="*/ 323856 w 3676650"/>
              <a:gd name="connsiteY11" fmla="*/ 1976374 h 1976374"/>
              <a:gd name="connsiteX12" fmla="*/ 0 w 3676650"/>
              <a:gd name="connsiteY12" fmla="*/ 1652518 h 1976374"/>
              <a:gd name="connsiteX13" fmla="*/ 0 w 3676650"/>
              <a:gd name="connsiteY13" fmla="*/ 357130 h 1976374"/>
              <a:gd name="connsiteX0" fmla="*/ 0 w 3676650"/>
              <a:gd name="connsiteY0" fmla="*/ 357130 h 1976374"/>
              <a:gd name="connsiteX1" fmla="*/ 323856 w 3676650"/>
              <a:gd name="connsiteY1" fmla="*/ 33274 h 1976374"/>
              <a:gd name="connsiteX2" fmla="*/ 1041400 w 3676650"/>
              <a:gd name="connsiteY2" fmla="*/ 280924 h 1976374"/>
              <a:gd name="connsiteX3" fmla="*/ 1574800 w 3676650"/>
              <a:gd name="connsiteY3" fmla="*/ 293624 h 1976374"/>
              <a:gd name="connsiteX4" fmla="*/ 2101850 w 3676650"/>
              <a:gd name="connsiteY4" fmla="*/ 249175 h 1976374"/>
              <a:gd name="connsiteX5" fmla="*/ 2578100 w 3676650"/>
              <a:gd name="connsiteY5" fmla="*/ 141225 h 1976374"/>
              <a:gd name="connsiteX6" fmla="*/ 2546344 w 3676650"/>
              <a:gd name="connsiteY6" fmla="*/ 998474 h 1976374"/>
              <a:gd name="connsiteX7" fmla="*/ 2933700 w 3676650"/>
              <a:gd name="connsiteY7" fmla="*/ 941326 h 1976374"/>
              <a:gd name="connsiteX8" fmla="*/ 3676650 w 3676650"/>
              <a:gd name="connsiteY8" fmla="*/ 357130 h 1976374"/>
              <a:gd name="connsiteX9" fmla="*/ 3676650 w 3676650"/>
              <a:gd name="connsiteY9" fmla="*/ 1652518 h 1976374"/>
              <a:gd name="connsiteX10" fmla="*/ 3352794 w 3676650"/>
              <a:gd name="connsiteY10" fmla="*/ 1976374 h 1976374"/>
              <a:gd name="connsiteX11" fmla="*/ 323856 w 3676650"/>
              <a:gd name="connsiteY11" fmla="*/ 1976374 h 1976374"/>
              <a:gd name="connsiteX12" fmla="*/ 0 w 3676650"/>
              <a:gd name="connsiteY12" fmla="*/ 1652518 h 1976374"/>
              <a:gd name="connsiteX13" fmla="*/ 0 w 3676650"/>
              <a:gd name="connsiteY13" fmla="*/ 357130 h 1976374"/>
              <a:gd name="connsiteX0" fmla="*/ 0 w 3676650"/>
              <a:gd name="connsiteY0" fmla="*/ 352357 h 1971601"/>
              <a:gd name="connsiteX1" fmla="*/ 323856 w 3676650"/>
              <a:gd name="connsiteY1" fmla="*/ 28501 h 1971601"/>
              <a:gd name="connsiteX2" fmla="*/ 1041400 w 3676650"/>
              <a:gd name="connsiteY2" fmla="*/ 276151 h 1971601"/>
              <a:gd name="connsiteX3" fmla="*/ 1574800 w 3676650"/>
              <a:gd name="connsiteY3" fmla="*/ 288851 h 1971601"/>
              <a:gd name="connsiteX4" fmla="*/ 2101850 w 3676650"/>
              <a:gd name="connsiteY4" fmla="*/ 244402 h 1971601"/>
              <a:gd name="connsiteX5" fmla="*/ 2552700 w 3676650"/>
              <a:gd name="connsiteY5" fmla="*/ 142802 h 1971601"/>
              <a:gd name="connsiteX6" fmla="*/ 2546344 w 3676650"/>
              <a:gd name="connsiteY6" fmla="*/ 993701 h 1971601"/>
              <a:gd name="connsiteX7" fmla="*/ 2933700 w 3676650"/>
              <a:gd name="connsiteY7" fmla="*/ 936553 h 1971601"/>
              <a:gd name="connsiteX8" fmla="*/ 3676650 w 3676650"/>
              <a:gd name="connsiteY8" fmla="*/ 352357 h 1971601"/>
              <a:gd name="connsiteX9" fmla="*/ 3676650 w 3676650"/>
              <a:gd name="connsiteY9" fmla="*/ 1647745 h 1971601"/>
              <a:gd name="connsiteX10" fmla="*/ 3352794 w 3676650"/>
              <a:gd name="connsiteY10" fmla="*/ 1971601 h 1971601"/>
              <a:gd name="connsiteX11" fmla="*/ 323856 w 3676650"/>
              <a:gd name="connsiteY11" fmla="*/ 1971601 h 1971601"/>
              <a:gd name="connsiteX12" fmla="*/ 0 w 3676650"/>
              <a:gd name="connsiteY12" fmla="*/ 1647745 h 1971601"/>
              <a:gd name="connsiteX13" fmla="*/ 0 w 3676650"/>
              <a:gd name="connsiteY13" fmla="*/ 352357 h 1971601"/>
              <a:gd name="connsiteX0" fmla="*/ 0 w 3676650"/>
              <a:gd name="connsiteY0" fmla="*/ 352357 h 1971601"/>
              <a:gd name="connsiteX1" fmla="*/ 323856 w 3676650"/>
              <a:gd name="connsiteY1" fmla="*/ 28501 h 1971601"/>
              <a:gd name="connsiteX2" fmla="*/ 1041400 w 3676650"/>
              <a:gd name="connsiteY2" fmla="*/ 276151 h 1971601"/>
              <a:gd name="connsiteX3" fmla="*/ 1574800 w 3676650"/>
              <a:gd name="connsiteY3" fmla="*/ 288851 h 1971601"/>
              <a:gd name="connsiteX4" fmla="*/ 2101850 w 3676650"/>
              <a:gd name="connsiteY4" fmla="*/ 244402 h 1971601"/>
              <a:gd name="connsiteX5" fmla="*/ 2552700 w 3676650"/>
              <a:gd name="connsiteY5" fmla="*/ 142802 h 1971601"/>
              <a:gd name="connsiteX6" fmla="*/ 2546344 w 3676650"/>
              <a:gd name="connsiteY6" fmla="*/ 993701 h 1971601"/>
              <a:gd name="connsiteX7" fmla="*/ 2933700 w 3676650"/>
              <a:gd name="connsiteY7" fmla="*/ 936553 h 1971601"/>
              <a:gd name="connsiteX8" fmla="*/ 3676650 w 3676650"/>
              <a:gd name="connsiteY8" fmla="*/ 352357 h 1971601"/>
              <a:gd name="connsiteX9" fmla="*/ 3676650 w 3676650"/>
              <a:gd name="connsiteY9" fmla="*/ 1647745 h 1971601"/>
              <a:gd name="connsiteX10" fmla="*/ 3352794 w 3676650"/>
              <a:gd name="connsiteY10" fmla="*/ 1971601 h 1971601"/>
              <a:gd name="connsiteX11" fmla="*/ 323856 w 3676650"/>
              <a:gd name="connsiteY11" fmla="*/ 1971601 h 1971601"/>
              <a:gd name="connsiteX12" fmla="*/ 0 w 3676650"/>
              <a:gd name="connsiteY12" fmla="*/ 1647745 h 1971601"/>
              <a:gd name="connsiteX13" fmla="*/ 0 w 3676650"/>
              <a:gd name="connsiteY13" fmla="*/ 352357 h 1971601"/>
              <a:gd name="connsiteX0" fmla="*/ 0 w 3676650"/>
              <a:gd name="connsiteY0" fmla="*/ 352357 h 1971601"/>
              <a:gd name="connsiteX1" fmla="*/ 323856 w 3676650"/>
              <a:gd name="connsiteY1" fmla="*/ 28501 h 1971601"/>
              <a:gd name="connsiteX2" fmla="*/ 1041400 w 3676650"/>
              <a:gd name="connsiteY2" fmla="*/ 276151 h 1971601"/>
              <a:gd name="connsiteX3" fmla="*/ 1574800 w 3676650"/>
              <a:gd name="connsiteY3" fmla="*/ 288851 h 1971601"/>
              <a:gd name="connsiteX4" fmla="*/ 2101850 w 3676650"/>
              <a:gd name="connsiteY4" fmla="*/ 244402 h 1971601"/>
              <a:gd name="connsiteX5" fmla="*/ 2552700 w 3676650"/>
              <a:gd name="connsiteY5" fmla="*/ 142802 h 1971601"/>
              <a:gd name="connsiteX6" fmla="*/ 2546344 w 3676650"/>
              <a:gd name="connsiteY6" fmla="*/ 993701 h 1971601"/>
              <a:gd name="connsiteX7" fmla="*/ 2984500 w 3676650"/>
              <a:gd name="connsiteY7" fmla="*/ 974653 h 1971601"/>
              <a:gd name="connsiteX8" fmla="*/ 3676650 w 3676650"/>
              <a:gd name="connsiteY8" fmla="*/ 352357 h 1971601"/>
              <a:gd name="connsiteX9" fmla="*/ 3676650 w 3676650"/>
              <a:gd name="connsiteY9" fmla="*/ 1647745 h 1971601"/>
              <a:gd name="connsiteX10" fmla="*/ 3352794 w 3676650"/>
              <a:gd name="connsiteY10" fmla="*/ 1971601 h 1971601"/>
              <a:gd name="connsiteX11" fmla="*/ 323856 w 3676650"/>
              <a:gd name="connsiteY11" fmla="*/ 1971601 h 1971601"/>
              <a:gd name="connsiteX12" fmla="*/ 0 w 3676650"/>
              <a:gd name="connsiteY12" fmla="*/ 1647745 h 1971601"/>
              <a:gd name="connsiteX13" fmla="*/ 0 w 3676650"/>
              <a:gd name="connsiteY13" fmla="*/ 352357 h 1971601"/>
              <a:gd name="connsiteX0" fmla="*/ 0 w 3676650"/>
              <a:gd name="connsiteY0" fmla="*/ 352357 h 1971601"/>
              <a:gd name="connsiteX1" fmla="*/ 323856 w 3676650"/>
              <a:gd name="connsiteY1" fmla="*/ 28501 h 1971601"/>
              <a:gd name="connsiteX2" fmla="*/ 1041400 w 3676650"/>
              <a:gd name="connsiteY2" fmla="*/ 276151 h 1971601"/>
              <a:gd name="connsiteX3" fmla="*/ 1574800 w 3676650"/>
              <a:gd name="connsiteY3" fmla="*/ 288851 h 1971601"/>
              <a:gd name="connsiteX4" fmla="*/ 2101850 w 3676650"/>
              <a:gd name="connsiteY4" fmla="*/ 244402 h 1971601"/>
              <a:gd name="connsiteX5" fmla="*/ 2552700 w 3676650"/>
              <a:gd name="connsiteY5" fmla="*/ 142802 h 1971601"/>
              <a:gd name="connsiteX6" fmla="*/ 2546344 w 3676650"/>
              <a:gd name="connsiteY6" fmla="*/ 993701 h 1971601"/>
              <a:gd name="connsiteX7" fmla="*/ 2984500 w 3676650"/>
              <a:gd name="connsiteY7" fmla="*/ 974653 h 1971601"/>
              <a:gd name="connsiteX8" fmla="*/ 3676650 w 3676650"/>
              <a:gd name="connsiteY8" fmla="*/ 352357 h 1971601"/>
              <a:gd name="connsiteX9" fmla="*/ 3676650 w 3676650"/>
              <a:gd name="connsiteY9" fmla="*/ 1647745 h 1971601"/>
              <a:gd name="connsiteX10" fmla="*/ 3352794 w 3676650"/>
              <a:gd name="connsiteY10" fmla="*/ 1971601 h 1971601"/>
              <a:gd name="connsiteX11" fmla="*/ 323856 w 3676650"/>
              <a:gd name="connsiteY11" fmla="*/ 1971601 h 1971601"/>
              <a:gd name="connsiteX12" fmla="*/ 0 w 3676650"/>
              <a:gd name="connsiteY12" fmla="*/ 1647745 h 1971601"/>
              <a:gd name="connsiteX13" fmla="*/ 0 w 3676650"/>
              <a:gd name="connsiteY13" fmla="*/ 352357 h 1971601"/>
              <a:gd name="connsiteX0" fmla="*/ 0 w 3676650"/>
              <a:gd name="connsiteY0" fmla="*/ 352357 h 1971601"/>
              <a:gd name="connsiteX1" fmla="*/ 323856 w 3676650"/>
              <a:gd name="connsiteY1" fmla="*/ 28501 h 1971601"/>
              <a:gd name="connsiteX2" fmla="*/ 1041400 w 3676650"/>
              <a:gd name="connsiteY2" fmla="*/ 276151 h 1971601"/>
              <a:gd name="connsiteX3" fmla="*/ 1574800 w 3676650"/>
              <a:gd name="connsiteY3" fmla="*/ 288851 h 1971601"/>
              <a:gd name="connsiteX4" fmla="*/ 2101850 w 3676650"/>
              <a:gd name="connsiteY4" fmla="*/ 244402 h 1971601"/>
              <a:gd name="connsiteX5" fmla="*/ 2552700 w 3676650"/>
              <a:gd name="connsiteY5" fmla="*/ 142802 h 1971601"/>
              <a:gd name="connsiteX6" fmla="*/ 2546344 w 3676650"/>
              <a:gd name="connsiteY6" fmla="*/ 993701 h 1971601"/>
              <a:gd name="connsiteX7" fmla="*/ 2984500 w 3676650"/>
              <a:gd name="connsiteY7" fmla="*/ 974653 h 1971601"/>
              <a:gd name="connsiteX8" fmla="*/ 3575050 w 3676650"/>
              <a:gd name="connsiteY8" fmla="*/ 1152457 h 1971601"/>
              <a:gd name="connsiteX9" fmla="*/ 3676650 w 3676650"/>
              <a:gd name="connsiteY9" fmla="*/ 1647745 h 1971601"/>
              <a:gd name="connsiteX10" fmla="*/ 3352794 w 3676650"/>
              <a:gd name="connsiteY10" fmla="*/ 1971601 h 1971601"/>
              <a:gd name="connsiteX11" fmla="*/ 323856 w 3676650"/>
              <a:gd name="connsiteY11" fmla="*/ 1971601 h 1971601"/>
              <a:gd name="connsiteX12" fmla="*/ 0 w 3676650"/>
              <a:gd name="connsiteY12" fmla="*/ 1647745 h 1971601"/>
              <a:gd name="connsiteX13" fmla="*/ 0 w 3676650"/>
              <a:gd name="connsiteY13" fmla="*/ 352357 h 1971601"/>
              <a:gd name="connsiteX0" fmla="*/ 0 w 3676650"/>
              <a:gd name="connsiteY0" fmla="*/ 352357 h 1971601"/>
              <a:gd name="connsiteX1" fmla="*/ 323856 w 3676650"/>
              <a:gd name="connsiteY1" fmla="*/ 28501 h 1971601"/>
              <a:gd name="connsiteX2" fmla="*/ 1041400 w 3676650"/>
              <a:gd name="connsiteY2" fmla="*/ 276151 h 1971601"/>
              <a:gd name="connsiteX3" fmla="*/ 1574800 w 3676650"/>
              <a:gd name="connsiteY3" fmla="*/ 288851 h 1971601"/>
              <a:gd name="connsiteX4" fmla="*/ 2101850 w 3676650"/>
              <a:gd name="connsiteY4" fmla="*/ 244402 h 1971601"/>
              <a:gd name="connsiteX5" fmla="*/ 2552700 w 3676650"/>
              <a:gd name="connsiteY5" fmla="*/ 142802 h 1971601"/>
              <a:gd name="connsiteX6" fmla="*/ 2546344 w 3676650"/>
              <a:gd name="connsiteY6" fmla="*/ 993701 h 1971601"/>
              <a:gd name="connsiteX7" fmla="*/ 2984500 w 3676650"/>
              <a:gd name="connsiteY7" fmla="*/ 974653 h 1971601"/>
              <a:gd name="connsiteX8" fmla="*/ 3575050 w 3676650"/>
              <a:gd name="connsiteY8" fmla="*/ 1152457 h 1971601"/>
              <a:gd name="connsiteX9" fmla="*/ 3676650 w 3676650"/>
              <a:gd name="connsiteY9" fmla="*/ 1647745 h 1971601"/>
              <a:gd name="connsiteX10" fmla="*/ 3352794 w 3676650"/>
              <a:gd name="connsiteY10" fmla="*/ 1971601 h 1971601"/>
              <a:gd name="connsiteX11" fmla="*/ 323856 w 3676650"/>
              <a:gd name="connsiteY11" fmla="*/ 1971601 h 1971601"/>
              <a:gd name="connsiteX12" fmla="*/ 0 w 3676650"/>
              <a:gd name="connsiteY12" fmla="*/ 1647745 h 1971601"/>
              <a:gd name="connsiteX13" fmla="*/ 0 w 3676650"/>
              <a:gd name="connsiteY13" fmla="*/ 352357 h 1971601"/>
              <a:gd name="connsiteX0" fmla="*/ 0 w 3676650"/>
              <a:gd name="connsiteY0" fmla="*/ 352357 h 1971601"/>
              <a:gd name="connsiteX1" fmla="*/ 323856 w 3676650"/>
              <a:gd name="connsiteY1" fmla="*/ 28501 h 1971601"/>
              <a:gd name="connsiteX2" fmla="*/ 1041400 w 3676650"/>
              <a:gd name="connsiteY2" fmla="*/ 276151 h 1971601"/>
              <a:gd name="connsiteX3" fmla="*/ 1574800 w 3676650"/>
              <a:gd name="connsiteY3" fmla="*/ 288851 h 1971601"/>
              <a:gd name="connsiteX4" fmla="*/ 2101850 w 3676650"/>
              <a:gd name="connsiteY4" fmla="*/ 244402 h 1971601"/>
              <a:gd name="connsiteX5" fmla="*/ 2552700 w 3676650"/>
              <a:gd name="connsiteY5" fmla="*/ 142802 h 1971601"/>
              <a:gd name="connsiteX6" fmla="*/ 2546344 w 3676650"/>
              <a:gd name="connsiteY6" fmla="*/ 993701 h 1971601"/>
              <a:gd name="connsiteX7" fmla="*/ 2984500 w 3676650"/>
              <a:gd name="connsiteY7" fmla="*/ 974653 h 1971601"/>
              <a:gd name="connsiteX8" fmla="*/ 3575050 w 3676650"/>
              <a:gd name="connsiteY8" fmla="*/ 1152457 h 1971601"/>
              <a:gd name="connsiteX9" fmla="*/ 3676650 w 3676650"/>
              <a:gd name="connsiteY9" fmla="*/ 1647745 h 1971601"/>
              <a:gd name="connsiteX10" fmla="*/ 3352794 w 3676650"/>
              <a:gd name="connsiteY10" fmla="*/ 1971601 h 1971601"/>
              <a:gd name="connsiteX11" fmla="*/ 323856 w 3676650"/>
              <a:gd name="connsiteY11" fmla="*/ 1971601 h 1971601"/>
              <a:gd name="connsiteX12" fmla="*/ 0 w 3676650"/>
              <a:gd name="connsiteY12" fmla="*/ 1647745 h 1971601"/>
              <a:gd name="connsiteX13" fmla="*/ 0 w 3676650"/>
              <a:gd name="connsiteY13" fmla="*/ 352357 h 1971601"/>
              <a:gd name="connsiteX0" fmla="*/ 0 w 3575050"/>
              <a:gd name="connsiteY0" fmla="*/ 352357 h 1971601"/>
              <a:gd name="connsiteX1" fmla="*/ 323856 w 3575050"/>
              <a:gd name="connsiteY1" fmla="*/ 28501 h 1971601"/>
              <a:gd name="connsiteX2" fmla="*/ 1041400 w 3575050"/>
              <a:gd name="connsiteY2" fmla="*/ 276151 h 1971601"/>
              <a:gd name="connsiteX3" fmla="*/ 1574800 w 3575050"/>
              <a:gd name="connsiteY3" fmla="*/ 288851 h 1971601"/>
              <a:gd name="connsiteX4" fmla="*/ 2101850 w 3575050"/>
              <a:gd name="connsiteY4" fmla="*/ 244402 h 1971601"/>
              <a:gd name="connsiteX5" fmla="*/ 2552700 w 3575050"/>
              <a:gd name="connsiteY5" fmla="*/ 142802 h 1971601"/>
              <a:gd name="connsiteX6" fmla="*/ 2546344 w 3575050"/>
              <a:gd name="connsiteY6" fmla="*/ 993701 h 1971601"/>
              <a:gd name="connsiteX7" fmla="*/ 2984500 w 3575050"/>
              <a:gd name="connsiteY7" fmla="*/ 974653 h 1971601"/>
              <a:gd name="connsiteX8" fmla="*/ 3575050 w 3575050"/>
              <a:gd name="connsiteY8" fmla="*/ 1152457 h 1971601"/>
              <a:gd name="connsiteX9" fmla="*/ 3543300 w 3575050"/>
              <a:gd name="connsiteY9" fmla="*/ 1711245 h 1971601"/>
              <a:gd name="connsiteX10" fmla="*/ 3352794 w 3575050"/>
              <a:gd name="connsiteY10" fmla="*/ 1971601 h 1971601"/>
              <a:gd name="connsiteX11" fmla="*/ 323856 w 3575050"/>
              <a:gd name="connsiteY11" fmla="*/ 1971601 h 1971601"/>
              <a:gd name="connsiteX12" fmla="*/ 0 w 3575050"/>
              <a:gd name="connsiteY12" fmla="*/ 1647745 h 1971601"/>
              <a:gd name="connsiteX13" fmla="*/ 0 w 3575050"/>
              <a:gd name="connsiteY13" fmla="*/ 352357 h 1971601"/>
              <a:gd name="connsiteX0" fmla="*/ 0 w 3575050"/>
              <a:gd name="connsiteY0" fmla="*/ 352357 h 1971601"/>
              <a:gd name="connsiteX1" fmla="*/ 323856 w 3575050"/>
              <a:gd name="connsiteY1" fmla="*/ 28501 h 1971601"/>
              <a:gd name="connsiteX2" fmla="*/ 1041400 w 3575050"/>
              <a:gd name="connsiteY2" fmla="*/ 276151 h 1971601"/>
              <a:gd name="connsiteX3" fmla="*/ 1574800 w 3575050"/>
              <a:gd name="connsiteY3" fmla="*/ 288851 h 1971601"/>
              <a:gd name="connsiteX4" fmla="*/ 2101850 w 3575050"/>
              <a:gd name="connsiteY4" fmla="*/ 244402 h 1971601"/>
              <a:gd name="connsiteX5" fmla="*/ 2552700 w 3575050"/>
              <a:gd name="connsiteY5" fmla="*/ 142802 h 1971601"/>
              <a:gd name="connsiteX6" fmla="*/ 2546344 w 3575050"/>
              <a:gd name="connsiteY6" fmla="*/ 993701 h 1971601"/>
              <a:gd name="connsiteX7" fmla="*/ 2984500 w 3575050"/>
              <a:gd name="connsiteY7" fmla="*/ 974653 h 1971601"/>
              <a:gd name="connsiteX8" fmla="*/ 3575050 w 3575050"/>
              <a:gd name="connsiteY8" fmla="*/ 1152457 h 1971601"/>
              <a:gd name="connsiteX9" fmla="*/ 3543300 w 3575050"/>
              <a:gd name="connsiteY9" fmla="*/ 1711245 h 1971601"/>
              <a:gd name="connsiteX10" fmla="*/ 2889244 w 3575050"/>
              <a:gd name="connsiteY10" fmla="*/ 1850951 h 1971601"/>
              <a:gd name="connsiteX11" fmla="*/ 323856 w 3575050"/>
              <a:gd name="connsiteY11" fmla="*/ 1971601 h 1971601"/>
              <a:gd name="connsiteX12" fmla="*/ 0 w 3575050"/>
              <a:gd name="connsiteY12" fmla="*/ 1647745 h 1971601"/>
              <a:gd name="connsiteX13" fmla="*/ 0 w 3575050"/>
              <a:gd name="connsiteY13" fmla="*/ 352357 h 1971601"/>
              <a:gd name="connsiteX0" fmla="*/ 0 w 3575050"/>
              <a:gd name="connsiteY0" fmla="*/ 352357 h 1971601"/>
              <a:gd name="connsiteX1" fmla="*/ 323856 w 3575050"/>
              <a:gd name="connsiteY1" fmla="*/ 28501 h 1971601"/>
              <a:gd name="connsiteX2" fmla="*/ 1041400 w 3575050"/>
              <a:gd name="connsiteY2" fmla="*/ 276151 h 1971601"/>
              <a:gd name="connsiteX3" fmla="*/ 1574800 w 3575050"/>
              <a:gd name="connsiteY3" fmla="*/ 288851 h 1971601"/>
              <a:gd name="connsiteX4" fmla="*/ 2101850 w 3575050"/>
              <a:gd name="connsiteY4" fmla="*/ 244402 h 1971601"/>
              <a:gd name="connsiteX5" fmla="*/ 2552700 w 3575050"/>
              <a:gd name="connsiteY5" fmla="*/ 142802 h 1971601"/>
              <a:gd name="connsiteX6" fmla="*/ 2546344 w 3575050"/>
              <a:gd name="connsiteY6" fmla="*/ 993701 h 1971601"/>
              <a:gd name="connsiteX7" fmla="*/ 2984500 w 3575050"/>
              <a:gd name="connsiteY7" fmla="*/ 974653 h 1971601"/>
              <a:gd name="connsiteX8" fmla="*/ 3575050 w 3575050"/>
              <a:gd name="connsiteY8" fmla="*/ 1152457 h 1971601"/>
              <a:gd name="connsiteX9" fmla="*/ 3498850 w 3575050"/>
              <a:gd name="connsiteY9" fmla="*/ 1812845 h 1971601"/>
              <a:gd name="connsiteX10" fmla="*/ 2889244 w 3575050"/>
              <a:gd name="connsiteY10" fmla="*/ 1850951 h 1971601"/>
              <a:gd name="connsiteX11" fmla="*/ 323856 w 3575050"/>
              <a:gd name="connsiteY11" fmla="*/ 1971601 h 1971601"/>
              <a:gd name="connsiteX12" fmla="*/ 0 w 3575050"/>
              <a:gd name="connsiteY12" fmla="*/ 1647745 h 1971601"/>
              <a:gd name="connsiteX13" fmla="*/ 0 w 3575050"/>
              <a:gd name="connsiteY13" fmla="*/ 352357 h 1971601"/>
              <a:gd name="connsiteX0" fmla="*/ 0 w 3575050"/>
              <a:gd name="connsiteY0" fmla="*/ 352357 h 1971601"/>
              <a:gd name="connsiteX1" fmla="*/ 323856 w 3575050"/>
              <a:gd name="connsiteY1" fmla="*/ 28501 h 1971601"/>
              <a:gd name="connsiteX2" fmla="*/ 1041400 w 3575050"/>
              <a:gd name="connsiteY2" fmla="*/ 276151 h 1971601"/>
              <a:gd name="connsiteX3" fmla="*/ 1574800 w 3575050"/>
              <a:gd name="connsiteY3" fmla="*/ 288851 h 1971601"/>
              <a:gd name="connsiteX4" fmla="*/ 2101850 w 3575050"/>
              <a:gd name="connsiteY4" fmla="*/ 244402 h 1971601"/>
              <a:gd name="connsiteX5" fmla="*/ 2552700 w 3575050"/>
              <a:gd name="connsiteY5" fmla="*/ 142802 h 1971601"/>
              <a:gd name="connsiteX6" fmla="*/ 2546344 w 3575050"/>
              <a:gd name="connsiteY6" fmla="*/ 993701 h 1971601"/>
              <a:gd name="connsiteX7" fmla="*/ 2984500 w 3575050"/>
              <a:gd name="connsiteY7" fmla="*/ 974653 h 1971601"/>
              <a:gd name="connsiteX8" fmla="*/ 3575050 w 3575050"/>
              <a:gd name="connsiteY8" fmla="*/ 1152457 h 1971601"/>
              <a:gd name="connsiteX9" fmla="*/ 3498850 w 3575050"/>
              <a:gd name="connsiteY9" fmla="*/ 1812845 h 1971601"/>
              <a:gd name="connsiteX10" fmla="*/ 2889244 w 3575050"/>
              <a:gd name="connsiteY10" fmla="*/ 1850951 h 1971601"/>
              <a:gd name="connsiteX11" fmla="*/ 323856 w 3575050"/>
              <a:gd name="connsiteY11" fmla="*/ 1971601 h 1971601"/>
              <a:gd name="connsiteX12" fmla="*/ 0 w 3575050"/>
              <a:gd name="connsiteY12" fmla="*/ 1647745 h 1971601"/>
              <a:gd name="connsiteX13" fmla="*/ 0 w 3575050"/>
              <a:gd name="connsiteY13" fmla="*/ 352357 h 1971601"/>
              <a:gd name="connsiteX0" fmla="*/ 0 w 3540608"/>
              <a:gd name="connsiteY0" fmla="*/ 352357 h 1971601"/>
              <a:gd name="connsiteX1" fmla="*/ 323856 w 3540608"/>
              <a:gd name="connsiteY1" fmla="*/ 28501 h 1971601"/>
              <a:gd name="connsiteX2" fmla="*/ 1041400 w 3540608"/>
              <a:gd name="connsiteY2" fmla="*/ 276151 h 1971601"/>
              <a:gd name="connsiteX3" fmla="*/ 1574800 w 3540608"/>
              <a:gd name="connsiteY3" fmla="*/ 288851 h 1971601"/>
              <a:gd name="connsiteX4" fmla="*/ 2101850 w 3540608"/>
              <a:gd name="connsiteY4" fmla="*/ 244402 h 1971601"/>
              <a:gd name="connsiteX5" fmla="*/ 2552700 w 3540608"/>
              <a:gd name="connsiteY5" fmla="*/ 142802 h 1971601"/>
              <a:gd name="connsiteX6" fmla="*/ 2546344 w 3540608"/>
              <a:gd name="connsiteY6" fmla="*/ 993701 h 1971601"/>
              <a:gd name="connsiteX7" fmla="*/ 2984500 w 3540608"/>
              <a:gd name="connsiteY7" fmla="*/ 974653 h 1971601"/>
              <a:gd name="connsiteX8" fmla="*/ 3536950 w 3540608"/>
              <a:gd name="connsiteY8" fmla="*/ 1152457 h 1971601"/>
              <a:gd name="connsiteX9" fmla="*/ 3498850 w 3540608"/>
              <a:gd name="connsiteY9" fmla="*/ 1812845 h 1971601"/>
              <a:gd name="connsiteX10" fmla="*/ 2889244 w 3540608"/>
              <a:gd name="connsiteY10" fmla="*/ 1850951 h 1971601"/>
              <a:gd name="connsiteX11" fmla="*/ 323856 w 3540608"/>
              <a:gd name="connsiteY11" fmla="*/ 1971601 h 1971601"/>
              <a:gd name="connsiteX12" fmla="*/ 0 w 3540608"/>
              <a:gd name="connsiteY12" fmla="*/ 1647745 h 1971601"/>
              <a:gd name="connsiteX13" fmla="*/ 0 w 3540608"/>
              <a:gd name="connsiteY13" fmla="*/ 352357 h 1971601"/>
              <a:gd name="connsiteX0" fmla="*/ 0 w 3566613"/>
              <a:gd name="connsiteY0" fmla="*/ 352357 h 1971601"/>
              <a:gd name="connsiteX1" fmla="*/ 323856 w 3566613"/>
              <a:gd name="connsiteY1" fmla="*/ 28501 h 1971601"/>
              <a:gd name="connsiteX2" fmla="*/ 1041400 w 3566613"/>
              <a:gd name="connsiteY2" fmla="*/ 276151 h 1971601"/>
              <a:gd name="connsiteX3" fmla="*/ 1574800 w 3566613"/>
              <a:gd name="connsiteY3" fmla="*/ 288851 h 1971601"/>
              <a:gd name="connsiteX4" fmla="*/ 2101850 w 3566613"/>
              <a:gd name="connsiteY4" fmla="*/ 244402 h 1971601"/>
              <a:gd name="connsiteX5" fmla="*/ 2552700 w 3566613"/>
              <a:gd name="connsiteY5" fmla="*/ 142802 h 1971601"/>
              <a:gd name="connsiteX6" fmla="*/ 2546344 w 3566613"/>
              <a:gd name="connsiteY6" fmla="*/ 993701 h 1971601"/>
              <a:gd name="connsiteX7" fmla="*/ 2984500 w 3566613"/>
              <a:gd name="connsiteY7" fmla="*/ 974653 h 1971601"/>
              <a:gd name="connsiteX8" fmla="*/ 3536950 w 3566613"/>
              <a:gd name="connsiteY8" fmla="*/ 1152457 h 1971601"/>
              <a:gd name="connsiteX9" fmla="*/ 3498850 w 3566613"/>
              <a:gd name="connsiteY9" fmla="*/ 1812845 h 1971601"/>
              <a:gd name="connsiteX10" fmla="*/ 2889244 w 3566613"/>
              <a:gd name="connsiteY10" fmla="*/ 1850951 h 1971601"/>
              <a:gd name="connsiteX11" fmla="*/ 323856 w 3566613"/>
              <a:gd name="connsiteY11" fmla="*/ 1971601 h 1971601"/>
              <a:gd name="connsiteX12" fmla="*/ 0 w 3566613"/>
              <a:gd name="connsiteY12" fmla="*/ 1647745 h 1971601"/>
              <a:gd name="connsiteX13" fmla="*/ 0 w 3566613"/>
              <a:gd name="connsiteY13" fmla="*/ 352357 h 1971601"/>
              <a:gd name="connsiteX0" fmla="*/ 0 w 3548900"/>
              <a:gd name="connsiteY0" fmla="*/ 352357 h 1971601"/>
              <a:gd name="connsiteX1" fmla="*/ 323856 w 3548900"/>
              <a:gd name="connsiteY1" fmla="*/ 28501 h 1971601"/>
              <a:gd name="connsiteX2" fmla="*/ 1041400 w 3548900"/>
              <a:gd name="connsiteY2" fmla="*/ 276151 h 1971601"/>
              <a:gd name="connsiteX3" fmla="*/ 1574800 w 3548900"/>
              <a:gd name="connsiteY3" fmla="*/ 288851 h 1971601"/>
              <a:gd name="connsiteX4" fmla="*/ 2101850 w 3548900"/>
              <a:gd name="connsiteY4" fmla="*/ 244402 h 1971601"/>
              <a:gd name="connsiteX5" fmla="*/ 2552700 w 3548900"/>
              <a:gd name="connsiteY5" fmla="*/ 142802 h 1971601"/>
              <a:gd name="connsiteX6" fmla="*/ 2546344 w 3548900"/>
              <a:gd name="connsiteY6" fmla="*/ 993701 h 1971601"/>
              <a:gd name="connsiteX7" fmla="*/ 2984500 w 3548900"/>
              <a:gd name="connsiteY7" fmla="*/ 974653 h 1971601"/>
              <a:gd name="connsiteX8" fmla="*/ 3536950 w 3548900"/>
              <a:gd name="connsiteY8" fmla="*/ 1152457 h 1971601"/>
              <a:gd name="connsiteX9" fmla="*/ 3498850 w 3548900"/>
              <a:gd name="connsiteY9" fmla="*/ 1812845 h 1971601"/>
              <a:gd name="connsiteX10" fmla="*/ 2889244 w 3548900"/>
              <a:gd name="connsiteY10" fmla="*/ 1850951 h 1971601"/>
              <a:gd name="connsiteX11" fmla="*/ 323856 w 3548900"/>
              <a:gd name="connsiteY11" fmla="*/ 1971601 h 1971601"/>
              <a:gd name="connsiteX12" fmla="*/ 0 w 3548900"/>
              <a:gd name="connsiteY12" fmla="*/ 1647745 h 1971601"/>
              <a:gd name="connsiteX13" fmla="*/ 0 w 3548900"/>
              <a:gd name="connsiteY13" fmla="*/ 352357 h 1971601"/>
              <a:gd name="connsiteX0" fmla="*/ 0 w 3548900"/>
              <a:gd name="connsiteY0" fmla="*/ 352357 h 1971601"/>
              <a:gd name="connsiteX1" fmla="*/ 323856 w 3548900"/>
              <a:gd name="connsiteY1" fmla="*/ 28501 h 1971601"/>
              <a:gd name="connsiteX2" fmla="*/ 1041400 w 3548900"/>
              <a:gd name="connsiteY2" fmla="*/ 276151 h 1971601"/>
              <a:gd name="connsiteX3" fmla="*/ 1574800 w 3548900"/>
              <a:gd name="connsiteY3" fmla="*/ 288851 h 1971601"/>
              <a:gd name="connsiteX4" fmla="*/ 2101850 w 3548900"/>
              <a:gd name="connsiteY4" fmla="*/ 244402 h 1971601"/>
              <a:gd name="connsiteX5" fmla="*/ 2552700 w 3548900"/>
              <a:gd name="connsiteY5" fmla="*/ 142802 h 1971601"/>
              <a:gd name="connsiteX6" fmla="*/ 2546344 w 3548900"/>
              <a:gd name="connsiteY6" fmla="*/ 993701 h 1971601"/>
              <a:gd name="connsiteX7" fmla="*/ 2984500 w 3548900"/>
              <a:gd name="connsiteY7" fmla="*/ 974653 h 1971601"/>
              <a:gd name="connsiteX8" fmla="*/ 3536950 w 3548900"/>
              <a:gd name="connsiteY8" fmla="*/ 1152457 h 1971601"/>
              <a:gd name="connsiteX9" fmla="*/ 3498850 w 3548900"/>
              <a:gd name="connsiteY9" fmla="*/ 1812845 h 1971601"/>
              <a:gd name="connsiteX10" fmla="*/ 2889244 w 3548900"/>
              <a:gd name="connsiteY10" fmla="*/ 1850951 h 1971601"/>
              <a:gd name="connsiteX11" fmla="*/ 323856 w 3548900"/>
              <a:gd name="connsiteY11" fmla="*/ 1971601 h 1971601"/>
              <a:gd name="connsiteX12" fmla="*/ 0 w 3548900"/>
              <a:gd name="connsiteY12" fmla="*/ 1647745 h 1971601"/>
              <a:gd name="connsiteX13" fmla="*/ 0 w 3548900"/>
              <a:gd name="connsiteY13" fmla="*/ 352357 h 1971601"/>
              <a:gd name="connsiteX0" fmla="*/ 0 w 3548900"/>
              <a:gd name="connsiteY0" fmla="*/ 352357 h 1971601"/>
              <a:gd name="connsiteX1" fmla="*/ 323856 w 3548900"/>
              <a:gd name="connsiteY1" fmla="*/ 28501 h 1971601"/>
              <a:gd name="connsiteX2" fmla="*/ 1041400 w 3548900"/>
              <a:gd name="connsiteY2" fmla="*/ 276151 h 1971601"/>
              <a:gd name="connsiteX3" fmla="*/ 1574800 w 3548900"/>
              <a:gd name="connsiteY3" fmla="*/ 288851 h 1971601"/>
              <a:gd name="connsiteX4" fmla="*/ 2101850 w 3548900"/>
              <a:gd name="connsiteY4" fmla="*/ 244402 h 1971601"/>
              <a:gd name="connsiteX5" fmla="*/ 2552700 w 3548900"/>
              <a:gd name="connsiteY5" fmla="*/ 142802 h 1971601"/>
              <a:gd name="connsiteX6" fmla="*/ 2546344 w 3548900"/>
              <a:gd name="connsiteY6" fmla="*/ 993701 h 1971601"/>
              <a:gd name="connsiteX7" fmla="*/ 2984500 w 3548900"/>
              <a:gd name="connsiteY7" fmla="*/ 974653 h 1971601"/>
              <a:gd name="connsiteX8" fmla="*/ 3536950 w 3548900"/>
              <a:gd name="connsiteY8" fmla="*/ 1152457 h 1971601"/>
              <a:gd name="connsiteX9" fmla="*/ 3498850 w 3548900"/>
              <a:gd name="connsiteY9" fmla="*/ 1812845 h 1971601"/>
              <a:gd name="connsiteX10" fmla="*/ 2889244 w 3548900"/>
              <a:gd name="connsiteY10" fmla="*/ 1850951 h 1971601"/>
              <a:gd name="connsiteX11" fmla="*/ 323856 w 3548900"/>
              <a:gd name="connsiteY11" fmla="*/ 1971601 h 1971601"/>
              <a:gd name="connsiteX12" fmla="*/ 0 w 3548900"/>
              <a:gd name="connsiteY12" fmla="*/ 1647745 h 1971601"/>
              <a:gd name="connsiteX13" fmla="*/ 0 w 3548900"/>
              <a:gd name="connsiteY13" fmla="*/ 352357 h 1971601"/>
              <a:gd name="connsiteX0" fmla="*/ 0 w 3548900"/>
              <a:gd name="connsiteY0" fmla="*/ 352357 h 1971601"/>
              <a:gd name="connsiteX1" fmla="*/ 323856 w 3548900"/>
              <a:gd name="connsiteY1" fmla="*/ 28501 h 1971601"/>
              <a:gd name="connsiteX2" fmla="*/ 1041400 w 3548900"/>
              <a:gd name="connsiteY2" fmla="*/ 276151 h 1971601"/>
              <a:gd name="connsiteX3" fmla="*/ 1574800 w 3548900"/>
              <a:gd name="connsiteY3" fmla="*/ 288851 h 1971601"/>
              <a:gd name="connsiteX4" fmla="*/ 2101850 w 3548900"/>
              <a:gd name="connsiteY4" fmla="*/ 244402 h 1971601"/>
              <a:gd name="connsiteX5" fmla="*/ 2552700 w 3548900"/>
              <a:gd name="connsiteY5" fmla="*/ 142802 h 1971601"/>
              <a:gd name="connsiteX6" fmla="*/ 2546344 w 3548900"/>
              <a:gd name="connsiteY6" fmla="*/ 993701 h 1971601"/>
              <a:gd name="connsiteX7" fmla="*/ 2984500 w 3548900"/>
              <a:gd name="connsiteY7" fmla="*/ 974653 h 1971601"/>
              <a:gd name="connsiteX8" fmla="*/ 3536950 w 3548900"/>
              <a:gd name="connsiteY8" fmla="*/ 1152457 h 1971601"/>
              <a:gd name="connsiteX9" fmla="*/ 3498850 w 3548900"/>
              <a:gd name="connsiteY9" fmla="*/ 1812845 h 1971601"/>
              <a:gd name="connsiteX10" fmla="*/ 2889244 w 3548900"/>
              <a:gd name="connsiteY10" fmla="*/ 1850951 h 1971601"/>
              <a:gd name="connsiteX11" fmla="*/ 2319461 w 3548900"/>
              <a:gd name="connsiteY11" fmla="*/ 1871636 h 1971601"/>
              <a:gd name="connsiteX12" fmla="*/ 323856 w 3548900"/>
              <a:gd name="connsiteY12" fmla="*/ 1971601 h 1971601"/>
              <a:gd name="connsiteX13" fmla="*/ 0 w 3548900"/>
              <a:gd name="connsiteY13" fmla="*/ 1647745 h 1971601"/>
              <a:gd name="connsiteX14" fmla="*/ 0 w 3548900"/>
              <a:gd name="connsiteY14" fmla="*/ 352357 h 1971601"/>
              <a:gd name="connsiteX0" fmla="*/ 0 w 3548900"/>
              <a:gd name="connsiteY0" fmla="*/ 352357 h 1971601"/>
              <a:gd name="connsiteX1" fmla="*/ 323856 w 3548900"/>
              <a:gd name="connsiteY1" fmla="*/ 28501 h 1971601"/>
              <a:gd name="connsiteX2" fmla="*/ 1041400 w 3548900"/>
              <a:gd name="connsiteY2" fmla="*/ 276151 h 1971601"/>
              <a:gd name="connsiteX3" fmla="*/ 1574800 w 3548900"/>
              <a:gd name="connsiteY3" fmla="*/ 288851 h 1971601"/>
              <a:gd name="connsiteX4" fmla="*/ 2101850 w 3548900"/>
              <a:gd name="connsiteY4" fmla="*/ 244402 h 1971601"/>
              <a:gd name="connsiteX5" fmla="*/ 2552700 w 3548900"/>
              <a:gd name="connsiteY5" fmla="*/ 142802 h 1971601"/>
              <a:gd name="connsiteX6" fmla="*/ 2546344 w 3548900"/>
              <a:gd name="connsiteY6" fmla="*/ 993701 h 1971601"/>
              <a:gd name="connsiteX7" fmla="*/ 2984500 w 3548900"/>
              <a:gd name="connsiteY7" fmla="*/ 974653 h 1971601"/>
              <a:gd name="connsiteX8" fmla="*/ 3536950 w 3548900"/>
              <a:gd name="connsiteY8" fmla="*/ 1152457 h 1971601"/>
              <a:gd name="connsiteX9" fmla="*/ 3498850 w 3548900"/>
              <a:gd name="connsiteY9" fmla="*/ 1812845 h 1971601"/>
              <a:gd name="connsiteX10" fmla="*/ 2889244 w 3548900"/>
              <a:gd name="connsiteY10" fmla="*/ 1850951 h 1971601"/>
              <a:gd name="connsiteX11" fmla="*/ 2509961 w 3548900"/>
              <a:gd name="connsiteY11" fmla="*/ 1828774 h 1971601"/>
              <a:gd name="connsiteX12" fmla="*/ 323856 w 3548900"/>
              <a:gd name="connsiteY12" fmla="*/ 1971601 h 1971601"/>
              <a:gd name="connsiteX13" fmla="*/ 0 w 3548900"/>
              <a:gd name="connsiteY13" fmla="*/ 1647745 h 1971601"/>
              <a:gd name="connsiteX14" fmla="*/ 0 w 3548900"/>
              <a:gd name="connsiteY14" fmla="*/ 352357 h 1971601"/>
              <a:gd name="connsiteX0" fmla="*/ 0 w 3548900"/>
              <a:gd name="connsiteY0" fmla="*/ 352357 h 1971601"/>
              <a:gd name="connsiteX1" fmla="*/ 323856 w 3548900"/>
              <a:gd name="connsiteY1" fmla="*/ 28501 h 1971601"/>
              <a:gd name="connsiteX2" fmla="*/ 1041400 w 3548900"/>
              <a:gd name="connsiteY2" fmla="*/ 276151 h 1971601"/>
              <a:gd name="connsiteX3" fmla="*/ 1574800 w 3548900"/>
              <a:gd name="connsiteY3" fmla="*/ 288851 h 1971601"/>
              <a:gd name="connsiteX4" fmla="*/ 2101850 w 3548900"/>
              <a:gd name="connsiteY4" fmla="*/ 244402 h 1971601"/>
              <a:gd name="connsiteX5" fmla="*/ 2552700 w 3548900"/>
              <a:gd name="connsiteY5" fmla="*/ 142802 h 1971601"/>
              <a:gd name="connsiteX6" fmla="*/ 2546344 w 3548900"/>
              <a:gd name="connsiteY6" fmla="*/ 993701 h 1971601"/>
              <a:gd name="connsiteX7" fmla="*/ 2984500 w 3548900"/>
              <a:gd name="connsiteY7" fmla="*/ 974653 h 1971601"/>
              <a:gd name="connsiteX8" fmla="*/ 3536950 w 3548900"/>
              <a:gd name="connsiteY8" fmla="*/ 1152457 h 1971601"/>
              <a:gd name="connsiteX9" fmla="*/ 3498850 w 3548900"/>
              <a:gd name="connsiteY9" fmla="*/ 1812845 h 1971601"/>
              <a:gd name="connsiteX10" fmla="*/ 2889244 w 3548900"/>
              <a:gd name="connsiteY10" fmla="*/ 1850951 h 1971601"/>
              <a:gd name="connsiteX11" fmla="*/ 2509961 w 3548900"/>
              <a:gd name="connsiteY11" fmla="*/ 1828774 h 1971601"/>
              <a:gd name="connsiteX12" fmla="*/ 323856 w 3548900"/>
              <a:gd name="connsiteY12" fmla="*/ 1971601 h 1971601"/>
              <a:gd name="connsiteX13" fmla="*/ 0 w 3548900"/>
              <a:gd name="connsiteY13" fmla="*/ 1647745 h 1971601"/>
              <a:gd name="connsiteX14" fmla="*/ 0 w 3548900"/>
              <a:gd name="connsiteY14" fmla="*/ 352357 h 1971601"/>
              <a:gd name="connsiteX0" fmla="*/ 0 w 3548900"/>
              <a:gd name="connsiteY0" fmla="*/ 352357 h 1971601"/>
              <a:gd name="connsiteX1" fmla="*/ 323856 w 3548900"/>
              <a:gd name="connsiteY1" fmla="*/ 28501 h 1971601"/>
              <a:gd name="connsiteX2" fmla="*/ 1041400 w 3548900"/>
              <a:gd name="connsiteY2" fmla="*/ 276151 h 1971601"/>
              <a:gd name="connsiteX3" fmla="*/ 1574800 w 3548900"/>
              <a:gd name="connsiteY3" fmla="*/ 288851 h 1971601"/>
              <a:gd name="connsiteX4" fmla="*/ 2101850 w 3548900"/>
              <a:gd name="connsiteY4" fmla="*/ 244402 h 1971601"/>
              <a:gd name="connsiteX5" fmla="*/ 2552700 w 3548900"/>
              <a:gd name="connsiteY5" fmla="*/ 142802 h 1971601"/>
              <a:gd name="connsiteX6" fmla="*/ 2546344 w 3548900"/>
              <a:gd name="connsiteY6" fmla="*/ 993701 h 1971601"/>
              <a:gd name="connsiteX7" fmla="*/ 2984500 w 3548900"/>
              <a:gd name="connsiteY7" fmla="*/ 974653 h 1971601"/>
              <a:gd name="connsiteX8" fmla="*/ 3536950 w 3548900"/>
              <a:gd name="connsiteY8" fmla="*/ 1152457 h 1971601"/>
              <a:gd name="connsiteX9" fmla="*/ 3498850 w 3548900"/>
              <a:gd name="connsiteY9" fmla="*/ 1812845 h 1971601"/>
              <a:gd name="connsiteX10" fmla="*/ 2889244 w 3548900"/>
              <a:gd name="connsiteY10" fmla="*/ 1850951 h 1971601"/>
              <a:gd name="connsiteX11" fmla="*/ 2509961 w 3548900"/>
              <a:gd name="connsiteY11" fmla="*/ 1828774 h 1971601"/>
              <a:gd name="connsiteX12" fmla="*/ 323856 w 3548900"/>
              <a:gd name="connsiteY12" fmla="*/ 1971601 h 1971601"/>
              <a:gd name="connsiteX13" fmla="*/ 0 w 3548900"/>
              <a:gd name="connsiteY13" fmla="*/ 1647745 h 1971601"/>
              <a:gd name="connsiteX14" fmla="*/ 0 w 3548900"/>
              <a:gd name="connsiteY14" fmla="*/ 352357 h 1971601"/>
              <a:gd name="connsiteX0" fmla="*/ 0 w 3548900"/>
              <a:gd name="connsiteY0" fmla="*/ 352357 h 1979579"/>
              <a:gd name="connsiteX1" fmla="*/ 323856 w 3548900"/>
              <a:gd name="connsiteY1" fmla="*/ 28501 h 1979579"/>
              <a:gd name="connsiteX2" fmla="*/ 1041400 w 3548900"/>
              <a:gd name="connsiteY2" fmla="*/ 276151 h 1979579"/>
              <a:gd name="connsiteX3" fmla="*/ 1574800 w 3548900"/>
              <a:gd name="connsiteY3" fmla="*/ 288851 h 1979579"/>
              <a:gd name="connsiteX4" fmla="*/ 2101850 w 3548900"/>
              <a:gd name="connsiteY4" fmla="*/ 244402 h 1979579"/>
              <a:gd name="connsiteX5" fmla="*/ 2552700 w 3548900"/>
              <a:gd name="connsiteY5" fmla="*/ 142802 h 1979579"/>
              <a:gd name="connsiteX6" fmla="*/ 2546344 w 3548900"/>
              <a:gd name="connsiteY6" fmla="*/ 993701 h 1979579"/>
              <a:gd name="connsiteX7" fmla="*/ 2984500 w 3548900"/>
              <a:gd name="connsiteY7" fmla="*/ 974653 h 1979579"/>
              <a:gd name="connsiteX8" fmla="*/ 3536950 w 3548900"/>
              <a:gd name="connsiteY8" fmla="*/ 1152457 h 1979579"/>
              <a:gd name="connsiteX9" fmla="*/ 3498850 w 3548900"/>
              <a:gd name="connsiteY9" fmla="*/ 1812845 h 1979579"/>
              <a:gd name="connsiteX10" fmla="*/ 2889244 w 3548900"/>
              <a:gd name="connsiteY10" fmla="*/ 1850951 h 1979579"/>
              <a:gd name="connsiteX11" fmla="*/ 2509961 w 3548900"/>
              <a:gd name="connsiteY11" fmla="*/ 1828774 h 1979579"/>
              <a:gd name="connsiteX12" fmla="*/ 2090861 w 3548900"/>
              <a:gd name="connsiteY12" fmla="*/ 1876399 h 1979579"/>
              <a:gd name="connsiteX13" fmla="*/ 323856 w 3548900"/>
              <a:gd name="connsiteY13" fmla="*/ 1971601 h 1979579"/>
              <a:gd name="connsiteX14" fmla="*/ 0 w 3548900"/>
              <a:gd name="connsiteY14" fmla="*/ 1647745 h 1979579"/>
              <a:gd name="connsiteX15" fmla="*/ 0 w 3548900"/>
              <a:gd name="connsiteY15" fmla="*/ 352357 h 1979579"/>
              <a:gd name="connsiteX0" fmla="*/ 0 w 3548900"/>
              <a:gd name="connsiteY0" fmla="*/ 352357 h 1977687"/>
              <a:gd name="connsiteX1" fmla="*/ 323856 w 3548900"/>
              <a:gd name="connsiteY1" fmla="*/ 28501 h 1977687"/>
              <a:gd name="connsiteX2" fmla="*/ 1041400 w 3548900"/>
              <a:gd name="connsiteY2" fmla="*/ 276151 h 1977687"/>
              <a:gd name="connsiteX3" fmla="*/ 1574800 w 3548900"/>
              <a:gd name="connsiteY3" fmla="*/ 288851 h 1977687"/>
              <a:gd name="connsiteX4" fmla="*/ 2101850 w 3548900"/>
              <a:gd name="connsiteY4" fmla="*/ 244402 h 1977687"/>
              <a:gd name="connsiteX5" fmla="*/ 2552700 w 3548900"/>
              <a:gd name="connsiteY5" fmla="*/ 142802 h 1977687"/>
              <a:gd name="connsiteX6" fmla="*/ 2546344 w 3548900"/>
              <a:gd name="connsiteY6" fmla="*/ 993701 h 1977687"/>
              <a:gd name="connsiteX7" fmla="*/ 2984500 w 3548900"/>
              <a:gd name="connsiteY7" fmla="*/ 974653 h 1977687"/>
              <a:gd name="connsiteX8" fmla="*/ 3536950 w 3548900"/>
              <a:gd name="connsiteY8" fmla="*/ 1152457 h 1977687"/>
              <a:gd name="connsiteX9" fmla="*/ 3498850 w 3548900"/>
              <a:gd name="connsiteY9" fmla="*/ 1812845 h 1977687"/>
              <a:gd name="connsiteX10" fmla="*/ 2889244 w 3548900"/>
              <a:gd name="connsiteY10" fmla="*/ 1850951 h 1977687"/>
              <a:gd name="connsiteX11" fmla="*/ 2509961 w 3548900"/>
              <a:gd name="connsiteY11" fmla="*/ 1828774 h 1977687"/>
              <a:gd name="connsiteX12" fmla="*/ 2095624 w 3548900"/>
              <a:gd name="connsiteY12" fmla="*/ 1833536 h 1977687"/>
              <a:gd name="connsiteX13" fmla="*/ 323856 w 3548900"/>
              <a:gd name="connsiteY13" fmla="*/ 1971601 h 1977687"/>
              <a:gd name="connsiteX14" fmla="*/ 0 w 3548900"/>
              <a:gd name="connsiteY14" fmla="*/ 1647745 h 1977687"/>
              <a:gd name="connsiteX15" fmla="*/ 0 w 3548900"/>
              <a:gd name="connsiteY15" fmla="*/ 352357 h 1977687"/>
              <a:gd name="connsiteX0" fmla="*/ 0 w 3548900"/>
              <a:gd name="connsiteY0" fmla="*/ 352357 h 1977687"/>
              <a:gd name="connsiteX1" fmla="*/ 323856 w 3548900"/>
              <a:gd name="connsiteY1" fmla="*/ 28501 h 1977687"/>
              <a:gd name="connsiteX2" fmla="*/ 1041400 w 3548900"/>
              <a:gd name="connsiteY2" fmla="*/ 276151 h 1977687"/>
              <a:gd name="connsiteX3" fmla="*/ 1574800 w 3548900"/>
              <a:gd name="connsiteY3" fmla="*/ 288851 h 1977687"/>
              <a:gd name="connsiteX4" fmla="*/ 2101850 w 3548900"/>
              <a:gd name="connsiteY4" fmla="*/ 244402 h 1977687"/>
              <a:gd name="connsiteX5" fmla="*/ 2552700 w 3548900"/>
              <a:gd name="connsiteY5" fmla="*/ 142802 h 1977687"/>
              <a:gd name="connsiteX6" fmla="*/ 2546344 w 3548900"/>
              <a:gd name="connsiteY6" fmla="*/ 993701 h 1977687"/>
              <a:gd name="connsiteX7" fmla="*/ 2984500 w 3548900"/>
              <a:gd name="connsiteY7" fmla="*/ 974653 h 1977687"/>
              <a:gd name="connsiteX8" fmla="*/ 3536950 w 3548900"/>
              <a:gd name="connsiteY8" fmla="*/ 1152457 h 1977687"/>
              <a:gd name="connsiteX9" fmla="*/ 3498850 w 3548900"/>
              <a:gd name="connsiteY9" fmla="*/ 1812845 h 1977687"/>
              <a:gd name="connsiteX10" fmla="*/ 2889244 w 3548900"/>
              <a:gd name="connsiteY10" fmla="*/ 1850951 h 1977687"/>
              <a:gd name="connsiteX11" fmla="*/ 2509961 w 3548900"/>
              <a:gd name="connsiteY11" fmla="*/ 1828774 h 1977687"/>
              <a:gd name="connsiteX12" fmla="*/ 2095624 w 3548900"/>
              <a:gd name="connsiteY12" fmla="*/ 1833536 h 1977687"/>
              <a:gd name="connsiteX13" fmla="*/ 323856 w 3548900"/>
              <a:gd name="connsiteY13" fmla="*/ 1971601 h 1977687"/>
              <a:gd name="connsiteX14" fmla="*/ 0 w 3548900"/>
              <a:gd name="connsiteY14" fmla="*/ 1647745 h 1977687"/>
              <a:gd name="connsiteX15" fmla="*/ 0 w 3548900"/>
              <a:gd name="connsiteY15" fmla="*/ 352357 h 1977687"/>
              <a:gd name="connsiteX0" fmla="*/ 0 w 3548900"/>
              <a:gd name="connsiteY0" fmla="*/ 352357 h 1980652"/>
              <a:gd name="connsiteX1" fmla="*/ 323856 w 3548900"/>
              <a:gd name="connsiteY1" fmla="*/ 28501 h 1980652"/>
              <a:gd name="connsiteX2" fmla="*/ 1041400 w 3548900"/>
              <a:gd name="connsiteY2" fmla="*/ 276151 h 1980652"/>
              <a:gd name="connsiteX3" fmla="*/ 1574800 w 3548900"/>
              <a:gd name="connsiteY3" fmla="*/ 288851 h 1980652"/>
              <a:gd name="connsiteX4" fmla="*/ 2101850 w 3548900"/>
              <a:gd name="connsiteY4" fmla="*/ 244402 h 1980652"/>
              <a:gd name="connsiteX5" fmla="*/ 2552700 w 3548900"/>
              <a:gd name="connsiteY5" fmla="*/ 142802 h 1980652"/>
              <a:gd name="connsiteX6" fmla="*/ 2546344 w 3548900"/>
              <a:gd name="connsiteY6" fmla="*/ 993701 h 1980652"/>
              <a:gd name="connsiteX7" fmla="*/ 2984500 w 3548900"/>
              <a:gd name="connsiteY7" fmla="*/ 974653 h 1980652"/>
              <a:gd name="connsiteX8" fmla="*/ 3536950 w 3548900"/>
              <a:gd name="connsiteY8" fmla="*/ 1152457 h 1980652"/>
              <a:gd name="connsiteX9" fmla="*/ 3498850 w 3548900"/>
              <a:gd name="connsiteY9" fmla="*/ 1812845 h 1980652"/>
              <a:gd name="connsiteX10" fmla="*/ 2889244 w 3548900"/>
              <a:gd name="connsiteY10" fmla="*/ 1850951 h 1980652"/>
              <a:gd name="connsiteX11" fmla="*/ 2509961 w 3548900"/>
              <a:gd name="connsiteY11" fmla="*/ 1828774 h 1980652"/>
              <a:gd name="connsiteX12" fmla="*/ 2095624 w 3548900"/>
              <a:gd name="connsiteY12" fmla="*/ 1833536 h 1980652"/>
              <a:gd name="connsiteX13" fmla="*/ 1590799 w 3548900"/>
              <a:gd name="connsiteY13" fmla="*/ 1885924 h 1980652"/>
              <a:gd name="connsiteX14" fmla="*/ 323856 w 3548900"/>
              <a:gd name="connsiteY14" fmla="*/ 1971601 h 1980652"/>
              <a:gd name="connsiteX15" fmla="*/ 0 w 3548900"/>
              <a:gd name="connsiteY15" fmla="*/ 1647745 h 1980652"/>
              <a:gd name="connsiteX16" fmla="*/ 0 w 3548900"/>
              <a:gd name="connsiteY16" fmla="*/ 352357 h 1980652"/>
              <a:gd name="connsiteX0" fmla="*/ 0 w 3548900"/>
              <a:gd name="connsiteY0" fmla="*/ 352357 h 1977612"/>
              <a:gd name="connsiteX1" fmla="*/ 323856 w 3548900"/>
              <a:gd name="connsiteY1" fmla="*/ 28501 h 1977612"/>
              <a:gd name="connsiteX2" fmla="*/ 1041400 w 3548900"/>
              <a:gd name="connsiteY2" fmla="*/ 276151 h 1977612"/>
              <a:gd name="connsiteX3" fmla="*/ 1574800 w 3548900"/>
              <a:gd name="connsiteY3" fmla="*/ 288851 h 1977612"/>
              <a:gd name="connsiteX4" fmla="*/ 2101850 w 3548900"/>
              <a:gd name="connsiteY4" fmla="*/ 244402 h 1977612"/>
              <a:gd name="connsiteX5" fmla="*/ 2552700 w 3548900"/>
              <a:gd name="connsiteY5" fmla="*/ 142802 h 1977612"/>
              <a:gd name="connsiteX6" fmla="*/ 2546344 w 3548900"/>
              <a:gd name="connsiteY6" fmla="*/ 993701 h 1977612"/>
              <a:gd name="connsiteX7" fmla="*/ 2984500 w 3548900"/>
              <a:gd name="connsiteY7" fmla="*/ 974653 h 1977612"/>
              <a:gd name="connsiteX8" fmla="*/ 3536950 w 3548900"/>
              <a:gd name="connsiteY8" fmla="*/ 1152457 h 1977612"/>
              <a:gd name="connsiteX9" fmla="*/ 3498850 w 3548900"/>
              <a:gd name="connsiteY9" fmla="*/ 1812845 h 1977612"/>
              <a:gd name="connsiteX10" fmla="*/ 2889244 w 3548900"/>
              <a:gd name="connsiteY10" fmla="*/ 1850951 h 1977612"/>
              <a:gd name="connsiteX11" fmla="*/ 2509961 w 3548900"/>
              <a:gd name="connsiteY11" fmla="*/ 1828774 h 1977612"/>
              <a:gd name="connsiteX12" fmla="*/ 2095624 w 3548900"/>
              <a:gd name="connsiteY12" fmla="*/ 1833536 h 1977612"/>
              <a:gd name="connsiteX13" fmla="*/ 1576511 w 3548900"/>
              <a:gd name="connsiteY13" fmla="*/ 1819249 h 1977612"/>
              <a:gd name="connsiteX14" fmla="*/ 323856 w 3548900"/>
              <a:gd name="connsiteY14" fmla="*/ 1971601 h 1977612"/>
              <a:gd name="connsiteX15" fmla="*/ 0 w 3548900"/>
              <a:gd name="connsiteY15" fmla="*/ 1647745 h 1977612"/>
              <a:gd name="connsiteX16" fmla="*/ 0 w 3548900"/>
              <a:gd name="connsiteY16" fmla="*/ 352357 h 1977612"/>
              <a:gd name="connsiteX0" fmla="*/ 0 w 3548900"/>
              <a:gd name="connsiteY0" fmla="*/ 352357 h 1977612"/>
              <a:gd name="connsiteX1" fmla="*/ 323856 w 3548900"/>
              <a:gd name="connsiteY1" fmla="*/ 28501 h 1977612"/>
              <a:gd name="connsiteX2" fmla="*/ 1041400 w 3548900"/>
              <a:gd name="connsiteY2" fmla="*/ 276151 h 1977612"/>
              <a:gd name="connsiteX3" fmla="*/ 1574800 w 3548900"/>
              <a:gd name="connsiteY3" fmla="*/ 288851 h 1977612"/>
              <a:gd name="connsiteX4" fmla="*/ 2101850 w 3548900"/>
              <a:gd name="connsiteY4" fmla="*/ 244402 h 1977612"/>
              <a:gd name="connsiteX5" fmla="*/ 2552700 w 3548900"/>
              <a:gd name="connsiteY5" fmla="*/ 142802 h 1977612"/>
              <a:gd name="connsiteX6" fmla="*/ 2546344 w 3548900"/>
              <a:gd name="connsiteY6" fmla="*/ 993701 h 1977612"/>
              <a:gd name="connsiteX7" fmla="*/ 2984500 w 3548900"/>
              <a:gd name="connsiteY7" fmla="*/ 974653 h 1977612"/>
              <a:gd name="connsiteX8" fmla="*/ 3536950 w 3548900"/>
              <a:gd name="connsiteY8" fmla="*/ 1152457 h 1977612"/>
              <a:gd name="connsiteX9" fmla="*/ 3498850 w 3548900"/>
              <a:gd name="connsiteY9" fmla="*/ 1812845 h 1977612"/>
              <a:gd name="connsiteX10" fmla="*/ 2889244 w 3548900"/>
              <a:gd name="connsiteY10" fmla="*/ 1850951 h 1977612"/>
              <a:gd name="connsiteX11" fmla="*/ 2509961 w 3548900"/>
              <a:gd name="connsiteY11" fmla="*/ 1828774 h 1977612"/>
              <a:gd name="connsiteX12" fmla="*/ 2095624 w 3548900"/>
              <a:gd name="connsiteY12" fmla="*/ 1833536 h 1977612"/>
              <a:gd name="connsiteX13" fmla="*/ 1576511 w 3548900"/>
              <a:gd name="connsiteY13" fmla="*/ 1819249 h 1977612"/>
              <a:gd name="connsiteX14" fmla="*/ 323856 w 3548900"/>
              <a:gd name="connsiteY14" fmla="*/ 1971601 h 1977612"/>
              <a:gd name="connsiteX15" fmla="*/ 0 w 3548900"/>
              <a:gd name="connsiteY15" fmla="*/ 1647745 h 1977612"/>
              <a:gd name="connsiteX16" fmla="*/ 0 w 3548900"/>
              <a:gd name="connsiteY16" fmla="*/ 352357 h 1977612"/>
              <a:gd name="connsiteX0" fmla="*/ 0 w 3548900"/>
              <a:gd name="connsiteY0" fmla="*/ 352357 h 1977612"/>
              <a:gd name="connsiteX1" fmla="*/ 323856 w 3548900"/>
              <a:gd name="connsiteY1" fmla="*/ 28501 h 1977612"/>
              <a:gd name="connsiteX2" fmla="*/ 1041400 w 3548900"/>
              <a:gd name="connsiteY2" fmla="*/ 276151 h 1977612"/>
              <a:gd name="connsiteX3" fmla="*/ 1574800 w 3548900"/>
              <a:gd name="connsiteY3" fmla="*/ 288851 h 1977612"/>
              <a:gd name="connsiteX4" fmla="*/ 2101850 w 3548900"/>
              <a:gd name="connsiteY4" fmla="*/ 244402 h 1977612"/>
              <a:gd name="connsiteX5" fmla="*/ 2552700 w 3548900"/>
              <a:gd name="connsiteY5" fmla="*/ 142802 h 1977612"/>
              <a:gd name="connsiteX6" fmla="*/ 2546344 w 3548900"/>
              <a:gd name="connsiteY6" fmla="*/ 993701 h 1977612"/>
              <a:gd name="connsiteX7" fmla="*/ 2984500 w 3548900"/>
              <a:gd name="connsiteY7" fmla="*/ 974653 h 1977612"/>
              <a:gd name="connsiteX8" fmla="*/ 3536950 w 3548900"/>
              <a:gd name="connsiteY8" fmla="*/ 1152457 h 1977612"/>
              <a:gd name="connsiteX9" fmla="*/ 3498850 w 3548900"/>
              <a:gd name="connsiteY9" fmla="*/ 1812845 h 1977612"/>
              <a:gd name="connsiteX10" fmla="*/ 2889244 w 3548900"/>
              <a:gd name="connsiteY10" fmla="*/ 1850951 h 1977612"/>
              <a:gd name="connsiteX11" fmla="*/ 2509961 w 3548900"/>
              <a:gd name="connsiteY11" fmla="*/ 1828774 h 1977612"/>
              <a:gd name="connsiteX12" fmla="*/ 2095624 w 3548900"/>
              <a:gd name="connsiteY12" fmla="*/ 1833536 h 1977612"/>
              <a:gd name="connsiteX13" fmla="*/ 1576511 w 3548900"/>
              <a:gd name="connsiteY13" fmla="*/ 1819249 h 1977612"/>
              <a:gd name="connsiteX14" fmla="*/ 323856 w 3548900"/>
              <a:gd name="connsiteY14" fmla="*/ 1971601 h 1977612"/>
              <a:gd name="connsiteX15" fmla="*/ 0 w 3548900"/>
              <a:gd name="connsiteY15" fmla="*/ 1647745 h 1977612"/>
              <a:gd name="connsiteX16" fmla="*/ 0 w 3548900"/>
              <a:gd name="connsiteY16" fmla="*/ 352357 h 1977612"/>
              <a:gd name="connsiteX0" fmla="*/ 0 w 3548900"/>
              <a:gd name="connsiteY0" fmla="*/ 352357 h 1977612"/>
              <a:gd name="connsiteX1" fmla="*/ 323856 w 3548900"/>
              <a:gd name="connsiteY1" fmla="*/ 28501 h 1977612"/>
              <a:gd name="connsiteX2" fmla="*/ 1041400 w 3548900"/>
              <a:gd name="connsiteY2" fmla="*/ 276151 h 1977612"/>
              <a:gd name="connsiteX3" fmla="*/ 1574800 w 3548900"/>
              <a:gd name="connsiteY3" fmla="*/ 288851 h 1977612"/>
              <a:gd name="connsiteX4" fmla="*/ 2101850 w 3548900"/>
              <a:gd name="connsiteY4" fmla="*/ 244402 h 1977612"/>
              <a:gd name="connsiteX5" fmla="*/ 2552700 w 3548900"/>
              <a:gd name="connsiteY5" fmla="*/ 142802 h 1977612"/>
              <a:gd name="connsiteX6" fmla="*/ 2546344 w 3548900"/>
              <a:gd name="connsiteY6" fmla="*/ 993701 h 1977612"/>
              <a:gd name="connsiteX7" fmla="*/ 2984500 w 3548900"/>
              <a:gd name="connsiteY7" fmla="*/ 974653 h 1977612"/>
              <a:gd name="connsiteX8" fmla="*/ 3536950 w 3548900"/>
              <a:gd name="connsiteY8" fmla="*/ 1152457 h 1977612"/>
              <a:gd name="connsiteX9" fmla="*/ 3498850 w 3548900"/>
              <a:gd name="connsiteY9" fmla="*/ 1812845 h 1977612"/>
              <a:gd name="connsiteX10" fmla="*/ 2889244 w 3548900"/>
              <a:gd name="connsiteY10" fmla="*/ 1850951 h 1977612"/>
              <a:gd name="connsiteX11" fmla="*/ 2509961 w 3548900"/>
              <a:gd name="connsiteY11" fmla="*/ 1828774 h 1977612"/>
              <a:gd name="connsiteX12" fmla="*/ 2095624 w 3548900"/>
              <a:gd name="connsiteY12" fmla="*/ 1833536 h 1977612"/>
              <a:gd name="connsiteX13" fmla="*/ 1576511 w 3548900"/>
              <a:gd name="connsiteY13" fmla="*/ 1819249 h 1977612"/>
              <a:gd name="connsiteX14" fmla="*/ 323856 w 3548900"/>
              <a:gd name="connsiteY14" fmla="*/ 1971601 h 1977612"/>
              <a:gd name="connsiteX15" fmla="*/ 0 w 3548900"/>
              <a:gd name="connsiteY15" fmla="*/ 1647745 h 1977612"/>
              <a:gd name="connsiteX16" fmla="*/ 0 w 3548900"/>
              <a:gd name="connsiteY16" fmla="*/ 352357 h 1977612"/>
              <a:gd name="connsiteX0" fmla="*/ 0 w 3548900"/>
              <a:gd name="connsiteY0" fmla="*/ 352357 h 1979666"/>
              <a:gd name="connsiteX1" fmla="*/ 323856 w 3548900"/>
              <a:gd name="connsiteY1" fmla="*/ 28501 h 1979666"/>
              <a:gd name="connsiteX2" fmla="*/ 1041400 w 3548900"/>
              <a:gd name="connsiteY2" fmla="*/ 276151 h 1979666"/>
              <a:gd name="connsiteX3" fmla="*/ 1574800 w 3548900"/>
              <a:gd name="connsiteY3" fmla="*/ 288851 h 1979666"/>
              <a:gd name="connsiteX4" fmla="*/ 2101850 w 3548900"/>
              <a:gd name="connsiteY4" fmla="*/ 244402 h 1979666"/>
              <a:gd name="connsiteX5" fmla="*/ 2552700 w 3548900"/>
              <a:gd name="connsiteY5" fmla="*/ 142802 h 1979666"/>
              <a:gd name="connsiteX6" fmla="*/ 2546344 w 3548900"/>
              <a:gd name="connsiteY6" fmla="*/ 993701 h 1979666"/>
              <a:gd name="connsiteX7" fmla="*/ 2984500 w 3548900"/>
              <a:gd name="connsiteY7" fmla="*/ 974653 h 1979666"/>
              <a:gd name="connsiteX8" fmla="*/ 3536950 w 3548900"/>
              <a:gd name="connsiteY8" fmla="*/ 1152457 h 1979666"/>
              <a:gd name="connsiteX9" fmla="*/ 3498850 w 3548900"/>
              <a:gd name="connsiteY9" fmla="*/ 1812845 h 1979666"/>
              <a:gd name="connsiteX10" fmla="*/ 2889244 w 3548900"/>
              <a:gd name="connsiteY10" fmla="*/ 1850951 h 1979666"/>
              <a:gd name="connsiteX11" fmla="*/ 2509961 w 3548900"/>
              <a:gd name="connsiteY11" fmla="*/ 1828774 h 1979666"/>
              <a:gd name="connsiteX12" fmla="*/ 2095624 w 3548900"/>
              <a:gd name="connsiteY12" fmla="*/ 1833536 h 1979666"/>
              <a:gd name="connsiteX13" fmla="*/ 1576511 w 3548900"/>
              <a:gd name="connsiteY13" fmla="*/ 1819249 h 1979666"/>
              <a:gd name="connsiteX14" fmla="*/ 1133599 w 3548900"/>
              <a:gd name="connsiteY14" fmla="*/ 1876398 h 1979666"/>
              <a:gd name="connsiteX15" fmla="*/ 323856 w 3548900"/>
              <a:gd name="connsiteY15" fmla="*/ 1971601 h 1979666"/>
              <a:gd name="connsiteX16" fmla="*/ 0 w 3548900"/>
              <a:gd name="connsiteY16" fmla="*/ 1647745 h 1979666"/>
              <a:gd name="connsiteX17" fmla="*/ 0 w 3548900"/>
              <a:gd name="connsiteY17" fmla="*/ 352357 h 1979666"/>
              <a:gd name="connsiteX0" fmla="*/ 0 w 3548900"/>
              <a:gd name="connsiteY0" fmla="*/ 352357 h 1976773"/>
              <a:gd name="connsiteX1" fmla="*/ 323856 w 3548900"/>
              <a:gd name="connsiteY1" fmla="*/ 28501 h 1976773"/>
              <a:gd name="connsiteX2" fmla="*/ 1041400 w 3548900"/>
              <a:gd name="connsiteY2" fmla="*/ 276151 h 1976773"/>
              <a:gd name="connsiteX3" fmla="*/ 1574800 w 3548900"/>
              <a:gd name="connsiteY3" fmla="*/ 288851 h 1976773"/>
              <a:gd name="connsiteX4" fmla="*/ 2101850 w 3548900"/>
              <a:gd name="connsiteY4" fmla="*/ 244402 h 1976773"/>
              <a:gd name="connsiteX5" fmla="*/ 2552700 w 3548900"/>
              <a:gd name="connsiteY5" fmla="*/ 142802 h 1976773"/>
              <a:gd name="connsiteX6" fmla="*/ 2546344 w 3548900"/>
              <a:gd name="connsiteY6" fmla="*/ 993701 h 1976773"/>
              <a:gd name="connsiteX7" fmla="*/ 2984500 w 3548900"/>
              <a:gd name="connsiteY7" fmla="*/ 974653 h 1976773"/>
              <a:gd name="connsiteX8" fmla="*/ 3536950 w 3548900"/>
              <a:gd name="connsiteY8" fmla="*/ 1152457 h 1976773"/>
              <a:gd name="connsiteX9" fmla="*/ 3498850 w 3548900"/>
              <a:gd name="connsiteY9" fmla="*/ 1812845 h 1976773"/>
              <a:gd name="connsiteX10" fmla="*/ 2889244 w 3548900"/>
              <a:gd name="connsiteY10" fmla="*/ 1850951 h 1976773"/>
              <a:gd name="connsiteX11" fmla="*/ 2509961 w 3548900"/>
              <a:gd name="connsiteY11" fmla="*/ 1828774 h 1976773"/>
              <a:gd name="connsiteX12" fmla="*/ 2095624 w 3548900"/>
              <a:gd name="connsiteY12" fmla="*/ 1833536 h 1976773"/>
              <a:gd name="connsiteX13" fmla="*/ 1576511 w 3548900"/>
              <a:gd name="connsiteY13" fmla="*/ 1819249 h 1976773"/>
              <a:gd name="connsiteX14" fmla="*/ 1114549 w 3548900"/>
              <a:gd name="connsiteY14" fmla="*/ 1800198 h 1976773"/>
              <a:gd name="connsiteX15" fmla="*/ 323856 w 3548900"/>
              <a:gd name="connsiteY15" fmla="*/ 1971601 h 1976773"/>
              <a:gd name="connsiteX16" fmla="*/ 0 w 3548900"/>
              <a:gd name="connsiteY16" fmla="*/ 1647745 h 1976773"/>
              <a:gd name="connsiteX17" fmla="*/ 0 w 3548900"/>
              <a:gd name="connsiteY17" fmla="*/ 352357 h 1976773"/>
              <a:gd name="connsiteX0" fmla="*/ 0 w 3548900"/>
              <a:gd name="connsiteY0" fmla="*/ 352357 h 1976773"/>
              <a:gd name="connsiteX1" fmla="*/ 323856 w 3548900"/>
              <a:gd name="connsiteY1" fmla="*/ 28501 h 1976773"/>
              <a:gd name="connsiteX2" fmla="*/ 1041400 w 3548900"/>
              <a:gd name="connsiteY2" fmla="*/ 276151 h 1976773"/>
              <a:gd name="connsiteX3" fmla="*/ 1574800 w 3548900"/>
              <a:gd name="connsiteY3" fmla="*/ 288851 h 1976773"/>
              <a:gd name="connsiteX4" fmla="*/ 2101850 w 3548900"/>
              <a:gd name="connsiteY4" fmla="*/ 244402 h 1976773"/>
              <a:gd name="connsiteX5" fmla="*/ 2552700 w 3548900"/>
              <a:gd name="connsiteY5" fmla="*/ 142802 h 1976773"/>
              <a:gd name="connsiteX6" fmla="*/ 2546344 w 3548900"/>
              <a:gd name="connsiteY6" fmla="*/ 993701 h 1976773"/>
              <a:gd name="connsiteX7" fmla="*/ 2984500 w 3548900"/>
              <a:gd name="connsiteY7" fmla="*/ 974653 h 1976773"/>
              <a:gd name="connsiteX8" fmla="*/ 3536950 w 3548900"/>
              <a:gd name="connsiteY8" fmla="*/ 1152457 h 1976773"/>
              <a:gd name="connsiteX9" fmla="*/ 3498850 w 3548900"/>
              <a:gd name="connsiteY9" fmla="*/ 1812845 h 1976773"/>
              <a:gd name="connsiteX10" fmla="*/ 2889244 w 3548900"/>
              <a:gd name="connsiteY10" fmla="*/ 1850951 h 1976773"/>
              <a:gd name="connsiteX11" fmla="*/ 2509961 w 3548900"/>
              <a:gd name="connsiteY11" fmla="*/ 1828774 h 1976773"/>
              <a:gd name="connsiteX12" fmla="*/ 2095624 w 3548900"/>
              <a:gd name="connsiteY12" fmla="*/ 1833536 h 1976773"/>
              <a:gd name="connsiteX13" fmla="*/ 1576511 w 3548900"/>
              <a:gd name="connsiteY13" fmla="*/ 1819249 h 1976773"/>
              <a:gd name="connsiteX14" fmla="*/ 1114549 w 3548900"/>
              <a:gd name="connsiteY14" fmla="*/ 1800198 h 1976773"/>
              <a:gd name="connsiteX15" fmla="*/ 323856 w 3548900"/>
              <a:gd name="connsiteY15" fmla="*/ 1971601 h 1976773"/>
              <a:gd name="connsiteX16" fmla="*/ 0 w 3548900"/>
              <a:gd name="connsiteY16" fmla="*/ 1647745 h 1976773"/>
              <a:gd name="connsiteX17" fmla="*/ 0 w 3548900"/>
              <a:gd name="connsiteY17" fmla="*/ 352357 h 1976773"/>
              <a:gd name="connsiteX0" fmla="*/ 0 w 3548900"/>
              <a:gd name="connsiteY0" fmla="*/ 352357 h 1976773"/>
              <a:gd name="connsiteX1" fmla="*/ 323856 w 3548900"/>
              <a:gd name="connsiteY1" fmla="*/ 28501 h 1976773"/>
              <a:gd name="connsiteX2" fmla="*/ 1041400 w 3548900"/>
              <a:gd name="connsiteY2" fmla="*/ 276151 h 1976773"/>
              <a:gd name="connsiteX3" fmla="*/ 1574800 w 3548900"/>
              <a:gd name="connsiteY3" fmla="*/ 288851 h 1976773"/>
              <a:gd name="connsiteX4" fmla="*/ 2101850 w 3548900"/>
              <a:gd name="connsiteY4" fmla="*/ 244402 h 1976773"/>
              <a:gd name="connsiteX5" fmla="*/ 2552700 w 3548900"/>
              <a:gd name="connsiteY5" fmla="*/ 142802 h 1976773"/>
              <a:gd name="connsiteX6" fmla="*/ 2546344 w 3548900"/>
              <a:gd name="connsiteY6" fmla="*/ 993701 h 1976773"/>
              <a:gd name="connsiteX7" fmla="*/ 2984500 w 3548900"/>
              <a:gd name="connsiteY7" fmla="*/ 974653 h 1976773"/>
              <a:gd name="connsiteX8" fmla="*/ 3536950 w 3548900"/>
              <a:gd name="connsiteY8" fmla="*/ 1152457 h 1976773"/>
              <a:gd name="connsiteX9" fmla="*/ 3498850 w 3548900"/>
              <a:gd name="connsiteY9" fmla="*/ 1812845 h 1976773"/>
              <a:gd name="connsiteX10" fmla="*/ 2889244 w 3548900"/>
              <a:gd name="connsiteY10" fmla="*/ 1850951 h 1976773"/>
              <a:gd name="connsiteX11" fmla="*/ 2509961 w 3548900"/>
              <a:gd name="connsiteY11" fmla="*/ 1828774 h 1976773"/>
              <a:gd name="connsiteX12" fmla="*/ 2095624 w 3548900"/>
              <a:gd name="connsiteY12" fmla="*/ 1833536 h 1976773"/>
              <a:gd name="connsiteX13" fmla="*/ 1576511 w 3548900"/>
              <a:gd name="connsiteY13" fmla="*/ 1819249 h 1976773"/>
              <a:gd name="connsiteX14" fmla="*/ 1114549 w 3548900"/>
              <a:gd name="connsiteY14" fmla="*/ 1800198 h 1976773"/>
              <a:gd name="connsiteX15" fmla="*/ 323856 w 3548900"/>
              <a:gd name="connsiteY15" fmla="*/ 1971601 h 1976773"/>
              <a:gd name="connsiteX16" fmla="*/ 0 w 3548900"/>
              <a:gd name="connsiteY16" fmla="*/ 1647745 h 1976773"/>
              <a:gd name="connsiteX17" fmla="*/ 0 w 3548900"/>
              <a:gd name="connsiteY17" fmla="*/ 352357 h 1976773"/>
              <a:gd name="connsiteX0" fmla="*/ 0 w 3548900"/>
              <a:gd name="connsiteY0" fmla="*/ 352357 h 1976773"/>
              <a:gd name="connsiteX1" fmla="*/ 323856 w 3548900"/>
              <a:gd name="connsiteY1" fmla="*/ 28501 h 1976773"/>
              <a:gd name="connsiteX2" fmla="*/ 1041400 w 3548900"/>
              <a:gd name="connsiteY2" fmla="*/ 276151 h 1976773"/>
              <a:gd name="connsiteX3" fmla="*/ 1574800 w 3548900"/>
              <a:gd name="connsiteY3" fmla="*/ 288851 h 1976773"/>
              <a:gd name="connsiteX4" fmla="*/ 2101850 w 3548900"/>
              <a:gd name="connsiteY4" fmla="*/ 244402 h 1976773"/>
              <a:gd name="connsiteX5" fmla="*/ 2552700 w 3548900"/>
              <a:gd name="connsiteY5" fmla="*/ 142802 h 1976773"/>
              <a:gd name="connsiteX6" fmla="*/ 2546344 w 3548900"/>
              <a:gd name="connsiteY6" fmla="*/ 993701 h 1976773"/>
              <a:gd name="connsiteX7" fmla="*/ 2984500 w 3548900"/>
              <a:gd name="connsiteY7" fmla="*/ 974653 h 1976773"/>
              <a:gd name="connsiteX8" fmla="*/ 3536950 w 3548900"/>
              <a:gd name="connsiteY8" fmla="*/ 1152457 h 1976773"/>
              <a:gd name="connsiteX9" fmla="*/ 3498850 w 3548900"/>
              <a:gd name="connsiteY9" fmla="*/ 1812845 h 1976773"/>
              <a:gd name="connsiteX10" fmla="*/ 2889244 w 3548900"/>
              <a:gd name="connsiteY10" fmla="*/ 1850951 h 1976773"/>
              <a:gd name="connsiteX11" fmla="*/ 2509961 w 3548900"/>
              <a:gd name="connsiteY11" fmla="*/ 1828774 h 1976773"/>
              <a:gd name="connsiteX12" fmla="*/ 2095624 w 3548900"/>
              <a:gd name="connsiteY12" fmla="*/ 1833536 h 1976773"/>
              <a:gd name="connsiteX13" fmla="*/ 1576511 w 3548900"/>
              <a:gd name="connsiteY13" fmla="*/ 1819249 h 1976773"/>
              <a:gd name="connsiteX14" fmla="*/ 1114549 w 3548900"/>
              <a:gd name="connsiteY14" fmla="*/ 1800198 h 1976773"/>
              <a:gd name="connsiteX15" fmla="*/ 323856 w 3548900"/>
              <a:gd name="connsiteY15" fmla="*/ 1971601 h 1976773"/>
              <a:gd name="connsiteX16" fmla="*/ 0 w 3548900"/>
              <a:gd name="connsiteY16" fmla="*/ 1647745 h 1976773"/>
              <a:gd name="connsiteX17" fmla="*/ 0 w 3548900"/>
              <a:gd name="connsiteY17" fmla="*/ 352357 h 1976773"/>
              <a:gd name="connsiteX0" fmla="*/ 0 w 3548900"/>
              <a:gd name="connsiteY0" fmla="*/ 352357 h 1989905"/>
              <a:gd name="connsiteX1" fmla="*/ 323856 w 3548900"/>
              <a:gd name="connsiteY1" fmla="*/ 28501 h 1989905"/>
              <a:gd name="connsiteX2" fmla="*/ 1041400 w 3548900"/>
              <a:gd name="connsiteY2" fmla="*/ 276151 h 1989905"/>
              <a:gd name="connsiteX3" fmla="*/ 1574800 w 3548900"/>
              <a:gd name="connsiteY3" fmla="*/ 288851 h 1989905"/>
              <a:gd name="connsiteX4" fmla="*/ 2101850 w 3548900"/>
              <a:gd name="connsiteY4" fmla="*/ 244402 h 1989905"/>
              <a:gd name="connsiteX5" fmla="*/ 2552700 w 3548900"/>
              <a:gd name="connsiteY5" fmla="*/ 142802 h 1989905"/>
              <a:gd name="connsiteX6" fmla="*/ 2546344 w 3548900"/>
              <a:gd name="connsiteY6" fmla="*/ 993701 h 1989905"/>
              <a:gd name="connsiteX7" fmla="*/ 2984500 w 3548900"/>
              <a:gd name="connsiteY7" fmla="*/ 974653 h 1989905"/>
              <a:gd name="connsiteX8" fmla="*/ 3536950 w 3548900"/>
              <a:gd name="connsiteY8" fmla="*/ 1152457 h 1989905"/>
              <a:gd name="connsiteX9" fmla="*/ 3498850 w 3548900"/>
              <a:gd name="connsiteY9" fmla="*/ 1812845 h 1989905"/>
              <a:gd name="connsiteX10" fmla="*/ 2889244 w 3548900"/>
              <a:gd name="connsiteY10" fmla="*/ 1850951 h 1989905"/>
              <a:gd name="connsiteX11" fmla="*/ 2509961 w 3548900"/>
              <a:gd name="connsiteY11" fmla="*/ 1828774 h 1989905"/>
              <a:gd name="connsiteX12" fmla="*/ 2095624 w 3548900"/>
              <a:gd name="connsiteY12" fmla="*/ 1833536 h 1989905"/>
              <a:gd name="connsiteX13" fmla="*/ 1576511 w 3548900"/>
              <a:gd name="connsiteY13" fmla="*/ 1819249 h 1989905"/>
              <a:gd name="connsiteX14" fmla="*/ 1114549 w 3548900"/>
              <a:gd name="connsiteY14" fmla="*/ 1800198 h 1989905"/>
              <a:gd name="connsiteX15" fmla="*/ 619249 w 3548900"/>
              <a:gd name="connsiteY15" fmla="*/ 1933549 h 1989905"/>
              <a:gd name="connsiteX16" fmla="*/ 323856 w 3548900"/>
              <a:gd name="connsiteY16" fmla="*/ 1971601 h 1989905"/>
              <a:gd name="connsiteX17" fmla="*/ 0 w 3548900"/>
              <a:gd name="connsiteY17" fmla="*/ 1647745 h 1989905"/>
              <a:gd name="connsiteX18" fmla="*/ 0 w 3548900"/>
              <a:gd name="connsiteY18" fmla="*/ 352357 h 1989905"/>
              <a:gd name="connsiteX0" fmla="*/ 0 w 3548900"/>
              <a:gd name="connsiteY0" fmla="*/ 352357 h 1981786"/>
              <a:gd name="connsiteX1" fmla="*/ 323856 w 3548900"/>
              <a:gd name="connsiteY1" fmla="*/ 28501 h 1981786"/>
              <a:gd name="connsiteX2" fmla="*/ 1041400 w 3548900"/>
              <a:gd name="connsiteY2" fmla="*/ 276151 h 1981786"/>
              <a:gd name="connsiteX3" fmla="*/ 1574800 w 3548900"/>
              <a:gd name="connsiteY3" fmla="*/ 288851 h 1981786"/>
              <a:gd name="connsiteX4" fmla="*/ 2101850 w 3548900"/>
              <a:gd name="connsiteY4" fmla="*/ 244402 h 1981786"/>
              <a:gd name="connsiteX5" fmla="*/ 2552700 w 3548900"/>
              <a:gd name="connsiteY5" fmla="*/ 142802 h 1981786"/>
              <a:gd name="connsiteX6" fmla="*/ 2546344 w 3548900"/>
              <a:gd name="connsiteY6" fmla="*/ 993701 h 1981786"/>
              <a:gd name="connsiteX7" fmla="*/ 2984500 w 3548900"/>
              <a:gd name="connsiteY7" fmla="*/ 974653 h 1981786"/>
              <a:gd name="connsiteX8" fmla="*/ 3536950 w 3548900"/>
              <a:gd name="connsiteY8" fmla="*/ 1152457 h 1981786"/>
              <a:gd name="connsiteX9" fmla="*/ 3498850 w 3548900"/>
              <a:gd name="connsiteY9" fmla="*/ 1812845 h 1981786"/>
              <a:gd name="connsiteX10" fmla="*/ 2889244 w 3548900"/>
              <a:gd name="connsiteY10" fmla="*/ 1850951 h 1981786"/>
              <a:gd name="connsiteX11" fmla="*/ 2509961 w 3548900"/>
              <a:gd name="connsiteY11" fmla="*/ 1828774 h 1981786"/>
              <a:gd name="connsiteX12" fmla="*/ 2095624 w 3548900"/>
              <a:gd name="connsiteY12" fmla="*/ 1833536 h 1981786"/>
              <a:gd name="connsiteX13" fmla="*/ 1576511 w 3548900"/>
              <a:gd name="connsiteY13" fmla="*/ 1819249 h 1981786"/>
              <a:gd name="connsiteX14" fmla="*/ 1114549 w 3548900"/>
              <a:gd name="connsiteY14" fmla="*/ 1800198 h 1981786"/>
              <a:gd name="connsiteX15" fmla="*/ 714499 w 3548900"/>
              <a:gd name="connsiteY15" fmla="*/ 1857349 h 1981786"/>
              <a:gd name="connsiteX16" fmla="*/ 323856 w 3548900"/>
              <a:gd name="connsiteY16" fmla="*/ 1971601 h 1981786"/>
              <a:gd name="connsiteX17" fmla="*/ 0 w 3548900"/>
              <a:gd name="connsiteY17" fmla="*/ 1647745 h 1981786"/>
              <a:gd name="connsiteX18" fmla="*/ 0 w 3548900"/>
              <a:gd name="connsiteY18" fmla="*/ 352357 h 1981786"/>
              <a:gd name="connsiteX0" fmla="*/ 0 w 3548900"/>
              <a:gd name="connsiteY0" fmla="*/ 352357 h 1981786"/>
              <a:gd name="connsiteX1" fmla="*/ 323856 w 3548900"/>
              <a:gd name="connsiteY1" fmla="*/ 28501 h 1981786"/>
              <a:gd name="connsiteX2" fmla="*/ 1041400 w 3548900"/>
              <a:gd name="connsiteY2" fmla="*/ 276151 h 1981786"/>
              <a:gd name="connsiteX3" fmla="*/ 1574800 w 3548900"/>
              <a:gd name="connsiteY3" fmla="*/ 288851 h 1981786"/>
              <a:gd name="connsiteX4" fmla="*/ 2101850 w 3548900"/>
              <a:gd name="connsiteY4" fmla="*/ 244402 h 1981786"/>
              <a:gd name="connsiteX5" fmla="*/ 2552700 w 3548900"/>
              <a:gd name="connsiteY5" fmla="*/ 142802 h 1981786"/>
              <a:gd name="connsiteX6" fmla="*/ 2546344 w 3548900"/>
              <a:gd name="connsiteY6" fmla="*/ 993701 h 1981786"/>
              <a:gd name="connsiteX7" fmla="*/ 2984500 w 3548900"/>
              <a:gd name="connsiteY7" fmla="*/ 974653 h 1981786"/>
              <a:gd name="connsiteX8" fmla="*/ 3536950 w 3548900"/>
              <a:gd name="connsiteY8" fmla="*/ 1152457 h 1981786"/>
              <a:gd name="connsiteX9" fmla="*/ 3498850 w 3548900"/>
              <a:gd name="connsiteY9" fmla="*/ 1812845 h 1981786"/>
              <a:gd name="connsiteX10" fmla="*/ 2889244 w 3548900"/>
              <a:gd name="connsiteY10" fmla="*/ 1850951 h 1981786"/>
              <a:gd name="connsiteX11" fmla="*/ 2509961 w 3548900"/>
              <a:gd name="connsiteY11" fmla="*/ 1828774 h 1981786"/>
              <a:gd name="connsiteX12" fmla="*/ 2095624 w 3548900"/>
              <a:gd name="connsiteY12" fmla="*/ 1833536 h 1981786"/>
              <a:gd name="connsiteX13" fmla="*/ 1576511 w 3548900"/>
              <a:gd name="connsiteY13" fmla="*/ 1819249 h 1981786"/>
              <a:gd name="connsiteX14" fmla="*/ 1114549 w 3548900"/>
              <a:gd name="connsiteY14" fmla="*/ 1800198 h 1981786"/>
              <a:gd name="connsiteX15" fmla="*/ 714499 w 3548900"/>
              <a:gd name="connsiteY15" fmla="*/ 1857349 h 1981786"/>
              <a:gd name="connsiteX16" fmla="*/ 323856 w 3548900"/>
              <a:gd name="connsiteY16" fmla="*/ 1971601 h 1981786"/>
              <a:gd name="connsiteX17" fmla="*/ 0 w 3548900"/>
              <a:gd name="connsiteY17" fmla="*/ 1647745 h 1981786"/>
              <a:gd name="connsiteX18" fmla="*/ 0 w 3548900"/>
              <a:gd name="connsiteY18" fmla="*/ 352357 h 1981786"/>
              <a:gd name="connsiteX0" fmla="*/ 0 w 3548900"/>
              <a:gd name="connsiteY0" fmla="*/ 352357 h 1981786"/>
              <a:gd name="connsiteX1" fmla="*/ 323856 w 3548900"/>
              <a:gd name="connsiteY1" fmla="*/ 28501 h 1981786"/>
              <a:gd name="connsiteX2" fmla="*/ 1041400 w 3548900"/>
              <a:gd name="connsiteY2" fmla="*/ 276151 h 1981786"/>
              <a:gd name="connsiteX3" fmla="*/ 1574800 w 3548900"/>
              <a:gd name="connsiteY3" fmla="*/ 288851 h 1981786"/>
              <a:gd name="connsiteX4" fmla="*/ 2101850 w 3548900"/>
              <a:gd name="connsiteY4" fmla="*/ 244402 h 1981786"/>
              <a:gd name="connsiteX5" fmla="*/ 2552700 w 3548900"/>
              <a:gd name="connsiteY5" fmla="*/ 142802 h 1981786"/>
              <a:gd name="connsiteX6" fmla="*/ 2546344 w 3548900"/>
              <a:gd name="connsiteY6" fmla="*/ 993701 h 1981786"/>
              <a:gd name="connsiteX7" fmla="*/ 2984500 w 3548900"/>
              <a:gd name="connsiteY7" fmla="*/ 974653 h 1981786"/>
              <a:gd name="connsiteX8" fmla="*/ 3536950 w 3548900"/>
              <a:gd name="connsiteY8" fmla="*/ 1152457 h 1981786"/>
              <a:gd name="connsiteX9" fmla="*/ 3498850 w 3548900"/>
              <a:gd name="connsiteY9" fmla="*/ 1812845 h 1981786"/>
              <a:gd name="connsiteX10" fmla="*/ 2889244 w 3548900"/>
              <a:gd name="connsiteY10" fmla="*/ 1850951 h 1981786"/>
              <a:gd name="connsiteX11" fmla="*/ 2509961 w 3548900"/>
              <a:gd name="connsiteY11" fmla="*/ 1828774 h 1981786"/>
              <a:gd name="connsiteX12" fmla="*/ 2095624 w 3548900"/>
              <a:gd name="connsiteY12" fmla="*/ 1833536 h 1981786"/>
              <a:gd name="connsiteX13" fmla="*/ 1576511 w 3548900"/>
              <a:gd name="connsiteY13" fmla="*/ 1819249 h 1981786"/>
              <a:gd name="connsiteX14" fmla="*/ 1114549 w 3548900"/>
              <a:gd name="connsiteY14" fmla="*/ 1800198 h 1981786"/>
              <a:gd name="connsiteX15" fmla="*/ 714499 w 3548900"/>
              <a:gd name="connsiteY15" fmla="*/ 1857349 h 1981786"/>
              <a:gd name="connsiteX16" fmla="*/ 323856 w 3548900"/>
              <a:gd name="connsiteY16" fmla="*/ 1971601 h 1981786"/>
              <a:gd name="connsiteX17" fmla="*/ 0 w 3548900"/>
              <a:gd name="connsiteY17" fmla="*/ 1647745 h 1981786"/>
              <a:gd name="connsiteX18" fmla="*/ 0 w 3548900"/>
              <a:gd name="connsiteY18" fmla="*/ 352357 h 1981786"/>
              <a:gd name="connsiteX0" fmla="*/ 0 w 3548900"/>
              <a:gd name="connsiteY0" fmla="*/ 352357 h 1981786"/>
              <a:gd name="connsiteX1" fmla="*/ 323856 w 3548900"/>
              <a:gd name="connsiteY1" fmla="*/ 28501 h 1981786"/>
              <a:gd name="connsiteX2" fmla="*/ 1041400 w 3548900"/>
              <a:gd name="connsiteY2" fmla="*/ 276151 h 1981786"/>
              <a:gd name="connsiteX3" fmla="*/ 1574800 w 3548900"/>
              <a:gd name="connsiteY3" fmla="*/ 288851 h 1981786"/>
              <a:gd name="connsiteX4" fmla="*/ 2101850 w 3548900"/>
              <a:gd name="connsiteY4" fmla="*/ 244402 h 1981786"/>
              <a:gd name="connsiteX5" fmla="*/ 2552700 w 3548900"/>
              <a:gd name="connsiteY5" fmla="*/ 142802 h 1981786"/>
              <a:gd name="connsiteX6" fmla="*/ 2546344 w 3548900"/>
              <a:gd name="connsiteY6" fmla="*/ 993701 h 1981786"/>
              <a:gd name="connsiteX7" fmla="*/ 2984500 w 3548900"/>
              <a:gd name="connsiteY7" fmla="*/ 974653 h 1981786"/>
              <a:gd name="connsiteX8" fmla="*/ 3536950 w 3548900"/>
              <a:gd name="connsiteY8" fmla="*/ 1152457 h 1981786"/>
              <a:gd name="connsiteX9" fmla="*/ 3498850 w 3548900"/>
              <a:gd name="connsiteY9" fmla="*/ 1812845 h 1981786"/>
              <a:gd name="connsiteX10" fmla="*/ 2889244 w 3548900"/>
              <a:gd name="connsiteY10" fmla="*/ 1850951 h 1981786"/>
              <a:gd name="connsiteX11" fmla="*/ 2509961 w 3548900"/>
              <a:gd name="connsiteY11" fmla="*/ 1828774 h 1981786"/>
              <a:gd name="connsiteX12" fmla="*/ 2095624 w 3548900"/>
              <a:gd name="connsiteY12" fmla="*/ 1833536 h 1981786"/>
              <a:gd name="connsiteX13" fmla="*/ 1576511 w 3548900"/>
              <a:gd name="connsiteY13" fmla="*/ 1819249 h 1981786"/>
              <a:gd name="connsiteX14" fmla="*/ 1114549 w 3548900"/>
              <a:gd name="connsiteY14" fmla="*/ 1800198 h 1981786"/>
              <a:gd name="connsiteX15" fmla="*/ 714499 w 3548900"/>
              <a:gd name="connsiteY15" fmla="*/ 1857349 h 1981786"/>
              <a:gd name="connsiteX16" fmla="*/ 323856 w 3548900"/>
              <a:gd name="connsiteY16" fmla="*/ 1971601 h 1981786"/>
              <a:gd name="connsiteX17" fmla="*/ 0 w 3548900"/>
              <a:gd name="connsiteY17" fmla="*/ 1647745 h 1981786"/>
              <a:gd name="connsiteX18" fmla="*/ 0 w 3548900"/>
              <a:gd name="connsiteY18" fmla="*/ 352357 h 1981786"/>
              <a:gd name="connsiteX0" fmla="*/ 0 w 3548900"/>
              <a:gd name="connsiteY0" fmla="*/ 352357 h 1917464"/>
              <a:gd name="connsiteX1" fmla="*/ 323856 w 3548900"/>
              <a:gd name="connsiteY1" fmla="*/ 28501 h 1917464"/>
              <a:gd name="connsiteX2" fmla="*/ 1041400 w 3548900"/>
              <a:gd name="connsiteY2" fmla="*/ 276151 h 1917464"/>
              <a:gd name="connsiteX3" fmla="*/ 1574800 w 3548900"/>
              <a:gd name="connsiteY3" fmla="*/ 288851 h 1917464"/>
              <a:gd name="connsiteX4" fmla="*/ 2101850 w 3548900"/>
              <a:gd name="connsiteY4" fmla="*/ 244402 h 1917464"/>
              <a:gd name="connsiteX5" fmla="*/ 2552700 w 3548900"/>
              <a:gd name="connsiteY5" fmla="*/ 142802 h 1917464"/>
              <a:gd name="connsiteX6" fmla="*/ 2546344 w 3548900"/>
              <a:gd name="connsiteY6" fmla="*/ 993701 h 1917464"/>
              <a:gd name="connsiteX7" fmla="*/ 2984500 w 3548900"/>
              <a:gd name="connsiteY7" fmla="*/ 974653 h 1917464"/>
              <a:gd name="connsiteX8" fmla="*/ 3536950 w 3548900"/>
              <a:gd name="connsiteY8" fmla="*/ 1152457 h 1917464"/>
              <a:gd name="connsiteX9" fmla="*/ 3498850 w 3548900"/>
              <a:gd name="connsiteY9" fmla="*/ 1812845 h 1917464"/>
              <a:gd name="connsiteX10" fmla="*/ 2889244 w 3548900"/>
              <a:gd name="connsiteY10" fmla="*/ 1850951 h 1917464"/>
              <a:gd name="connsiteX11" fmla="*/ 2509961 w 3548900"/>
              <a:gd name="connsiteY11" fmla="*/ 1828774 h 1917464"/>
              <a:gd name="connsiteX12" fmla="*/ 2095624 w 3548900"/>
              <a:gd name="connsiteY12" fmla="*/ 1833536 h 1917464"/>
              <a:gd name="connsiteX13" fmla="*/ 1576511 w 3548900"/>
              <a:gd name="connsiteY13" fmla="*/ 1819249 h 1917464"/>
              <a:gd name="connsiteX14" fmla="*/ 1114549 w 3548900"/>
              <a:gd name="connsiteY14" fmla="*/ 1800198 h 1917464"/>
              <a:gd name="connsiteX15" fmla="*/ 714499 w 3548900"/>
              <a:gd name="connsiteY15" fmla="*/ 1857349 h 1917464"/>
              <a:gd name="connsiteX16" fmla="*/ 752481 w 3548900"/>
              <a:gd name="connsiteY16" fmla="*/ 1157214 h 1917464"/>
              <a:gd name="connsiteX17" fmla="*/ 0 w 3548900"/>
              <a:gd name="connsiteY17" fmla="*/ 1647745 h 1917464"/>
              <a:gd name="connsiteX18" fmla="*/ 0 w 3548900"/>
              <a:gd name="connsiteY18" fmla="*/ 352357 h 1917464"/>
              <a:gd name="connsiteX0" fmla="*/ 0 w 3548900"/>
              <a:gd name="connsiteY0" fmla="*/ 352357 h 1917464"/>
              <a:gd name="connsiteX1" fmla="*/ 323856 w 3548900"/>
              <a:gd name="connsiteY1" fmla="*/ 28501 h 1917464"/>
              <a:gd name="connsiteX2" fmla="*/ 1041400 w 3548900"/>
              <a:gd name="connsiteY2" fmla="*/ 276151 h 1917464"/>
              <a:gd name="connsiteX3" fmla="*/ 1574800 w 3548900"/>
              <a:gd name="connsiteY3" fmla="*/ 288851 h 1917464"/>
              <a:gd name="connsiteX4" fmla="*/ 2101850 w 3548900"/>
              <a:gd name="connsiteY4" fmla="*/ 244402 h 1917464"/>
              <a:gd name="connsiteX5" fmla="*/ 2552700 w 3548900"/>
              <a:gd name="connsiteY5" fmla="*/ 142802 h 1917464"/>
              <a:gd name="connsiteX6" fmla="*/ 2546344 w 3548900"/>
              <a:gd name="connsiteY6" fmla="*/ 993701 h 1917464"/>
              <a:gd name="connsiteX7" fmla="*/ 2984500 w 3548900"/>
              <a:gd name="connsiteY7" fmla="*/ 974653 h 1917464"/>
              <a:gd name="connsiteX8" fmla="*/ 3536950 w 3548900"/>
              <a:gd name="connsiteY8" fmla="*/ 1152457 h 1917464"/>
              <a:gd name="connsiteX9" fmla="*/ 3498850 w 3548900"/>
              <a:gd name="connsiteY9" fmla="*/ 1812845 h 1917464"/>
              <a:gd name="connsiteX10" fmla="*/ 2889244 w 3548900"/>
              <a:gd name="connsiteY10" fmla="*/ 1850951 h 1917464"/>
              <a:gd name="connsiteX11" fmla="*/ 2509961 w 3548900"/>
              <a:gd name="connsiteY11" fmla="*/ 1828774 h 1917464"/>
              <a:gd name="connsiteX12" fmla="*/ 2095624 w 3548900"/>
              <a:gd name="connsiteY12" fmla="*/ 1833536 h 1917464"/>
              <a:gd name="connsiteX13" fmla="*/ 1576511 w 3548900"/>
              <a:gd name="connsiteY13" fmla="*/ 1819249 h 1917464"/>
              <a:gd name="connsiteX14" fmla="*/ 1114549 w 3548900"/>
              <a:gd name="connsiteY14" fmla="*/ 1800198 h 1917464"/>
              <a:gd name="connsiteX15" fmla="*/ 714499 w 3548900"/>
              <a:gd name="connsiteY15" fmla="*/ 1857349 h 1917464"/>
              <a:gd name="connsiteX16" fmla="*/ 752481 w 3548900"/>
              <a:gd name="connsiteY16" fmla="*/ 1157214 h 1917464"/>
              <a:gd name="connsiteX17" fmla="*/ 0 w 3548900"/>
              <a:gd name="connsiteY17" fmla="*/ 1647745 h 1917464"/>
              <a:gd name="connsiteX18" fmla="*/ 0 w 3548900"/>
              <a:gd name="connsiteY18" fmla="*/ 352357 h 1917464"/>
              <a:gd name="connsiteX0" fmla="*/ 0 w 3548900"/>
              <a:gd name="connsiteY0" fmla="*/ 352357 h 1917464"/>
              <a:gd name="connsiteX1" fmla="*/ 323856 w 3548900"/>
              <a:gd name="connsiteY1" fmla="*/ 28501 h 1917464"/>
              <a:gd name="connsiteX2" fmla="*/ 1041400 w 3548900"/>
              <a:gd name="connsiteY2" fmla="*/ 276151 h 1917464"/>
              <a:gd name="connsiteX3" fmla="*/ 1574800 w 3548900"/>
              <a:gd name="connsiteY3" fmla="*/ 288851 h 1917464"/>
              <a:gd name="connsiteX4" fmla="*/ 2101850 w 3548900"/>
              <a:gd name="connsiteY4" fmla="*/ 244402 h 1917464"/>
              <a:gd name="connsiteX5" fmla="*/ 2552700 w 3548900"/>
              <a:gd name="connsiteY5" fmla="*/ 142802 h 1917464"/>
              <a:gd name="connsiteX6" fmla="*/ 2546344 w 3548900"/>
              <a:gd name="connsiteY6" fmla="*/ 993701 h 1917464"/>
              <a:gd name="connsiteX7" fmla="*/ 2984500 w 3548900"/>
              <a:gd name="connsiteY7" fmla="*/ 974653 h 1917464"/>
              <a:gd name="connsiteX8" fmla="*/ 3536950 w 3548900"/>
              <a:gd name="connsiteY8" fmla="*/ 1152457 h 1917464"/>
              <a:gd name="connsiteX9" fmla="*/ 3498850 w 3548900"/>
              <a:gd name="connsiteY9" fmla="*/ 1812845 h 1917464"/>
              <a:gd name="connsiteX10" fmla="*/ 2889244 w 3548900"/>
              <a:gd name="connsiteY10" fmla="*/ 1850951 h 1917464"/>
              <a:gd name="connsiteX11" fmla="*/ 2509961 w 3548900"/>
              <a:gd name="connsiteY11" fmla="*/ 1828774 h 1917464"/>
              <a:gd name="connsiteX12" fmla="*/ 2095624 w 3548900"/>
              <a:gd name="connsiteY12" fmla="*/ 1833536 h 1917464"/>
              <a:gd name="connsiteX13" fmla="*/ 1576511 w 3548900"/>
              <a:gd name="connsiteY13" fmla="*/ 1819249 h 1917464"/>
              <a:gd name="connsiteX14" fmla="*/ 1114549 w 3548900"/>
              <a:gd name="connsiteY14" fmla="*/ 1800198 h 1917464"/>
              <a:gd name="connsiteX15" fmla="*/ 714499 w 3548900"/>
              <a:gd name="connsiteY15" fmla="*/ 1857349 h 1917464"/>
              <a:gd name="connsiteX16" fmla="*/ 762006 w 3548900"/>
              <a:gd name="connsiteY16" fmla="*/ 1171502 h 1917464"/>
              <a:gd name="connsiteX17" fmla="*/ 0 w 3548900"/>
              <a:gd name="connsiteY17" fmla="*/ 1647745 h 1917464"/>
              <a:gd name="connsiteX18" fmla="*/ 0 w 3548900"/>
              <a:gd name="connsiteY18" fmla="*/ 352357 h 1917464"/>
              <a:gd name="connsiteX0" fmla="*/ 0 w 3548900"/>
              <a:gd name="connsiteY0" fmla="*/ 352357 h 1917464"/>
              <a:gd name="connsiteX1" fmla="*/ 323856 w 3548900"/>
              <a:gd name="connsiteY1" fmla="*/ 28501 h 1917464"/>
              <a:gd name="connsiteX2" fmla="*/ 1041400 w 3548900"/>
              <a:gd name="connsiteY2" fmla="*/ 276151 h 1917464"/>
              <a:gd name="connsiteX3" fmla="*/ 1574800 w 3548900"/>
              <a:gd name="connsiteY3" fmla="*/ 288851 h 1917464"/>
              <a:gd name="connsiteX4" fmla="*/ 2101850 w 3548900"/>
              <a:gd name="connsiteY4" fmla="*/ 244402 h 1917464"/>
              <a:gd name="connsiteX5" fmla="*/ 2552700 w 3548900"/>
              <a:gd name="connsiteY5" fmla="*/ 142802 h 1917464"/>
              <a:gd name="connsiteX6" fmla="*/ 2546344 w 3548900"/>
              <a:gd name="connsiteY6" fmla="*/ 993701 h 1917464"/>
              <a:gd name="connsiteX7" fmla="*/ 2984500 w 3548900"/>
              <a:gd name="connsiteY7" fmla="*/ 974653 h 1917464"/>
              <a:gd name="connsiteX8" fmla="*/ 3536950 w 3548900"/>
              <a:gd name="connsiteY8" fmla="*/ 1152457 h 1917464"/>
              <a:gd name="connsiteX9" fmla="*/ 3498850 w 3548900"/>
              <a:gd name="connsiteY9" fmla="*/ 1812845 h 1917464"/>
              <a:gd name="connsiteX10" fmla="*/ 2889244 w 3548900"/>
              <a:gd name="connsiteY10" fmla="*/ 1850951 h 1917464"/>
              <a:gd name="connsiteX11" fmla="*/ 2509961 w 3548900"/>
              <a:gd name="connsiteY11" fmla="*/ 1828774 h 1917464"/>
              <a:gd name="connsiteX12" fmla="*/ 2095624 w 3548900"/>
              <a:gd name="connsiteY12" fmla="*/ 1833536 h 1917464"/>
              <a:gd name="connsiteX13" fmla="*/ 1576511 w 3548900"/>
              <a:gd name="connsiteY13" fmla="*/ 1819249 h 1917464"/>
              <a:gd name="connsiteX14" fmla="*/ 1114549 w 3548900"/>
              <a:gd name="connsiteY14" fmla="*/ 1800198 h 1917464"/>
              <a:gd name="connsiteX15" fmla="*/ 714499 w 3548900"/>
              <a:gd name="connsiteY15" fmla="*/ 1857349 h 1917464"/>
              <a:gd name="connsiteX16" fmla="*/ 762006 w 3548900"/>
              <a:gd name="connsiteY16" fmla="*/ 1171502 h 1917464"/>
              <a:gd name="connsiteX17" fmla="*/ 0 w 3548900"/>
              <a:gd name="connsiteY17" fmla="*/ 1647745 h 1917464"/>
              <a:gd name="connsiteX18" fmla="*/ 0 w 3548900"/>
              <a:gd name="connsiteY18" fmla="*/ 352357 h 1917464"/>
              <a:gd name="connsiteX0" fmla="*/ 4762 w 3553662"/>
              <a:gd name="connsiteY0" fmla="*/ 352357 h 1917464"/>
              <a:gd name="connsiteX1" fmla="*/ 328618 w 3553662"/>
              <a:gd name="connsiteY1" fmla="*/ 28501 h 1917464"/>
              <a:gd name="connsiteX2" fmla="*/ 1046162 w 3553662"/>
              <a:gd name="connsiteY2" fmla="*/ 276151 h 1917464"/>
              <a:gd name="connsiteX3" fmla="*/ 1579562 w 3553662"/>
              <a:gd name="connsiteY3" fmla="*/ 288851 h 1917464"/>
              <a:gd name="connsiteX4" fmla="*/ 2106612 w 3553662"/>
              <a:gd name="connsiteY4" fmla="*/ 244402 h 1917464"/>
              <a:gd name="connsiteX5" fmla="*/ 2557462 w 3553662"/>
              <a:gd name="connsiteY5" fmla="*/ 142802 h 1917464"/>
              <a:gd name="connsiteX6" fmla="*/ 2551106 w 3553662"/>
              <a:gd name="connsiteY6" fmla="*/ 993701 h 1917464"/>
              <a:gd name="connsiteX7" fmla="*/ 2989262 w 3553662"/>
              <a:gd name="connsiteY7" fmla="*/ 974653 h 1917464"/>
              <a:gd name="connsiteX8" fmla="*/ 3541712 w 3553662"/>
              <a:gd name="connsiteY8" fmla="*/ 1152457 h 1917464"/>
              <a:gd name="connsiteX9" fmla="*/ 3503612 w 3553662"/>
              <a:gd name="connsiteY9" fmla="*/ 1812845 h 1917464"/>
              <a:gd name="connsiteX10" fmla="*/ 2894006 w 3553662"/>
              <a:gd name="connsiteY10" fmla="*/ 1850951 h 1917464"/>
              <a:gd name="connsiteX11" fmla="*/ 2514723 w 3553662"/>
              <a:gd name="connsiteY11" fmla="*/ 1828774 h 1917464"/>
              <a:gd name="connsiteX12" fmla="*/ 2100386 w 3553662"/>
              <a:gd name="connsiteY12" fmla="*/ 1833536 h 1917464"/>
              <a:gd name="connsiteX13" fmla="*/ 1581273 w 3553662"/>
              <a:gd name="connsiteY13" fmla="*/ 1819249 h 1917464"/>
              <a:gd name="connsiteX14" fmla="*/ 1119311 w 3553662"/>
              <a:gd name="connsiteY14" fmla="*/ 1800198 h 1917464"/>
              <a:gd name="connsiteX15" fmla="*/ 719261 w 3553662"/>
              <a:gd name="connsiteY15" fmla="*/ 1857349 h 1917464"/>
              <a:gd name="connsiteX16" fmla="*/ 766768 w 3553662"/>
              <a:gd name="connsiteY16" fmla="*/ 1171502 h 1917464"/>
              <a:gd name="connsiteX17" fmla="*/ 0 w 3553662"/>
              <a:gd name="connsiteY17" fmla="*/ 1033382 h 1917464"/>
              <a:gd name="connsiteX18" fmla="*/ 4762 w 3553662"/>
              <a:gd name="connsiteY18" fmla="*/ 352357 h 1917464"/>
              <a:gd name="connsiteX0" fmla="*/ 4762 w 3553662"/>
              <a:gd name="connsiteY0" fmla="*/ 352357 h 1917464"/>
              <a:gd name="connsiteX1" fmla="*/ 328618 w 3553662"/>
              <a:gd name="connsiteY1" fmla="*/ 28501 h 1917464"/>
              <a:gd name="connsiteX2" fmla="*/ 1046162 w 3553662"/>
              <a:gd name="connsiteY2" fmla="*/ 276151 h 1917464"/>
              <a:gd name="connsiteX3" fmla="*/ 1579562 w 3553662"/>
              <a:gd name="connsiteY3" fmla="*/ 288851 h 1917464"/>
              <a:gd name="connsiteX4" fmla="*/ 2106612 w 3553662"/>
              <a:gd name="connsiteY4" fmla="*/ 244402 h 1917464"/>
              <a:gd name="connsiteX5" fmla="*/ 2557462 w 3553662"/>
              <a:gd name="connsiteY5" fmla="*/ 142802 h 1917464"/>
              <a:gd name="connsiteX6" fmla="*/ 2551106 w 3553662"/>
              <a:gd name="connsiteY6" fmla="*/ 993701 h 1917464"/>
              <a:gd name="connsiteX7" fmla="*/ 2989262 w 3553662"/>
              <a:gd name="connsiteY7" fmla="*/ 974653 h 1917464"/>
              <a:gd name="connsiteX8" fmla="*/ 3541712 w 3553662"/>
              <a:gd name="connsiteY8" fmla="*/ 1152457 h 1917464"/>
              <a:gd name="connsiteX9" fmla="*/ 3503612 w 3553662"/>
              <a:gd name="connsiteY9" fmla="*/ 1812845 h 1917464"/>
              <a:gd name="connsiteX10" fmla="*/ 2894006 w 3553662"/>
              <a:gd name="connsiteY10" fmla="*/ 1850951 h 1917464"/>
              <a:gd name="connsiteX11" fmla="*/ 2514723 w 3553662"/>
              <a:gd name="connsiteY11" fmla="*/ 1828774 h 1917464"/>
              <a:gd name="connsiteX12" fmla="*/ 2100386 w 3553662"/>
              <a:gd name="connsiteY12" fmla="*/ 1833536 h 1917464"/>
              <a:gd name="connsiteX13" fmla="*/ 1581273 w 3553662"/>
              <a:gd name="connsiteY13" fmla="*/ 1819249 h 1917464"/>
              <a:gd name="connsiteX14" fmla="*/ 1119311 w 3553662"/>
              <a:gd name="connsiteY14" fmla="*/ 1800198 h 1917464"/>
              <a:gd name="connsiteX15" fmla="*/ 719261 w 3553662"/>
              <a:gd name="connsiteY15" fmla="*/ 1857349 h 1917464"/>
              <a:gd name="connsiteX16" fmla="*/ 766768 w 3553662"/>
              <a:gd name="connsiteY16" fmla="*/ 1171502 h 1917464"/>
              <a:gd name="connsiteX17" fmla="*/ 428748 w 3553662"/>
              <a:gd name="connsiteY17" fmla="*/ 1128686 h 1917464"/>
              <a:gd name="connsiteX18" fmla="*/ 0 w 3553662"/>
              <a:gd name="connsiteY18" fmla="*/ 1033382 h 1917464"/>
              <a:gd name="connsiteX19" fmla="*/ 4762 w 3553662"/>
              <a:gd name="connsiteY19" fmla="*/ 352357 h 1917464"/>
              <a:gd name="connsiteX0" fmla="*/ 4762 w 3553662"/>
              <a:gd name="connsiteY0" fmla="*/ 352357 h 1917464"/>
              <a:gd name="connsiteX1" fmla="*/ 328618 w 3553662"/>
              <a:gd name="connsiteY1" fmla="*/ 28501 h 1917464"/>
              <a:gd name="connsiteX2" fmla="*/ 1046162 w 3553662"/>
              <a:gd name="connsiteY2" fmla="*/ 276151 h 1917464"/>
              <a:gd name="connsiteX3" fmla="*/ 1579562 w 3553662"/>
              <a:gd name="connsiteY3" fmla="*/ 288851 h 1917464"/>
              <a:gd name="connsiteX4" fmla="*/ 2106612 w 3553662"/>
              <a:gd name="connsiteY4" fmla="*/ 244402 h 1917464"/>
              <a:gd name="connsiteX5" fmla="*/ 2557462 w 3553662"/>
              <a:gd name="connsiteY5" fmla="*/ 142802 h 1917464"/>
              <a:gd name="connsiteX6" fmla="*/ 2551106 w 3553662"/>
              <a:gd name="connsiteY6" fmla="*/ 993701 h 1917464"/>
              <a:gd name="connsiteX7" fmla="*/ 2989262 w 3553662"/>
              <a:gd name="connsiteY7" fmla="*/ 974653 h 1917464"/>
              <a:gd name="connsiteX8" fmla="*/ 3541712 w 3553662"/>
              <a:gd name="connsiteY8" fmla="*/ 1152457 h 1917464"/>
              <a:gd name="connsiteX9" fmla="*/ 3503612 w 3553662"/>
              <a:gd name="connsiteY9" fmla="*/ 1812845 h 1917464"/>
              <a:gd name="connsiteX10" fmla="*/ 2894006 w 3553662"/>
              <a:gd name="connsiteY10" fmla="*/ 1850951 h 1917464"/>
              <a:gd name="connsiteX11" fmla="*/ 2514723 w 3553662"/>
              <a:gd name="connsiteY11" fmla="*/ 1828774 h 1917464"/>
              <a:gd name="connsiteX12" fmla="*/ 2100386 w 3553662"/>
              <a:gd name="connsiteY12" fmla="*/ 1833536 h 1917464"/>
              <a:gd name="connsiteX13" fmla="*/ 1581273 w 3553662"/>
              <a:gd name="connsiteY13" fmla="*/ 1819249 h 1917464"/>
              <a:gd name="connsiteX14" fmla="*/ 1119311 w 3553662"/>
              <a:gd name="connsiteY14" fmla="*/ 1800198 h 1917464"/>
              <a:gd name="connsiteX15" fmla="*/ 719261 w 3553662"/>
              <a:gd name="connsiteY15" fmla="*/ 1857349 h 1917464"/>
              <a:gd name="connsiteX16" fmla="*/ 766768 w 3553662"/>
              <a:gd name="connsiteY16" fmla="*/ 1171502 h 1917464"/>
              <a:gd name="connsiteX17" fmla="*/ 457323 w 3553662"/>
              <a:gd name="connsiteY17" fmla="*/ 1019149 h 1917464"/>
              <a:gd name="connsiteX18" fmla="*/ 0 w 3553662"/>
              <a:gd name="connsiteY18" fmla="*/ 1033382 h 1917464"/>
              <a:gd name="connsiteX19" fmla="*/ 4762 w 3553662"/>
              <a:gd name="connsiteY19" fmla="*/ 352357 h 1917464"/>
              <a:gd name="connsiteX0" fmla="*/ 4762 w 3553662"/>
              <a:gd name="connsiteY0" fmla="*/ 352357 h 1917464"/>
              <a:gd name="connsiteX1" fmla="*/ 328618 w 3553662"/>
              <a:gd name="connsiteY1" fmla="*/ 28501 h 1917464"/>
              <a:gd name="connsiteX2" fmla="*/ 1046162 w 3553662"/>
              <a:gd name="connsiteY2" fmla="*/ 276151 h 1917464"/>
              <a:gd name="connsiteX3" fmla="*/ 1579562 w 3553662"/>
              <a:gd name="connsiteY3" fmla="*/ 288851 h 1917464"/>
              <a:gd name="connsiteX4" fmla="*/ 2106612 w 3553662"/>
              <a:gd name="connsiteY4" fmla="*/ 244402 h 1917464"/>
              <a:gd name="connsiteX5" fmla="*/ 2557462 w 3553662"/>
              <a:gd name="connsiteY5" fmla="*/ 142802 h 1917464"/>
              <a:gd name="connsiteX6" fmla="*/ 2551106 w 3553662"/>
              <a:gd name="connsiteY6" fmla="*/ 993701 h 1917464"/>
              <a:gd name="connsiteX7" fmla="*/ 2989262 w 3553662"/>
              <a:gd name="connsiteY7" fmla="*/ 974653 h 1917464"/>
              <a:gd name="connsiteX8" fmla="*/ 3541712 w 3553662"/>
              <a:gd name="connsiteY8" fmla="*/ 1152457 h 1917464"/>
              <a:gd name="connsiteX9" fmla="*/ 3503612 w 3553662"/>
              <a:gd name="connsiteY9" fmla="*/ 1812845 h 1917464"/>
              <a:gd name="connsiteX10" fmla="*/ 2894006 w 3553662"/>
              <a:gd name="connsiteY10" fmla="*/ 1850951 h 1917464"/>
              <a:gd name="connsiteX11" fmla="*/ 2514723 w 3553662"/>
              <a:gd name="connsiteY11" fmla="*/ 1828774 h 1917464"/>
              <a:gd name="connsiteX12" fmla="*/ 2100386 w 3553662"/>
              <a:gd name="connsiteY12" fmla="*/ 1833536 h 1917464"/>
              <a:gd name="connsiteX13" fmla="*/ 1581273 w 3553662"/>
              <a:gd name="connsiteY13" fmla="*/ 1819249 h 1917464"/>
              <a:gd name="connsiteX14" fmla="*/ 1119311 w 3553662"/>
              <a:gd name="connsiteY14" fmla="*/ 1800198 h 1917464"/>
              <a:gd name="connsiteX15" fmla="*/ 719261 w 3553662"/>
              <a:gd name="connsiteY15" fmla="*/ 1857349 h 1917464"/>
              <a:gd name="connsiteX16" fmla="*/ 766768 w 3553662"/>
              <a:gd name="connsiteY16" fmla="*/ 1171502 h 1917464"/>
              <a:gd name="connsiteX17" fmla="*/ 476373 w 3553662"/>
              <a:gd name="connsiteY17" fmla="*/ 1019149 h 1917464"/>
              <a:gd name="connsiteX18" fmla="*/ 0 w 3553662"/>
              <a:gd name="connsiteY18" fmla="*/ 1033382 h 1917464"/>
              <a:gd name="connsiteX19" fmla="*/ 4762 w 3553662"/>
              <a:gd name="connsiteY19" fmla="*/ 352357 h 1917464"/>
              <a:gd name="connsiteX0" fmla="*/ 4762 w 3553662"/>
              <a:gd name="connsiteY0" fmla="*/ 352357 h 1917464"/>
              <a:gd name="connsiteX1" fmla="*/ 328618 w 3553662"/>
              <a:gd name="connsiteY1" fmla="*/ 28501 h 1917464"/>
              <a:gd name="connsiteX2" fmla="*/ 1046162 w 3553662"/>
              <a:gd name="connsiteY2" fmla="*/ 276151 h 1917464"/>
              <a:gd name="connsiteX3" fmla="*/ 1579562 w 3553662"/>
              <a:gd name="connsiteY3" fmla="*/ 288851 h 1917464"/>
              <a:gd name="connsiteX4" fmla="*/ 2106612 w 3553662"/>
              <a:gd name="connsiteY4" fmla="*/ 244402 h 1917464"/>
              <a:gd name="connsiteX5" fmla="*/ 2557462 w 3553662"/>
              <a:gd name="connsiteY5" fmla="*/ 142802 h 1917464"/>
              <a:gd name="connsiteX6" fmla="*/ 2551106 w 3553662"/>
              <a:gd name="connsiteY6" fmla="*/ 993701 h 1917464"/>
              <a:gd name="connsiteX7" fmla="*/ 2989262 w 3553662"/>
              <a:gd name="connsiteY7" fmla="*/ 974653 h 1917464"/>
              <a:gd name="connsiteX8" fmla="*/ 3541712 w 3553662"/>
              <a:gd name="connsiteY8" fmla="*/ 1152457 h 1917464"/>
              <a:gd name="connsiteX9" fmla="*/ 3503612 w 3553662"/>
              <a:gd name="connsiteY9" fmla="*/ 1812845 h 1917464"/>
              <a:gd name="connsiteX10" fmla="*/ 2894006 w 3553662"/>
              <a:gd name="connsiteY10" fmla="*/ 1850951 h 1917464"/>
              <a:gd name="connsiteX11" fmla="*/ 2514723 w 3553662"/>
              <a:gd name="connsiteY11" fmla="*/ 1828774 h 1917464"/>
              <a:gd name="connsiteX12" fmla="*/ 2100386 w 3553662"/>
              <a:gd name="connsiteY12" fmla="*/ 1833536 h 1917464"/>
              <a:gd name="connsiteX13" fmla="*/ 1581273 w 3553662"/>
              <a:gd name="connsiteY13" fmla="*/ 1819249 h 1917464"/>
              <a:gd name="connsiteX14" fmla="*/ 1119311 w 3553662"/>
              <a:gd name="connsiteY14" fmla="*/ 1800198 h 1917464"/>
              <a:gd name="connsiteX15" fmla="*/ 719261 w 3553662"/>
              <a:gd name="connsiteY15" fmla="*/ 1857349 h 1917464"/>
              <a:gd name="connsiteX16" fmla="*/ 766768 w 3553662"/>
              <a:gd name="connsiteY16" fmla="*/ 1171502 h 1917464"/>
              <a:gd name="connsiteX17" fmla="*/ 476373 w 3553662"/>
              <a:gd name="connsiteY17" fmla="*/ 1019149 h 1917464"/>
              <a:gd name="connsiteX18" fmla="*/ 0 w 3553662"/>
              <a:gd name="connsiteY18" fmla="*/ 1033382 h 1917464"/>
              <a:gd name="connsiteX19" fmla="*/ 4762 w 3553662"/>
              <a:gd name="connsiteY19" fmla="*/ 352357 h 1917464"/>
              <a:gd name="connsiteX0" fmla="*/ 4762 w 3553662"/>
              <a:gd name="connsiteY0" fmla="*/ 352357 h 1917464"/>
              <a:gd name="connsiteX1" fmla="*/ 328618 w 3553662"/>
              <a:gd name="connsiteY1" fmla="*/ 28501 h 1917464"/>
              <a:gd name="connsiteX2" fmla="*/ 1046162 w 3553662"/>
              <a:gd name="connsiteY2" fmla="*/ 276151 h 1917464"/>
              <a:gd name="connsiteX3" fmla="*/ 1579562 w 3553662"/>
              <a:gd name="connsiteY3" fmla="*/ 288851 h 1917464"/>
              <a:gd name="connsiteX4" fmla="*/ 2106612 w 3553662"/>
              <a:gd name="connsiteY4" fmla="*/ 244402 h 1917464"/>
              <a:gd name="connsiteX5" fmla="*/ 2557462 w 3553662"/>
              <a:gd name="connsiteY5" fmla="*/ 142802 h 1917464"/>
              <a:gd name="connsiteX6" fmla="*/ 2551106 w 3553662"/>
              <a:gd name="connsiteY6" fmla="*/ 993701 h 1917464"/>
              <a:gd name="connsiteX7" fmla="*/ 2989262 w 3553662"/>
              <a:gd name="connsiteY7" fmla="*/ 974653 h 1917464"/>
              <a:gd name="connsiteX8" fmla="*/ 3541712 w 3553662"/>
              <a:gd name="connsiteY8" fmla="*/ 1152457 h 1917464"/>
              <a:gd name="connsiteX9" fmla="*/ 3503612 w 3553662"/>
              <a:gd name="connsiteY9" fmla="*/ 1812845 h 1917464"/>
              <a:gd name="connsiteX10" fmla="*/ 2894006 w 3553662"/>
              <a:gd name="connsiteY10" fmla="*/ 1850951 h 1917464"/>
              <a:gd name="connsiteX11" fmla="*/ 2514723 w 3553662"/>
              <a:gd name="connsiteY11" fmla="*/ 1828774 h 1917464"/>
              <a:gd name="connsiteX12" fmla="*/ 2100386 w 3553662"/>
              <a:gd name="connsiteY12" fmla="*/ 1833536 h 1917464"/>
              <a:gd name="connsiteX13" fmla="*/ 1581273 w 3553662"/>
              <a:gd name="connsiteY13" fmla="*/ 1819249 h 1917464"/>
              <a:gd name="connsiteX14" fmla="*/ 1119311 w 3553662"/>
              <a:gd name="connsiteY14" fmla="*/ 1800198 h 1917464"/>
              <a:gd name="connsiteX15" fmla="*/ 719261 w 3553662"/>
              <a:gd name="connsiteY15" fmla="*/ 1857349 h 1917464"/>
              <a:gd name="connsiteX16" fmla="*/ 766768 w 3553662"/>
              <a:gd name="connsiteY16" fmla="*/ 1171502 h 1917464"/>
              <a:gd name="connsiteX17" fmla="*/ 476373 w 3553662"/>
              <a:gd name="connsiteY17" fmla="*/ 1019149 h 1917464"/>
              <a:gd name="connsiteX18" fmla="*/ 0 w 3553662"/>
              <a:gd name="connsiteY18" fmla="*/ 1033382 h 1917464"/>
              <a:gd name="connsiteX19" fmla="*/ 4762 w 3553662"/>
              <a:gd name="connsiteY19" fmla="*/ 352357 h 1917464"/>
              <a:gd name="connsiteX0" fmla="*/ 4762 w 3553662"/>
              <a:gd name="connsiteY0" fmla="*/ 352357 h 1917464"/>
              <a:gd name="connsiteX1" fmla="*/ 328618 w 3553662"/>
              <a:gd name="connsiteY1" fmla="*/ 28501 h 1917464"/>
              <a:gd name="connsiteX2" fmla="*/ 1046162 w 3553662"/>
              <a:gd name="connsiteY2" fmla="*/ 276151 h 1917464"/>
              <a:gd name="connsiteX3" fmla="*/ 1579562 w 3553662"/>
              <a:gd name="connsiteY3" fmla="*/ 288851 h 1917464"/>
              <a:gd name="connsiteX4" fmla="*/ 2106612 w 3553662"/>
              <a:gd name="connsiteY4" fmla="*/ 244402 h 1917464"/>
              <a:gd name="connsiteX5" fmla="*/ 2557462 w 3553662"/>
              <a:gd name="connsiteY5" fmla="*/ 142802 h 1917464"/>
              <a:gd name="connsiteX6" fmla="*/ 2551106 w 3553662"/>
              <a:gd name="connsiteY6" fmla="*/ 993701 h 1917464"/>
              <a:gd name="connsiteX7" fmla="*/ 2989262 w 3553662"/>
              <a:gd name="connsiteY7" fmla="*/ 974653 h 1917464"/>
              <a:gd name="connsiteX8" fmla="*/ 3541712 w 3553662"/>
              <a:gd name="connsiteY8" fmla="*/ 1152457 h 1917464"/>
              <a:gd name="connsiteX9" fmla="*/ 3503612 w 3553662"/>
              <a:gd name="connsiteY9" fmla="*/ 1812845 h 1917464"/>
              <a:gd name="connsiteX10" fmla="*/ 2894006 w 3553662"/>
              <a:gd name="connsiteY10" fmla="*/ 1850951 h 1917464"/>
              <a:gd name="connsiteX11" fmla="*/ 2514723 w 3553662"/>
              <a:gd name="connsiteY11" fmla="*/ 1828774 h 1917464"/>
              <a:gd name="connsiteX12" fmla="*/ 2100386 w 3553662"/>
              <a:gd name="connsiteY12" fmla="*/ 1833536 h 1917464"/>
              <a:gd name="connsiteX13" fmla="*/ 1581273 w 3553662"/>
              <a:gd name="connsiteY13" fmla="*/ 1819249 h 1917464"/>
              <a:gd name="connsiteX14" fmla="*/ 1119311 w 3553662"/>
              <a:gd name="connsiteY14" fmla="*/ 1800198 h 1917464"/>
              <a:gd name="connsiteX15" fmla="*/ 719261 w 3553662"/>
              <a:gd name="connsiteY15" fmla="*/ 1857349 h 1917464"/>
              <a:gd name="connsiteX16" fmla="*/ 766768 w 3553662"/>
              <a:gd name="connsiteY16" fmla="*/ 1171502 h 1917464"/>
              <a:gd name="connsiteX17" fmla="*/ 490661 w 3553662"/>
              <a:gd name="connsiteY17" fmla="*/ 1038199 h 1917464"/>
              <a:gd name="connsiteX18" fmla="*/ 0 w 3553662"/>
              <a:gd name="connsiteY18" fmla="*/ 1033382 h 1917464"/>
              <a:gd name="connsiteX19" fmla="*/ 4762 w 3553662"/>
              <a:gd name="connsiteY19" fmla="*/ 352357 h 1917464"/>
              <a:gd name="connsiteX0" fmla="*/ 142874 w 3553662"/>
              <a:gd name="connsiteY0" fmla="*/ 295207 h 1917464"/>
              <a:gd name="connsiteX1" fmla="*/ 328618 w 3553662"/>
              <a:gd name="connsiteY1" fmla="*/ 28501 h 1917464"/>
              <a:gd name="connsiteX2" fmla="*/ 1046162 w 3553662"/>
              <a:gd name="connsiteY2" fmla="*/ 276151 h 1917464"/>
              <a:gd name="connsiteX3" fmla="*/ 1579562 w 3553662"/>
              <a:gd name="connsiteY3" fmla="*/ 288851 h 1917464"/>
              <a:gd name="connsiteX4" fmla="*/ 2106612 w 3553662"/>
              <a:gd name="connsiteY4" fmla="*/ 244402 h 1917464"/>
              <a:gd name="connsiteX5" fmla="*/ 2557462 w 3553662"/>
              <a:gd name="connsiteY5" fmla="*/ 142802 h 1917464"/>
              <a:gd name="connsiteX6" fmla="*/ 2551106 w 3553662"/>
              <a:gd name="connsiteY6" fmla="*/ 993701 h 1917464"/>
              <a:gd name="connsiteX7" fmla="*/ 2989262 w 3553662"/>
              <a:gd name="connsiteY7" fmla="*/ 974653 h 1917464"/>
              <a:gd name="connsiteX8" fmla="*/ 3541712 w 3553662"/>
              <a:gd name="connsiteY8" fmla="*/ 1152457 h 1917464"/>
              <a:gd name="connsiteX9" fmla="*/ 3503612 w 3553662"/>
              <a:gd name="connsiteY9" fmla="*/ 1812845 h 1917464"/>
              <a:gd name="connsiteX10" fmla="*/ 2894006 w 3553662"/>
              <a:gd name="connsiteY10" fmla="*/ 1850951 h 1917464"/>
              <a:gd name="connsiteX11" fmla="*/ 2514723 w 3553662"/>
              <a:gd name="connsiteY11" fmla="*/ 1828774 h 1917464"/>
              <a:gd name="connsiteX12" fmla="*/ 2100386 w 3553662"/>
              <a:gd name="connsiteY12" fmla="*/ 1833536 h 1917464"/>
              <a:gd name="connsiteX13" fmla="*/ 1581273 w 3553662"/>
              <a:gd name="connsiteY13" fmla="*/ 1819249 h 1917464"/>
              <a:gd name="connsiteX14" fmla="*/ 1119311 w 3553662"/>
              <a:gd name="connsiteY14" fmla="*/ 1800198 h 1917464"/>
              <a:gd name="connsiteX15" fmla="*/ 719261 w 3553662"/>
              <a:gd name="connsiteY15" fmla="*/ 1857349 h 1917464"/>
              <a:gd name="connsiteX16" fmla="*/ 766768 w 3553662"/>
              <a:gd name="connsiteY16" fmla="*/ 1171502 h 1917464"/>
              <a:gd name="connsiteX17" fmla="*/ 490661 w 3553662"/>
              <a:gd name="connsiteY17" fmla="*/ 1038199 h 1917464"/>
              <a:gd name="connsiteX18" fmla="*/ 0 w 3553662"/>
              <a:gd name="connsiteY18" fmla="*/ 1033382 h 1917464"/>
              <a:gd name="connsiteX19" fmla="*/ 142874 w 3553662"/>
              <a:gd name="connsiteY19" fmla="*/ 295207 h 1917464"/>
              <a:gd name="connsiteX0" fmla="*/ 142874 w 3553662"/>
              <a:gd name="connsiteY0" fmla="*/ 295207 h 1917464"/>
              <a:gd name="connsiteX1" fmla="*/ 333381 w 3553662"/>
              <a:gd name="connsiteY1" fmla="*/ 47551 h 1917464"/>
              <a:gd name="connsiteX2" fmla="*/ 1046162 w 3553662"/>
              <a:gd name="connsiteY2" fmla="*/ 276151 h 1917464"/>
              <a:gd name="connsiteX3" fmla="*/ 1579562 w 3553662"/>
              <a:gd name="connsiteY3" fmla="*/ 288851 h 1917464"/>
              <a:gd name="connsiteX4" fmla="*/ 2106612 w 3553662"/>
              <a:gd name="connsiteY4" fmla="*/ 244402 h 1917464"/>
              <a:gd name="connsiteX5" fmla="*/ 2557462 w 3553662"/>
              <a:gd name="connsiteY5" fmla="*/ 142802 h 1917464"/>
              <a:gd name="connsiteX6" fmla="*/ 2551106 w 3553662"/>
              <a:gd name="connsiteY6" fmla="*/ 993701 h 1917464"/>
              <a:gd name="connsiteX7" fmla="*/ 2989262 w 3553662"/>
              <a:gd name="connsiteY7" fmla="*/ 974653 h 1917464"/>
              <a:gd name="connsiteX8" fmla="*/ 3541712 w 3553662"/>
              <a:gd name="connsiteY8" fmla="*/ 1152457 h 1917464"/>
              <a:gd name="connsiteX9" fmla="*/ 3503612 w 3553662"/>
              <a:gd name="connsiteY9" fmla="*/ 1812845 h 1917464"/>
              <a:gd name="connsiteX10" fmla="*/ 2894006 w 3553662"/>
              <a:gd name="connsiteY10" fmla="*/ 1850951 h 1917464"/>
              <a:gd name="connsiteX11" fmla="*/ 2514723 w 3553662"/>
              <a:gd name="connsiteY11" fmla="*/ 1828774 h 1917464"/>
              <a:gd name="connsiteX12" fmla="*/ 2100386 w 3553662"/>
              <a:gd name="connsiteY12" fmla="*/ 1833536 h 1917464"/>
              <a:gd name="connsiteX13" fmla="*/ 1581273 w 3553662"/>
              <a:gd name="connsiteY13" fmla="*/ 1819249 h 1917464"/>
              <a:gd name="connsiteX14" fmla="*/ 1119311 w 3553662"/>
              <a:gd name="connsiteY14" fmla="*/ 1800198 h 1917464"/>
              <a:gd name="connsiteX15" fmla="*/ 719261 w 3553662"/>
              <a:gd name="connsiteY15" fmla="*/ 1857349 h 1917464"/>
              <a:gd name="connsiteX16" fmla="*/ 766768 w 3553662"/>
              <a:gd name="connsiteY16" fmla="*/ 1171502 h 1917464"/>
              <a:gd name="connsiteX17" fmla="*/ 490661 w 3553662"/>
              <a:gd name="connsiteY17" fmla="*/ 1038199 h 1917464"/>
              <a:gd name="connsiteX18" fmla="*/ 0 w 3553662"/>
              <a:gd name="connsiteY18" fmla="*/ 1033382 h 1917464"/>
              <a:gd name="connsiteX19" fmla="*/ 142874 w 3553662"/>
              <a:gd name="connsiteY19" fmla="*/ 295207 h 1917464"/>
              <a:gd name="connsiteX0" fmla="*/ 142874 w 3553662"/>
              <a:gd name="connsiteY0" fmla="*/ 295207 h 1917464"/>
              <a:gd name="connsiteX1" fmla="*/ 333381 w 3553662"/>
              <a:gd name="connsiteY1" fmla="*/ 47551 h 1917464"/>
              <a:gd name="connsiteX2" fmla="*/ 1046162 w 3553662"/>
              <a:gd name="connsiteY2" fmla="*/ 276151 h 1917464"/>
              <a:gd name="connsiteX3" fmla="*/ 1579562 w 3553662"/>
              <a:gd name="connsiteY3" fmla="*/ 288851 h 1917464"/>
              <a:gd name="connsiteX4" fmla="*/ 2106612 w 3553662"/>
              <a:gd name="connsiteY4" fmla="*/ 244402 h 1917464"/>
              <a:gd name="connsiteX5" fmla="*/ 2557462 w 3553662"/>
              <a:gd name="connsiteY5" fmla="*/ 142802 h 1917464"/>
              <a:gd name="connsiteX6" fmla="*/ 2551106 w 3553662"/>
              <a:gd name="connsiteY6" fmla="*/ 993701 h 1917464"/>
              <a:gd name="connsiteX7" fmla="*/ 2989262 w 3553662"/>
              <a:gd name="connsiteY7" fmla="*/ 974653 h 1917464"/>
              <a:gd name="connsiteX8" fmla="*/ 3541712 w 3553662"/>
              <a:gd name="connsiteY8" fmla="*/ 1152457 h 1917464"/>
              <a:gd name="connsiteX9" fmla="*/ 3503612 w 3553662"/>
              <a:gd name="connsiteY9" fmla="*/ 1812845 h 1917464"/>
              <a:gd name="connsiteX10" fmla="*/ 2894006 w 3553662"/>
              <a:gd name="connsiteY10" fmla="*/ 1850951 h 1917464"/>
              <a:gd name="connsiteX11" fmla="*/ 2514723 w 3553662"/>
              <a:gd name="connsiteY11" fmla="*/ 1828774 h 1917464"/>
              <a:gd name="connsiteX12" fmla="*/ 2100386 w 3553662"/>
              <a:gd name="connsiteY12" fmla="*/ 1833536 h 1917464"/>
              <a:gd name="connsiteX13" fmla="*/ 1581273 w 3553662"/>
              <a:gd name="connsiteY13" fmla="*/ 1819249 h 1917464"/>
              <a:gd name="connsiteX14" fmla="*/ 1119311 w 3553662"/>
              <a:gd name="connsiteY14" fmla="*/ 1800198 h 1917464"/>
              <a:gd name="connsiteX15" fmla="*/ 719261 w 3553662"/>
              <a:gd name="connsiteY15" fmla="*/ 1857349 h 1917464"/>
              <a:gd name="connsiteX16" fmla="*/ 766768 w 3553662"/>
              <a:gd name="connsiteY16" fmla="*/ 1171502 h 1917464"/>
              <a:gd name="connsiteX17" fmla="*/ 490661 w 3553662"/>
              <a:gd name="connsiteY17" fmla="*/ 1038199 h 1917464"/>
              <a:gd name="connsiteX18" fmla="*/ 0 w 3553662"/>
              <a:gd name="connsiteY18" fmla="*/ 1033382 h 1917464"/>
              <a:gd name="connsiteX19" fmla="*/ 142874 w 3553662"/>
              <a:gd name="connsiteY19" fmla="*/ 295207 h 1917464"/>
              <a:gd name="connsiteX0" fmla="*/ 142874 w 3553662"/>
              <a:gd name="connsiteY0" fmla="*/ 295207 h 1917464"/>
              <a:gd name="connsiteX1" fmla="*/ 276231 w 3553662"/>
              <a:gd name="connsiteY1" fmla="*/ 114226 h 1917464"/>
              <a:gd name="connsiteX2" fmla="*/ 1046162 w 3553662"/>
              <a:gd name="connsiteY2" fmla="*/ 276151 h 1917464"/>
              <a:gd name="connsiteX3" fmla="*/ 1579562 w 3553662"/>
              <a:gd name="connsiteY3" fmla="*/ 288851 h 1917464"/>
              <a:gd name="connsiteX4" fmla="*/ 2106612 w 3553662"/>
              <a:gd name="connsiteY4" fmla="*/ 244402 h 1917464"/>
              <a:gd name="connsiteX5" fmla="*/ 2557462 w 3553662"/>
              <a:gd name="connsiteY5" fmla="*/ 142802 h 1917464"/>
              <a:gd name="connsiteX6" fmla="*/ 2551106 w 3553662"/>
              <a:gd name="connsiteY6" fmla="*/ 993701 h 1917464"/>
              <a:gd name="connsiteX7" fmla="*/ 2989262 w 3553662"/>
              <a:gd name="connsiteY7" fmla="*/ 974653 h 1917464"/>
              <a:gd name="connsiteX8" fmla="*/ 3541712 w 3553662"/>
              <a:gd name="connsiteY8" fmla="*/ 1152457 h 1917464"/>
              <a:gd name="connsiteX9" fmla="*/ 3503612 w 3553662"/>
              <a:gd name="connsiteY9" fmla="*/ 1812845 h 1917464"/>
              <a:gd name="connsiteX10" fmla="*/ 2894006 w 3553662"/>
              <a:gd name="connsiteY10" fmla="*/ 1850951 h 1917464"/>
              <a:gd name="connsiteX11" fmla="*/ 2514723 w 3553662"/>
              <a:gd name="connsiteY11" fmla="*/ 1828774 h 1917464"/>
              <a:gd name="connsiteX12" fmla="*/ 2100386 w 3553662"/>
              <a:gd name="connsiteY12" fmla="*/ 1833536 h 1917464"/>
              <a:gd name="connsiteX13" fmla="*/ 1581273 w 3553662"/>
              <a:gd name="connsiteY13" fmla="*/ 1819249 h 1917464"/>
              <a:gd name="connsiteX14" fmla="*/ 1119311 w 3553662"/>
              <a:gd name="connsiteY14" fmla="*/ 1800198 h 1917464"/>
              <a:gd name="connsiteX15" fmla="*/ 719261 w 3553662"/>
              <a:gd name="connsiteY15" fmla="*/ 1857349 h 1917464"/>
              <a:gd name="connsiteX16" fmla="*/ 766768 w 3553662"/>
              <a:gd name="connsiteY16" fmla="*/ 1171502 h 1917464"/>
              <a:gd name="connsiteX17" fmla="*/ 490661 w 3553662"/>
              <a:gd name="connsiteY17" fmla="*/ 1038199 h 1917464"/>
              <a:gd name="connsiteX18" fmla="*/ 0 w 3553662"/>
              <a:gd name="connsiteY18" fmla="*/ 1033382 h 1917464"/>
              <a:gd name="connsiteX19" fmla="*/ 142874 w 3553662"/>
              <a:gd name="connsiteY19" fmla="*/ 295207 h 1917464"/>
              <a:gd name="connsiteX0" fmla="*/ 180974 w 3553662"/>
              <a:gd name="connsiteY0" fmla="*/ 395219 h 1917464"/>
              <a:gd name="connsiteX1" fmla="*/ 276231 w 3553662"/>
              <a:gd name="connsiteY1" fmla="*/ 114226 h 1917464"/>
              <a:gd name="connsiteX2" fmla="*/ 1046162 w 3553662"/>
              <a:gd name="connsiteY2" fmla="*/ 276151 h 1917464"/>
              <a:gd name="connsiteX3" fmla="*/ 1579562 w 3553662"/>
              <a:gd name="connsiteY3" fmla="*/ 288851 h 1917464"/>
              <a:gd name="connsiteX4" fmla="*/ 2106612 w 3553662"/>
              <a:gd name="connsiteY4" fmla="*/ 244402 h 1917464"/>
              <a:gd name="connsiteX5" fmla="*/ 2557462 w 3553662"/>
              <a:gd name="connsiteY5" fmla="*/ 142802 h 1917464"/>
              <a:gd name="connsiteX6" fmla="*/ 2551106 w 3553662"/>
              <a:gd name="connsiteY6" fmla="*/ 993701 h 1917464"/>
              <a:gd name="connsiteX7" fmla="*/ 2989262 w 3553662"/>
              <a:gd name="connsiteY7" fmla="*/ 974653 h 1917464"/>
              <a:gd name="connsiteX8" fmla="*/ 3541712 w 3553662"/>
              <a:gd name="connsiteY8" fmla="*/ 1152457 h 1917464"/>
              <a:gd name="connsiteX9" fmla="*/ 3503612 w 3553662"/>
              <a:gd name="connsiteY9" fmla="*/ 1812845 h 1917464"/>
              <a:gd name="connsiteX10" fmla="*/ 2894006 w 3553662"/>
              <a:gd name="connsiteY10" fmla="*/ 1850951 h 1917464"/>
              <a:gd name="connsiteX11" fmla="*/ 2514723 w 3553662"/>
              <a:gd name="connsiteY11" fmla="*/ 1828774 h 1917464"/>
              <a:gd name="connsiteX12" fmla="*/ 2100386 w 3553662"/>
              <a:gd name="connsiteY12" fmla="*/ 1833536 h 1917464"/>
              <a:gd name="connsiteX13" fmla="*/ 1581273 w 3553662"/>
              <a:gd name="connsiteY13" fmla="*/ 1819249 h 1917464"/>
              <a:gd name="connsiteX14" fmla="*/ 1119311 w 3553662"/>
              <a:gd name="connsiteY14" fmla="*/ 1800198 h 1917464"/>
              <a:gd name="connsiteX15" fmla="*/ 719261 w 3553662"/>
              <a:gd name="connsiteY15" fmla="*/ 1857349 h 1917464"/>
              <a:gd name="connsiteX16" fmla="*/ 766768 w 3553662"/>
              <a:gd name="connsiteY16" fmla="*/ 1171502 h 1917464"/>
              <a:gd name="connsiteX17" fmla="*/ 490661 w 3553662"/>
              <a:gd name="connsiteY17" fmla="*/ 1038199 h 1917464"/>
              <a:gd name="connsiteX18" fmla="*/ 0 w 3553662"/>
              <a:gd name="connsiteY18" fmla="*/ 1033382 h 1917464"/>
              <a:gd name="connsiteX19" fmla="*/ 180974 w 3553662"/>
              <a:gd name="connsiteY19" fmla="*/ 395219 h 1917464"/>
              <a:gd name="connsiteX0" fmla="*/ 142874 w 3553662"/>
              <a:gd name="connsiteY0" fmla="*/ 395219 h 1917464"/>
              <a:gd name="connsiteX1" fmla="*/ 276231 w 3553662"/>
              <a:gd name="connsiteY1" fmla="*/ 114226 h 1917464"/>
              <a:gd name="connsiteX2" fmla="*/ 1046162 w 3553662"/>
              <a:gd name="connsiteY2" fmla="*/ 276151 h 1917464"/>
              <a:gd name="connsiteX3" fmla="*/ 1579562 w 3553662"/>
              <a:gd name="connsiteY3" fmla="*/ 288851 h 1917464"/>
              <a:gd name="connsiteX4" fmla="*/ 2106612 w 3553662"/>
              <a:gd name="connsiteY4" fmla="*/ 244402 h 1917464"/>
              <a:gd name="connsiteX5" fmla="*/ 2557462 w 3553662"/>
              <a:gd name="connsiteY5" fmla="*/ 142802 h 1917464"/>
              <a:gd name="connsiteX6" fmla="*/ 2551106 w 3553662"/>
              <a:gd name="connsiteY6" fmla="*/ 993701 h 1917464"/>
              <a:gd name="connsiteX7" fmla="*/ 2989262 w 3553662"/>
              <a:gd name="connsiteY7" fmla="*/ 974653 h 1917464"/>
              <a:gd name="connsiteX8" fmla="*/ 3541712 w 3553662"/>
              <a:gd name="connsiteY8" fmla="*/ 1152457 h 1917464"/>
              <a:gd name="connsiteX9" fmla="*/ 3503612 w 3553662"/>
              <a:gd name="connsiteY9" fmla="*/ 1812845 h 1917464"/>
              <a:gd name="connsiteX10" fmla="*/ 2894006 w 3553662"/>
              <a:gd name="connsiteY10" fmla="*/ 1850951 h 1917464"/>
              <a:gd name="connsiteX11" fmla="*/ 2514723 w 3553662"/>
              <a:gd name="connsiteY11" fmla="*/ 1828774 h 1917464"/>
              <a:gd name="connsiteX12" fmla="*/ 2100386 w 3553662"/>
              <a:gd name="connsiteY12" fmla="*/ 1833536 h 1917464"/>
              <a:gd name="connsiteX13" fmla="*/ 1581273 w 3553662"/>
              <a:gd name="connsiteY13" fmla="*/ 1819249 h 1917464"/>
              <a:gd name="connsiteX14" fmla="*/ 1119311 w 3553662"/>
              <a:gd name="connsiteY14" fmla="*/ 1800198 h 1917464"/>
              <a:gd name="connsiteX15" fmla="*/ 719261 w 3553662"/>
              <a:gd name="connsiteY15" fmla="*/ 1857349 h 1917464"/>
              <a:gd name="connsiteX16" fmla="*/ 766768 w 3553662"/>
              <a:gd name="connsiteY16" fmla="*/ 1171502 h 1917464"/>
              <a:gd name="connsiteX17" fmla="*/ 490661 w 3553662"/>
              <a:gd name="connsiteY17" fmla="*/ 1038199 h 1917464"/>
              <a:gd name="connsiteX18" fmla="*/ 0 w 3553662"/>
              <a:gd name="connsiteY18" fmla="*/ 1033382 h 1917464"/>
              <a:gd name="connsiteX19" fmla="*/ 142874 w 3553662"/>
              <a:gd name="connsiteY19" fmla="*/ 395219 h 1917464"/>
              <a:gd name="connsiteX0" fmla="*/ 142874 w 3553662"/>
              <a:gd name="connsiteY0" fmla="*/ 395219 h 1917464"/>
              <a:gd name="connsiteX1" fmla="*/ 266706 w 3553662"/>
              <a:gd name="connsiteY1" fmla="*/ 61838 h 1917464"/>
              <a:gd name="connsiteX2" fmla="*/ 1046162 w 3553662"/>
              <a:gd name="connsiteY2" fmla="*/ 276151 h 1917464"/>
              <a:gd name="connsiteX3" fmla="*/ 1579562 w 3553662"/>
              <a:gd name="connsiteY3" fmla="*/ 288851 h 1917464"/>
              <a:gd name="connsiteX4" fmla="*/ 2106612 w 3553662"/>
              <a:gd name="connsiteY4" fmla="*/ 244402 h 1917464"/>
              <a:gd name="connsiteX5" fmla="*/ 2557462 w 3553662"/>
              <a:gd name="connsiteY5" fmla="*/ 142802 h 1917464"/>
              <a:gd name="connsiteX6" fmla="*/ 2551106 w 3553662"/>
              <a:gd name="connsiteY6" fmla="*/ 993701 h 1917464"/>
              <a:gd name="connsiteX7" fmla="*/ 2989262 w 3553662"/>
              <a:gd name="connsiteY7" fmla="*/ 974653 h 1917464"/>
              <a:gd name="connsiteX8" fmla="*/ 3541712 w 3553662"/>
              <a:gd name="connsiteY8" fmla="*/ 1152457 h 1917464"/>
              <a:gd name="connsiteX9" fmla="*/ 3503612 w 3553662"/>
              <a:gd name="connsiteY9" fmla="*/ 1812845 h 1917464"/>
              <a:gd name="connsiteX10" fmla="*/ 2894006 w 3553662"/>
              <a:gd name="connsiteY10" fmla="*/ 1850951 h 1917464"/>
              <a:gd name="connsiteX11" fmla="*/ 2514723 w 3553662"/>
              <a:gd name="connsiteY11" fmla="*/ 1828774 h 1917464"/>
              <a:gd name="connsiteX12" fmla="*/ 2100386 w 3553662"/>
              <a:gd name="connsiteY12" fmla="*/ 1833536 h 1917464"/>
              <a:gd name="connsiteX13" fmla="*/ 1581273 w 3553662"/>
              <a:gd name="connsiteY13" fmla="*/ 1819249 h 1917464"/>
              <a:gd name="connsiteX14" fmla="*/ 1119311 w 3553662"/>
              <a:gd name="connsiteY14" fmla="*/ 1800198 h 1917464"/>
              <a:gd name="connsiteX15" fmla="*/ 719261 w 3553662"/>
              <a:gd name="connsiteY15" fmla="*/ 1857349 h 1917464"/>
              <a:gd name="connsiteX16" fmla="*/ 766768 w 3553662"/>
              <a:gd name="connsiteY16" fmla="*/ 1171502 h 1917464"/>
              <a:gd name="connsiteX17" fmla="*/ 490661 w 3553662"/>
              <a:gd name="connsiteY17" fmla="*/ 1038199 h 1917464"/>
              <a:gd name="connsiteX18" fmla="*/ 0 w 3553662"/>
              <a:gd name="connsiteY18" fmla="*/ 1033382 h 1917464"/>
              <a:gd name="connsiteX19" fmla="*/ 142874 w 3553662"/>
              <a:gd name="connsiteY19" fmla="*/ 395219 h 1917464"/>
              <a:gd name="connsiteX0" fmla="*/ 47624 w 3553662"/>
              <a:gd name="connsiteY0" fmla="*/ 680969 h 1917464"/>
              <a:gd name="connsiteX1" fmla="*/ 266706 w 3553662"/>
              <a:gd name="connsiteY1" fmla="*/ 61838 h 1917464"/>
              <a:gd name="connsiteX2" fmla="*/ 1046162 w 3553662"/>
              <a:gd name="connsiteY2" fmla="*/ 276151 h 1917464"/>
              <a:gd name="connsiteX3" fmla="*/ 1579562 w 3553662"/>
              <a:gd name="connsiteY3" fmla="*/ 288851 h 1917464"/>
              <a:gd name="connsiteX4" fmla="*/ 2106612 w 3553662"/>
              <a:gd name="connsiteY4" fmla="*/ 244402 h 1917464"/>
              <a:gd name="connsiteX5" fmla="*/ 2557462 w 3553662"/>
              <a:gd name="connsiteY5" fmla="*/ 142802 h 1917464"/>
              <a:gd name="connsiteX6" fmla="*/ 2551106 w 3553662"/>
              <a:gd name="connsiteY6" fmla="*/ 993701 h 1917464"/>
              <a:gd name="connsiteX7" fmla="*/ 2989262 w 3553662"/>
              <a:gd name="connsiteY7" fmla="*/ 974653 h 1917464"/>
              <a:gd name="connsiteX8" fmla="*/ 3541712 w 3553662"/>
              <a:gd name="connsiteY8" fmla="*/ 1152457 h 1917464"/>
              <a:gd name="connsiteX9" fmla="*/ 3503612 w 3553662"/>
              <a:gd name="connsiteY9" fmla="*/ 1812845 h 1917464"/>
              <a:gd name="connsiteX10" fmla="*/ 2894006 w 3553662"/>
              <a:gd name="connsiteY10" fmla="*/ 1850951 h 1917464"/>
              <a:gd name="connsiteX11" fmla="*/ 2514723 w 3553662"/>
              <a:gd name="connsiteY11" fmla="*/ 1828774 h 1917464"/>
              <a:gd name="connsiteX12" fmla="*/ 2100386 w 3553662"/>
              <a:gd name="connsiteY12" fmla="*/ 1833536 h 1917464"/>
              <a:gd name="connsiteX13" fmla="*/ 1581273 w 3553662"/>
              <a:gd name="connsiteY13" fmla="*/ 1819249 h 1917464"/>
              <a:gd name="connsiteX14" fmla="*/ 1119311 w 3553662"/>
              <a:gd name="connsiteY14" fmla="*/ 1800198 h 1917464"/>
              <a:gd name="connsiteX15" fmla="*/ 719261 w 3553662"/>
              <a:gd name="connsiteY15" fmla="*/ 1857349 h 1917464"/>
              <a:gd name="connsiteX16" fmla="*/ 766768 w 3553662"/>
              <a:gd name="connsiteY16" fmla="*/ 1171502 h 1917464"/>
              <a:gd name="connsiteX17" fmla="*/ 490661 w 3553662"/>
              <a:gd name="connsiteY17" fmla="*/ 1038199 h 1917464"/>
              <a:gd name="connsiteX18" fmla="*/ 0 w 3553662"/>
              <a:gd name="connsiteY18" fmla="*/ 1033382 h 1917464"/>
              <a:gd name="connsiteX19" fmla="*/ 47624 w 3553662"/>
              <a:gd name="connsiteY19" fmla="*/ 680969 h 1917464"/>
              <a:gd name="connsiteX0" fmla="*/ 47624 w 3588227"/>
              <a:gd name="connsiteY0" fmla="*/ 680969 h 1917464"/>
              <a:gd name="connsiteX1" fmla="*/ 266706 w 3588227"/>
              <a:gd name="connsiteY1" fmla="*/ 61838 h 1917464"/>
              <a:gd name="connsiteX2" fmla="*/ 1046162 w 3588227"/>
              <a:gd name="connsiteY2" fmla="*/ 276151 h 1917464"/>
              <a:gd name="connsiteX3" fmla="*/ 1579562 w 3588227"/>
              <a:gd name="connsiteY3" fmla="*/ 288851 h 1917464"/>
              <a:gd name="connsiteX4" fmla="*/ 2106612 w 3588227"/>
              <a:gd name="connsiteY4" fmla="*/ 244402 h 1917464"/>
              <a:gd name="connsiteX5" fmla="*/ 2557462 w 3588227"/>
              <a:gd name="connsiteY5" fmla="*/ 142802 h 1917464"/>
              <a:gd name="connsiteX6" fmla="*/ 2551106 w 3588227"/>
              <a:gd name="connsiteY6" fmla="*/ 993701 h 1917464"/>
              <a:gd name="connsiteX7" fmla="*/ 2989262 w 3588227"/>
              <a:gd name="connsiteY7" fmla="*/ 974653 h 1917464"/>
              <a:gd name="connsiteX8" fmla="*/ 3541712 w 3588227"/>
              <a:gd name="connsiteY8" fmla="*/ 1152457 h 1917464"/>
              <a:gd name="connsiteX9" fmla="*/ 3552948 w 3588227"/>
              <a:gd name="connsiteY9" fmla="*/ 1438249 h 1917464"/>
              <a:gd name="connsiteX10" fmla="*/ 3503612 w 3588227"/>
              <a:gd name="connsiteY10" fmla="*/ 1812845 h 1917464"/>
              <a:gd name="connsiteX11" fmla="*/ 2894006 w 3588227"/>
              <a:gd name="connsiteY11" fmla="*/ 1850951 h 1917464"/>
              <a:gd name="connsiteX12" fmla="*/ 2514723 w 3588227"/>
              <a:gd name="connsiteY12" fmla="*/ 1828774 h 1917464"/>
              <a:gd name="connsiteX13" fmla="*/ 2100386 w 3588227"/>
              <a:gd name="connsiteY13" fmla="*/ 1833536 h 1917464"/>
              <a:gd name="connsiteX14" fmla="*/ 1581273 w 3588227"/>
              <a:gd name="connsiteY14" fmla="*/ 1819249 h 1917464"/>
              <a:gd name="connsiteX15" fmla="*/ 1119311 w 3588227"/>
              <a:gd name="connsiteY15" fmla="*/ 1800198 h 1917464"/>
              <a:gd name="connsiteX16" fmla="*/ 719261 w 3588227"/>
              <a:gd name="connsiteY16" fmla="*/ 1857349 h 1917464"/>
              <a:gd name="connsiteX17" fmla="*/ 766768 w 3588227"/>
              <a:gd name="connsiteY17" fmla="*/ 1171502 h 1917464"/>
              <a:gd name="connsiteX18" fmla="*/ 490661 w 3588227"/>
              <a:gd name="connsiteY18" fmla="*/ 1038199 h 1917464"/>
              <a:gd name="connsiteX19" fmla="*/ 0 w 3588227"/>
              <a:gd name="connsiteY19" fmla="*/ 1033382 h 1917464"/>
              <a:gd name="connsiteX20" fmla="*/ 47624 w 3588227"/>
              <a:gd name="connsiteY20" fmla="*/ 680969 h 1917464"/>
              <a:gd name="connsiteX0" fmla="*/ 47624 w 3570932"/>
              <a:gd name="connsiteY0" fmla="*/ 680969 h 1917464"/>
              <a:gd name="connsiteX1" fmla="*/ 266706 w 3570932"/>
              <a:gd name="connsiteY1" fmla="*/ 61838 h 1917464"/>
              <a:gd name="connsiteX2" fmla="*/ 1046162 w 3570932"/>
              <a:gd name="connsiteY2" fmla="*/ 276151 h 1917464"/>
              <a:gd name="connsiteX3" fmla="*/ 1579562 w 3570932"/>
              <a:gd name="connsiteY3" fmla="*/ 288851 h 1917464"/>
              <a:gd name="connsiteX4" fmla="*/ 2106612 w 3570932"/>
              <a:gd name="connsiteY4" fmla="*/ 244402 h 1917464"/>
              <a:gd name="connsiteX5" fmla="*/ 2557462 w 3570932"/>
              <a:gd name="connsiteY5" fmla="*/ 142802 h 1917464"/>
              <a:gd name="connsiteX6" fmla="*/ 2551106 w 3570932"/>
              <a:gd name="connsiteY6" fmla="*/ 993701 h 1917464"/>
              <a:gd name="connsiteX7" fmla="*/ 2989262 w 3570932"/>
              <a:gd name="connsiteY7" fmla="*/ 974653 h 1917464"/>
              <a:gd name="connsiteX8" fmla="*/ 3541712 w 3570932"/>
              <a:gd name="connsiteY8" fmla="*/ 1152457 h 1917464"/>
              <a:gd name="connsiteX9" fmla="*/ 3467223 w 3570932"/>
              <a:gd name="connsiteY9" fmla="*/ 1457299 h 1917464"/>
              <a:gd name="connsiteX10" fmla="*/ 3503612 w 3570932"/>
              <a:gd name="connsiteY10" fmla="*/ 1812845 h 1917464"/>
              <a:gd name="connsiteX11" fmla="*/ 2894006 w 3570932"/>
              <a:gd name="connsiteY11" fmla="*/ 1850951 h 1917464"/>
              <a:gd name="connsiteX12" fmla="*/ 2514723 w 3570932"/>
              <a:gd name="connsiteY12" fmla="*/ 1828774 h 1917464"/>
              <a:gd name="connsiteX13" fmla="*/ 2100386 w 3570932"/>
              <a:gd name="connsiteY13" fmla="*/ 1833536 h 1917464"/>
              <a:gd name="connsiteX14" fmla="*/ 1581273 w 3570932"/>
              <a:gd name="connsiteY14" fmla="*/ 1819249 h 1917464"/>
              <a:gd name="connsiteX15" fmla="*/ 1119311 w 3570932"/>
              <a:gd name="connsiteY15" fmla="*/ 1800198 h 1917464"/>
              <a:gd name="connsiteX16" fmla="*/ 719261 w 3570932"/>
              <a:gd name="connsiteY16" fmla="*/ 1857349 h 1917464"/>
              <a:gd name="connsiteX17" fmla="*/ 766768 w 3570932"/>
              <a:gd name="connsiteY17" fmla="*/ 1171502 h 1917464"/>
              <a:gd name="connsiteX18" fmla="*/ 490661 w 3570932"/>
              <a:gd name="connsiteY18" fmla="*/ 1038199 h 1917464"/>
              <a:gd name="connsiteX19" fmla="*/ 0 w 3570932"/>
              <a:gd name="connsiteY19" fmla="*/ 1033382 h 1917464"/>
              <a:gd name="connsiteX20" fmla="*/ 47624 w 3570932"/>
              <a:gd name="connsiteY20" fmla="*/ 680969 h 1917464"/>
              <a:gd name="connsiteX0" fmla="*/ 47624 w 3570932"/>
              <a:gd name="connsiteY0" fmla="*/ 680969 h 1917464"/>
              <a:gd name="connsiteX1" fmla="*/ 266706 w 3570932"/>
              <a:gd name="connsiteY1" fmla="*/ 61838 h 1917464"/>
              <a:gd name="connsiteX2" fmla="*/ 1046162 w 3570932"/>
              <a:gd name="connsiteY2" fmla="*/ 276151 h 1917464"/>
              <a:gd name="connsiteX3" fmla="*/ 1579562 w 3570932"/>
              <a:gd name="connsiteY3" fmla="*/ 288851 h 1917464"/>
              <a:gd name="connsiteX4" fmla="*/ 2106612 w 3570932"/>
              <a:gd name="connsiteY4" fmla="*/ 244402 h 1917464"/>
              <a:gd name="connsiteX5" fmla="*/ 2557462 w 3570932"/>
              <a:gd name="connsiteY5" fmla="*/ 142802 h 1917464"/>
              <a:gd name="connsiteX6" fmla="*/ 2551106 w 3570932"/>
              <a:gd name="connsiteY6" fmla="*/ 993701 h 1917464"/>
              <a:gd name="connsiteX7" fmla="*/ 2989262 w 3570932"/>
              <a:gd name="connsiteY7" fmla="*/ 974653 h 1917464"/>
              <a:gd name="connsiteX8" fmla="*/ 3541712 w 3570932"/>
              <a:gd name="connsiteY8" fmla="*/ 1152457 h 1917464"/>
              <a:gd name="connsiteX9" fmla="*/ 3467223 w 3570932"/>
              <a:gd name="connsiteY9" fmla="*/ 1457299 h 1917464"/>
              <a:gd name="connsiteX10" fmla="*/ 3503612 w 3570932"/>
              <a:gd name="connsiteY10" fmla="*/ 1812845 h 1917464"/>
              <a:gd name="connsiteX11" fmla="*/ 2894006 w 3570932"/>
              <a:gd name="connsiteY11" fmla="*/ 1850951 h 1917464"/>
              <a:gd name="connsiteX12" fmla="*/ 2514723 w 3570932"/>
              <a:gd name="connsiteY12" fmla="*/ 1828774 h 1917464"/>
              <a:gd name="connsiteX13" fmla="*/ 2100386 w 3570932"/>
              <a:gd name="connsiteY13" fmla="*/ 1833536 h 1917464"/>
              <a:gd name="connsiteX14" fmla="*/ 1581273 w 3570932"/>
              <a:gd name="connsiteY14" fmla="*/ 1819249 h 1917464"/>
              <a:gd name="connsiteX15" fmla="*/ 1119311 w 3570932"/>
              <a:gd name="connsiteY15" fmla="*/ 1800198 h 1917464"/>
              <a:gd name="connsiteX16" fmla="*/ 719261 w 3570932"/>
              <a:gd name="connsiteY16" fmla="*/ 1857349 h 1917464"/>
              <a:gd name="connsiteX17" fmla="*/ 766768 w 3570932"/>
              <a:gd name="connsiteY17" fmla="*/ 1171502 h 1917464"/>
              <a:gd name="connsiteX18" fmla="*/ 490661 w 3570932"/>
              <a:gd name="connsiteY18" fmla="*/ 1038199 h 1917464"/>
              <a:gd name="connsiteX19" fmla="*/ 0 w 3570932"/>
              <a:gd name="connsiteY19" fmla="*/ 1033382 h 1917464"/>
              <a:gd name="connsiteX20" fmla="*/ 47624 w 3570932"/>
              <a:gd name="connsiteY20" fmla="*/ 680969 h 1917464"/>
              <a:gd name="connsiteX0" fmla="*/ 47624 w 3544122"/>
              <a:gd name="connsiteY0" fmla="*/ 680969 h 1917464"/>
              <a:gd name="connsiteX1" fmla="*/ 266706 w 3544122"/>
              <a:gd name="connsiteY1" fmla="*/ 61838 h 1917464"/>
              <a:gd name="connsiteX2" fmla="*/ 1046162 w 3544122"/>
              <a:gd name="connsiteY2" fmla="*/ 276151 h 1917464"/>
              <a:gd name="connsiteX3" fmla="*/ 1579562 w 3544122"/>
              <a:gd name="connsiteY3" fmla="*/ 288851 h 1917464"/>
              <a:gd name="connsiteX4" fmla="*/ 2106612 w 3544122"/>
              <a:gd name="connsiteY4" fmla="*/ 244402 h 1917464"/>
              <a:gd name="connsiteX5" fmla="*/ 2557462 w 3544122"/>
              <a:gd name="connsiteY5" fmla="*/ 142802 h 1917464"/>
              <a:gd name="connsiteX6" fmla="*/ 2551106 w 3544122"/>
              <a:gd name="connsiteY6" fmla="*/ 993701 h 1917464"/>
              <a:gd name="connsiteX7" fmla="*/ 2989262 w 3544122"/>
              <a:gd name="connsiteY7" fmla="*/ 974653 h 1917464"/>
              <a:gd name="connsiteX8" fmla="*/ 3541712 w 3544122"/>
              <a:gd name="connsiteY8" fmla="*/ 1152457 h 1917464"/>
              <a:gd name="connsiteX9" fmla="*/ 3467223 w 3544122"/>
              <a:gd name="connsiteY9" fmla="*/ 1457299 h 1917464"/>
              <a:gd name="connsiteX10" fmla="*/ 3503612 w 3544122"/>
              <a:gd name="connsiteY10" fmla="*/ 1812845 h 1917464"/>
              <a:gd name="connsiteX11" fmla="*/ 2894006 w 3544122"/>
              <a:gd name="connsiteY11" fmla="*/ 1850951 h 1917464"/>
              <a:gd name="connsiteX12" fmla="*/ 2514723 w 3544122"/>
              <a:gd name="connsiteY12" fmla="*/ 1828774 h 1917464"/>
              <a:gd name="connsiteX13" fmla="*/ 2100386 w 3544122"/>
              <a:gd name="connsiteY13" fmla="*/ 1833536 h 1917464"/>
              <a:gd name="connsiteX14" fmla="*/ 1581273 w 3544122"/>
              <a:gd name="connsiteY14" fmla="*/ 1819249 h 1917464"/>
              <a:gd name="connsiteX15" fmla="*/ 1119311 w 3544122"/>
              <a:gd name="connsiteY15" fmla="*/ 1800198 h 1917464"/>
              <a:gd name="connsiteX16" fmla="*/ 719261 w 3544122"/>
              <a:gd name="connsiteY16" fmla="*/ 1857349 h 1917464"/>
              <a:gd name="connsiteX17" fmla="*/ 766768 w 3544122"/>
              <a:gd name="connsiteY17" fmla="*/ 1171502 h 1917464"/>
              <a:gd name="connsiteX18" fmla="*/ 490661 w 3544122"/>
              <a:gd name="connsiteY18" fmla="*/ 1038199 h 1917464"/>
              <a:gd name="connsiteX19" fmla="*/ 0 w 3544122"/>
              <a:gd name="connsiteY19" fmla="*/ 1033382 h 1917464"/>
              <a:gd name="connsiteX20" fmla="*/ 47624 w 3544122"/>
              <a:gd name="connsiteY20" fmla="*/ 680969 h 1917464"/>
              <a:gd name="connsiteX0" fmla="*/ 47624 w 3544122"/>
              <a:gd name="connsiteY0" fmla="*/ 680969 h 1917464"/>
              <a:gd name="connsiteX1" fmla="*/ 266706 w 3544122"/>
              <a:gd name="connsiteY1" fmla="*/ 61838 h 1917464"/>
              <a:gd name="connsiteX2" fmla="*/ 1046162 w 3544122"/>
              <a:gd name="connsiteY2" fmla="*/ 276151 h 1917464"/>
              <a:gd name="connsiteX3" fmla="*/ 1579562 w 3544122"/>
              <a:gd name="connsiteY3" fmla="*/ 288851 h 1917464"/>
              <a:gd name="connsiteX4" fmla="*/ 2106612 w 3544122"/>
              <a:gd name="connsiteY4" fmla="*/ 244402 h 1917464"/>
              <a:gd name="connsiteX5" fmla="*/ 2557462 w 3544122"/>
              <a:gd name="connsiteY5" fmla="*/ 142802 h 1917464"/>
              <a:gd name="connsiteX6" fmla="*/ 2551106 w 3544122"/>
              <a:gd name="connsiteY6" fmla="*/ 993701 h 1917464"/>
              <a:gd name="connsiteX7" fmla="*/ 2989262 w 3544122"/>
              <a:gd name="connsiteY7" fmla="*/ 974653 h 1917464"/>
              <a:gd name="connsiteX8" fmla="*/ 3541712 w 3544122"/>
              <a:gd name="connsiteY8" fmla="*/ 1152457 h 1917464"/>
              <a:gd name="connsiteX9" fmla="*/ 3467223 w 3544122"/>
              <a:gd name="connsiteY9" fmla="*/ 1457299 h 1917464"/>
              <a:gd name="connsiteX10" fmla="*/ 3503612 w 3544122"/>
              <a:gd name="connsiteY10" fmla="*/ 1812845 h 1917464"/>
              <a:gd name="connsiteX11" fmla="*/ 2894006 w 3544122"/>
              <a:gd name="connsiteY11" fmla="*/ 1850951 h 1917464"/>
              <a:gd name="connsiteX12" fmla="*/ 2514723 w 3544122"/>
              <a:gd name="connsiteY12" fmla="*/ 1828774 h 1917464"/>
              <a:gd name="connsiteX13" fmla="*/ 2100386 w 3544122"/>
              <a:gd name="connsiteY13" fmla="*/ 1833536 h 1917464"/>
              <a:gd name="connsiteX14" fmla="*/ 1581273 w 3544122"/>
              <a:gd name="connsiteY14" fmla="*/ 1819249 h 1917464"/>
              <a:gd name="connsiteX15" fmla="*/ 1119311 w 3544122"/>
              <a:gd name="connsiteY15" fmla="*/ 1800198 h 1917464"/>
              <a:gd name="connsiteX16" fmla="*/ 719261 w 3544122"/>
              <a:gd name="connsiteY16" fmla="*/ 1857349 h 1917464"/>
              <a:gd name="connsiteX17" fmla="*/ 766768 w 3544122"/>
              <a:gd name="connsiteY17" fmla="*/ 1171502 h 1917464"/>
              <a:gd name="connsiteX18" fmla="*/ 490661 w 3544122"/>
              <a:gd name="connsiteY18" fmla="*/ 1038199 h 1917464"/>
              <a:gd name="connsiteX19" fmla="*/ 0 w 3544122"/>
              <a:gd name="connsiteY19" fmla="*/ 1033382 h 1917464"/>
              <a:gd name="connsiteX20" fmla="*/ 47624 w 3544122"/>
              <a:gd name="connsiteY20" fmla="*/ 680969 h 1917464"/>
              <a:gd name="connsiteX0" fmla="*/ 47624 w 3549979"/>
              <a:gd name="connsiteY0" fmla="*/ 680969 h 1917464"/>
              <a:gd name="connsiteX1" fmla="*/ 266706 w 3549979"/>
              <a:gd name="connsiteY1" fmla="*/ 61838 h 1917464"/>
              <a:gd name="connsiteX2" fmla="*/ 1046162 w 3549979"/>
              <a:gd name="connsiteY2" fmla="*/ 276151 h 1917464"/>
              <a:gd name="connsiteX3" fmla="*/ 1579562 w 3549979"/>
              <a:gd name="connsiteY3" fmla="*/ 288851 h 1917464"/>
              <a:gd name="connsiteX4" fmla="*/ 2106612 w 3549979"/>
              <a:gd name="connsiteY4" fmla="*/ 244402 h 1917464"/>
              <a:gd name="connsiteX5" fmla="*/ 2557462 w 3549979"/>
              <a:gd name="connsiteY5" fmla="*/ 142802 h 1917464"/>
              <a:gd name="connsiteX6" fmla="*/ 2551106 w 3549979"/>
              <a:gd name="connsiteY6" fmla="*/ 993701 h 1917464"/>
              <a:gd name="connsiteX7" fmla="*/ 2989262 w 3549979"/>
              <a:gd name="connsiteY7" fmla="*/ 974653 h 1917464"/>
              <a:gd name="connsiteX8" fmla="*/ 3541712 w 3549979"/>
              <a:gd name="connsiteY8" fmla="*/ 1152457 h 1917464"/>
              <a:gd name="connsiteX9" fmla="*/ 3467223 w 3549979"/>
              <a:gd name="connsiteY9" fmla="*/ 1457299 h 1917464"/>
              <a:gd name="connsiteX10" fmla="*/ 3503612 w 3549979"/>
              <a:gd name="connsiteY10" fmla="*/ 1812845 h 1917464"/>
              <a:gd name="connsiteX11" fmla="*/ 2894006 w 3549979"/>
              <a:gd name="connsiteY11" fmla="*/ 1850951 h 1917464"/>
              <a:gd name="connsiteX12" fmla="*/ 2514723 w 3549979"/>
              <a:gd name="connsiteY12" fmla="*/ 1828774 h 1917464"/>
              <a:gd name="connsiteX13" fmla="*/ 2100386 w 3549979"/>
              <a:gd name="connsiteY13" fmla="*/ 1833536 h 1917464"/>
              <a:gd name="connsiteX14" fmla="*/ 1581273 w 3549979"/>
              <a:gd name="connsiteY14" fmla="*/ 1819249 h 1917464"/>
              <a:gd name="connsiteX15" fmla="*/ 1119311 w 3549979"/>
              <a:gd name="connsiteY15" fmla="*/ 1800198 h 1917464"/>
              <a:gd name="connsiteX16" fmla="*/ 719261 w 3549979"/>
              <a:gd name="connsiteY16" fmla="*/ 1857349 h 1917464"/>
              <a:gd name="connsiteX17" fmla="*/ 766768 w 3549979"/>
              <a:gd name="connsiteY17" fmla="*/ 1171502 h 1917464"/>
              <a:gd name="connsiteX18" fmla="*/ 490661 w 3549979"/>
              <a:gd name="connsiteY18" fmla="*/ 1038199 h 1917464"/>
              <a:gd name="connsiteX19" fmla="*/ 0 w 3549979"/>
              <a:gd name="connsiteY19" fmla="*/ 1033382 h 1917464"/>
              <a:gd name="connsiteX20" fmla="*/ 47624 w 3549979"/>
              <a:gd name="connsiteY20" fmla="*/ 680969 h 1917464"/>
              <a:gd name="connsiteX0" fmla="*/ 47624 w 3549979"/>
              <a:gd name="connsiteY0" fmla="*/ 680969 h 1917464"/>
              <a:gd name="connsiteX1" fmla="*/ 266706 w 3549979"/>
              <a:gd name="connsiteY1" fmla="*/ 61838 h 1917464"/>
              <a:gd name="connsiteX2" fmla="*/ 1046162 w 3549979"/>
              <a:gd name="connsiteY2" fmla="*/ 276151 h 1917464"/>
              <a:gd name="connsiteX3" fmla="*/ 1579562 w 3549979"/>
              <a:gd name="connsiteY3" fmla="*/ 288851 h 1917464"/>
              <a:gd name="connsiteX4" fmla="*/ 2106612 w 3549979"/>
              <a:gd name="connsiteY4" fmla="*/ 244402 h 1917464"/>
              <a:gd name="connsiteX5" fmla="*/ 2557462 w 3549979"/>
              <a:gd name="connsiteY5" fmla="*/ 142802 h 1917464"/>
              <a:gd name="connsiteX6" fmla="*/ 2551106 w 3549979"/>
              <a:gd name="connsiteY6" fmla="*/ 993701 h 1917464"/>
              <a:gd name="connsiteX7" fmla="*/ 2989262 w 3549979"/>
              <a:gd name="connsiteY7" fmla="*/ 974653 h 1917464"/>
              <a:gd name="connsiteX8" fmla="*/ 3541712 w 3549979"/>
              <a:gd name="connsiteY8" fmla="*/ 1152457 h 1917464"/>
              <a:gd name="connsiteX9" fmla="*/ 3467223 w 3549979"/>
              <a:gd name="connsiteY9" fmla="*/ 1457299 h 1917464"/>
              <a:gd name="connsiteX10" fmla="*/ 3503612 w 3549979"/>
              <a:gd name="connsiteY10" fmla="*/ 1812845 h 1917464"/>
              <a:gd name="connsiteX11" fmla="*/ 2894006 w 3549979"/>
              <a:gd name="connsiteY11" fmla="*/ 1850951 h 1917464"/>
              <a:gd name="connsiteX12" fmla="*/ 2514723 w 3549979"/>
              <a:gd name="connsiteY12" fmla="*/ 1828774 h 1917464"/>
              <a:gd name="connsiteX13" fmla="*/ 2100386 w 3549979"/>
              <a:gd name="connsiteY13" fmla="*/ 1833536 h 1917464"/>
              <a:gd name="connsiteX14" fmla="*/ 1581273 w 3549979"/>
              <a:gd name="connsiteY14" fmla="*/ 1819249 h 1917464"/>
              <a:gd name="connsiteX15" fmla="*/ 1119311 w 3549979"/>
              <a:gd name="connsiteY15" fmla="*/ 1800198 h 1917464"/>
              <a:gd name="connsiteX16" fmla="*/ 719261 w 3549979"/>
              <a:gd name="connsiteY16" fmla="*/ 1857349 h 1917464"/>
              <a:gd name="connsiteX17" fmla="*/ 766768 w 3549979"/>
              <a:gd name="connsiteY17" fmla="*/ 1171502 h 1917464"/>
              <a:gd name="connsiteX18" fmla="*/ 490661 w 3549979"/>
              <a:gd name="connsiteY18" fmla="*/ 1038199 h 1917464"/>
              <a:gd name="connsiteX19" fmla="*/ 0 w 3549979"/>
              <a:gd name="connsiteY19" fmla="*/ 1033382 h 1917464"/>
              <a:gd name="connsiteX20" fmla="*/ 47624 w 3549979"/>
              <a:gd name="connsiteY20" fmla="*/ 680969 h 1917464"/>
              <a:gd name="connsiteX0" fmla="*/ 47624 w 3566772"/>
              <a:gd name="connsiteY0" fmla="*/ 680969 h 1917464"/>
              <a:gd name="connsiteX1" fmla="*/ 266706 w 3566772"/>
              <a:gd name="connsiteY1" fmla="*/ 61838 h 1917464"/>
              <a:gd name="connsiteX2" fmla="*/ 1046162 w 3566772"/>
              <a:gd name="connsiteY2" fmla="*/ 276151 h 1917464"/>
              <a:gd name="connsiteX3" fmla="*/ 1579562 w 3566772"/>
              <a:gd name="connsiteY3" fmla="*/ 288851 h 1917464"/>
              <a:gd name="connsiteX4" fmla="*/ 2106612 w 3566772"/>
              <a:gd name="connsiteY4" fmla="*/ 244402 h 1917464"/>
              <a:gd name="connsiteX5" fmla="*/ 2557462 w 3566772"/>
              <a:gd name="connsiteY5" fmla="*/ 142802 h 1917464"/>
              <a:gd name="connsiteX6" fmla="*/ 2551106 w 3566772"/>
              <a:gd name="connsiteY6" fmla="*/ 993701 h 1917464"/>
              <a:gd name="connsiteX7" fmla="*/ 2989262 w 3566772"/>
              <a:gd name="connsiteY7" fmla="*/ 974653 h 1917464"/>
              <a:gd name="connsiteX8" fmla="*/ 3541712 w 3566772"/>
              <a:gd name="connsiteY8" fmla="*/ 1152457 h 1917464"/>
              <a:gd name="connsiteX9" fmla="*/ 3467223 w 3566772"/>
              <a:gd name="connsiteY9" fmla="*/ 1457299 h 1917464"/>
              <a:gd name="connsiteX10" fmla="*/ 3503612 w 3566772"/>
              <a:gd name="connsiteY10" fmla="*/ 1812845 h 1917464"/>
              <a:gd name="connsiteX11" fmla="*/ 2894006 w 3566772"/>
              <a:gd name="connsiteY11" fmla="*/ 1850951 h 1917464"/>
              <a:gd name="connsiteX12" fmla="*/ 2514723 w 3566772"/>
              <a:gd name="connsiteY12" fmla="*/ 1828774 h 1917464"/>
              <a:gd name="connsiteX13" fmla="*/ 2100386 w 3566772"/>
              <a:gd name="connsiteY13" fmla="*/ 1833536 h 1917464"/>
              <a:gd name="connsiteX14" fmla="*/ 1581273 w 3566772"/>
              <a:gd name="connsiteY14" fmla="*/ 1819249 h 1917464"/>
              <a:gd name="connsiteX15" fmla="*/ 1119311 w 3566772"/>
              <a:gd name="connsiteY15" fmla="*/ 1800198 h 1917464"/>
              <a:gd name="connsiteX16" fmla="*/ 719261 w 3566772"/>
              <a:gd name="connsiteY16" fmla="*/ 1857349 h 1917464"/>
              <a:gd name="connsiteX17" fmla="*/ 766768 w 3566772"/>
              <a:gd name="connsiteY17" fmla="*/ 1171502 h 1917464"/>
              <a:gd name="connsiteX18" fmla="*/ 490661 w 3566772"/>
              <a:gd name="connsiteY18" fmla="*/ 1038199 h 1917464"/>
              <a:gd name="connsiteX19" fmla="*/ 0 w 3566772"/>
              <a:gd name="connsiteY19" fmla="*/ 1033382 h 1917464"/>
              <a:gd name="connsiteX20" fmla="*/ 47624 w 3566772"/>
              <a:gd name="connsiteY20" fmla="*/ 680969 h 1917464"/>
              <a:gd name="connsiteX0" fmla="*/ 47624 w 3566772"/>
              <a:gd name="connsiteY0" fmla="*/ 680969 h 1917464"/>
              <a:gd name="connsiteX1" fmla="*/ 266706 w 3566772"/>
              <a:gd name="connsiteY1" fmla="*/ 61838 h 1917464"/>
              <a:gd name="connsiteX2" fmla="*/ 1046162 w 3566772"/>
              <a:gd name="connsiteY2" fmla="*/ 276151 h 1917464"/>
              <a:gd name="connsiteX3" fmla="*/ 1579562 w 3566772"/>
              <a:gd name="connsiteY3" fmla="*/ 288851 h 1917464"/>
              <a:gd name="connsiteX4" fmla="*/ 2106612 w 3566772"/>
              <a:gd name="connsiteY4" fmla="*/ 244402 h 1917464"/>
              <a:gd name="connsiteX5" fmla="*/ 2557462 w 3566772"/>
              <a:gd name="connsiteY5" fmla="*/ 142802 h 1917464"/>
              <a:gd name="connsiteX6" fmla="*/ 2551106 w 3566772"/>
              <a:gd name="connsiteY6" fmla="*/ 993701 h 1917464"/>
              <a:gd name="connsiteX7" fmla="*/ 3055937 w 3566772"/>
              <a:gd name="connsiteY7" fmla="*/ 1017515 h 1917464"/>
              <a:gd name="connsiteX8" fmla="*/ 3541712 w 3566772"/>
              <a:gd name="connsiteY8" fmla="*/ 1152457 h 1917464"/>
              <a:gd name="connsiteX9" fmla="*/ 3467223 w 3566772"/>
              <a:gd name="connsiteY9" fmla="*/ 1457299 h 1917464"/>
              <a:gd name="connsiteX10" fmla="*/ 3503612 w 3566772"/>
              <a:gd name="connsiteY10" fmla="*/ 1812845 h 1917464"/>
              <a:gd name="connsiteX11" fmla="*/ 2894006 w 3566772"/>
              <a:gd name="connsiteY11" fmla="*/ 1850951 h 1917464"/>
              <a:gd name="connsiteX12" fmla="*/ 2514723 w 3566772"/>
              <a:gd name="connsiteY12" fmla="*/ 1828774 h 1917464"/>
              <a:gd name="connsiteX13" fmla="*/ 2100386 w 3566772"/>
              <a:gd name="connsiteY13" fmla="*/ 1833536 h 1917464"/>
              <a:gd name="connsiteX14" fmla="*/ 1581273 w 3566772"/>
              <a:gd name="connsiteY14" fmla="*/ 1819249 h 1917464"/>
              <a:gd name="connsiteX15" fmla="*/ 1119311 w 3566772"/>
              <a:gd name="connsiteY15" fmla="*/ 1800198 h 1917464"/>
              <a:gd name="connsiteX16" fmla="*/ 719261 w 3566772"/>
              <a:gd name="connsiteY16" fmla="*/ 1857349 h 1917464"/>
              <a:gd name="connsiteX17" fmla="*/ 766768 w 3566772"/>
              <a:gd name="connsiteY17" fmla="*/ 1171502 h 1917464"/>
              <a:gd name="connsiteX18" fmla="*/ 490661 w 3566772"/>
              <a:gd name="connsiteY18" fmla="*/ 1038199 h 1917464"/>
              <a:gd name="connsiteX19" fmla="*/ 0 w 3566772"/>
              <a:gd name="connsiteY19" fmla="*/ 1033382 h 1917464"/>
              <a:gd name="connsiteX20" fmla="*/ 47624 w 3566772"/>
              <a:gd name="connsiteY20" fmla="*/ 680969 h 1917464"/>
              <a:gd name="connsiteX0" fmla="*/ 47624 w 3566772"/>
              <a:gd name="connsiteY0" fmla="*/ 680969 h 1917464"/>
              <a:gd name="connsiteX1" fmla="*/ 266706 w 3566772"/>
              <a:gd name="connsiteY1" fmla="*/ 61838 h 1917464"/>
              <a:gd name="connsiteX2" fmla="*/ 1046162 w 3566772"/>
              <a:gd name="connsiteY2" fmla="*/ 276151 h 1917464"/>
              <a:gd name="connsiteX3" fmla="*/ 1579562 w 3566772"/>
              <a:gd name="connsiteY3" fmla="*/ 288851 h 1917464"/>
              <a:gd name="connsiteX4" fmla="*/ 2106612 w 3566772"/>
              <a:gd name="connsiteY4" fmla="*/ 244402 h 1917464"/>
              <a:gd name="connsiteX5" fmla="*/ 2557462 w 3566772"/>
              <a:gd name="connsiteY5" fmla="*/ 142802 h 1917464"/>
              <a:gd name="connsiteX6" fmla="*/ 2536818 w 3566772"/>
              <a:gd name="connsiteY6" fmla="*/ 1017513 h 1917464"/>
              <a:gd name="connsiteX7" fmla="*/ 3055937 w 3566772"/>
              <a:gd name="connsiteY7" fmla="*/ 1017515 h 1917464"/>
              <a:gd name="connsiteX8" fmla="*/ 3541712 w 3566772"/>
              <a:gd name="connsiteY8" fmla="*/ 1152457 h 1917464"/>
              <a:gd name="connsiteX9" fmla="*/ 3467223 w 3566772"/>
              <a:gd name="connsiteY9" fmla="*/ 1457299 h 1917464"/>
              <a:gd name="connsiteX10" fmla="*/ 3503612 w 3566772"/>
              <a:gd name="connsiteY10" fmla="*/ 1812845 h 1917464"/>
              <a:gd name="connsiteX11" fmla="*/ 2894006 w 3566772"/>
              <a:gd name="connsiteY11" fmla="*/ 1850951 h 1917464"/>
              <a:gd name="connsiteX12" fmla="*/ 2514723 w 3566772"/>
              <a:gd name="connsiteY12" fmla="*/ 1828774 h 1917464"/>
              <a:gd name="connsiteX13" fmla="*/ 2100386 w 3566772"/>
              <a:gd name="connsiteY13" fmla="*/ 1833536 h 1917464"/>
              <a:gd name="connsiteX14" fmla="*/ 1581273 w 3566772"/>
              <a:gd name="connsiteY14" fmla="*/ 1819249 h 1917464"/>
              <a:gd name="connsiteX15" fmla="*/ 1119311 w 3566772"/>
              <a:gd name="connsiteY15" fmla="*/ 1800198 h 1917464"/>
              <a:gd name="connsiteX16" fmla="*/ 719261 w 3566772"/>
              <a:gd name="connsiteY16" fmla="*/ 1857349 h 1917464"/>
              <a:gd name="connsiteX17" fmla="*/ 766768 w 3566772"/>
              <a:gd name="connsiteY17" fmla="*/ 1171502 h 1917464"/>
              <a:gd name="connsiteX18" fmla="*/ 490661 w 3566772"/>
              <a:gd name="connsiteY18" fmla="*/ 1038199 h 1917464"/>
              <a:gd name="connsiteX19" fmla="*/ 0 w 3566772"/>
              <a:gd name="connsiteY19" fmla="*/ 1033382 h 1917464"/>
              <a:gd name="connsiteX20" fmla="*/ 47624 w 3566772"/>
              <a:gd name="connsiteY20" fmla="*/ 680969 h 1917464"/>
              <a:gd name="connsiteX0" fmla="*/ 47624 w 3566772"/>
              <a:gd name="connsiteY0" fmla="*/ 680969 h 1917464"/>
              <a:gd name="connsiteX1" fmla="*/ 266706 w 3566772"/>
              <a:gd name="connsiteY1" fmla="*/ 61838 h 1917464"/>
              <a:gd name="connsiteX2" fmla="*/ 1046162 w 3566772"/>
              <a:gd name="connsiteY2" fmla="*/ 276151 h 1917464"/>
              <a:gd name="connsiteX3" fmla="*/ 1579562 w 3566772"/>
              <a:gd name="connsiteY3" fmla="*/ 288851 h 1917464"/>
              <a:gd name="connsiteX4" fmla="*/ 2106612 w 3566772"/>
              <a:gd name="connsiteY4" fmla="*/ 244402 h 1917464"/>
              <a:gd name="connsiteX5" fmla="*/ 2557462 w 3566772"/>
              <a:gd name="connsiteY5" fmla="*/ 142802 h 1917464"/>
              <a:gd name="connsiteX6" fmla="*/ 2536818 w 3566772"/>
              <a:gd name="connsiteY6" fmla="*/ 1017513 h 1917464"/>
              <a:gd name="connsiteX7" fmla="*/ 3055937 w 3566772"/>
              <a:gd name="connsiteY7" fmla="*/ 1017515 h 1917464"/>
              <a:gd name="connsiteX8" fmla="*/ 3541712 w 3566772"/>
              <a:gd name="connsiteY8" fmla="*/ 1152457 h 1917464"/>
              <a:gd name="connsiteX9" fmla="*/ 3467223 w 3566772"/>
              <a:gd name="connsiteY9" fmla="*/ 1457299 h 1917464"/>
              <a:gd name="connsiteX10" fmla="*/ 3503612 w 3566772"/>
              <a:gd name="connsiteY10" fmla="*/ 1812845 h 1917464"/>
              <a:gd name="connsiteX11" fmla="*/ 2894006 w 3566772"/>
              <a:gd name="connsiteY11" fmla="*/ 1850951 h 1917464"/>
              <a:gd name="connsiteX12" fmla="*/ 2514723 w 3566772"/>
              <a:gd name="connsiteY12" fmla="*/ 1828774 h 1917464"/>
              <a:gd name="connsiteX13" fmla="*/ 2100386 w 3566772"/>
              <a:gd name="connsiteY13" fmla="*/ 1833536 h 1917464"/>
              <a:gd name="connsiteX14" fmla="*/ 1581273 w 3566772"/>
              <a:gd name="connsiteY14" fmla="*/ 1819249 h 1917464"/>
              <a:gd name="connsiteX15" fmla="*/ 1119311 w 3566772"/>
              <a:gd name="connsiteY15" fmla="*/ 1800198 h 1917464"/>
              <a:gd name="connsiteX16" fmla="*/ 719261 w 3566772"/>
              <a:gd name="connsiteY16" fmla="*/ 1857349 h 1917464"/>
              <a:gd name="connsiteX17" fmla="*/ 766768 w 3566772"/>
              <a:gd name="connsiteY17" fmla="*/ 1171502 h 1917464"/>
              <a:gd name="connsiteX18" fmla="*/ 490661 w 3566772"/>
              <a:gd name="connsiteY18" fmla="*/ 1038199 h 1917464"/>
              <a:gd name="connsiteX19" fmla="*/ 0 w 3566772"/>
              <a:gd name="connsiteY19" fmla="*/ 1033382 h 1917464"/>
              <a:gd name="connsiteX20" fmla="*/ 47624 w 3566772"/>
              <a:gd name="connsiteY20" fmla="*/ 680969 h 1917464"/>
              <a:gd name="connsiteX0" fmla="*/ 47624 w 3566772"/>
              <a:gd name="connsiteY0" fmla="*/ 666846 h 1903341"/>
              <a:gd name="connsiteX1" fmla="*/ 266706 w 3566772"/>
              <a:gd name="connsiteY1" fmla="*/ 47715 h 1903341"/>
              <a:gd name="connsiteX2" fmla="*/ 1046162 w 3566772"/>
              <a:gd name="connsiteY2" fmla="*/ 262028 h 1903341"/>
              <a:gd name="connsiteX3" fmla="*/ 1579562 w 3566772"/>
              <a:gd name="connsiteY3" fmla="*/ 274728 h 1903341"/>
              <a:gd name="connsiteX4" fmla="*/ 2106612 w 3566772"/>
              <a:gd name="connsiteY4" fmla="*/ 230279 h 1903341"/>
              <a:gd name="connsiteX5" fmla="*/ 2552700 w 3566772"/>
              <a:gd name="connsiteY5" fmla="*/ 147729 h 1903341"/>
              <a:gd name="connsiteX6" fmla="*/ 2536818 w 3566772"/>
              <a:gd name="connsiteY6" fmla="*/ 1003390 h 1903341"/>
              <a:gd name="connsiteX7" fmla="*/ 3055937 w 3566772"/>
              <a:gd name="connsiteY7" fmla="*/ 1003392 h 1903341"/>
              <a:gd name="connsiteX8" fmla="*/ 3541712 w 3566772"/>
              <a:gd name="connsiteY8" fmla="*/ 1138334 h 1903341"/>
              <a:gd name="connsiteX9" fmla="*/ 3467223 w 3566772"/>
              <a:gd name="connsiteY9" fmla="*/ 1443176 h 1903341"/>
              <a:gd name="connsiteX10" fmla="*/ 3503612 w 3566772"/>
              <a:gd name="connsiteY10" fmla="*/ 1798722 h 1903341"/>
              <a:gd name="connsiteX11" fmla="*/ 2894006 w 3566772"/>
              <a:gd name="connsiteY11" fmla="*/ 1836828 h 1903341"/>
              <a:gd name="connsiteX12" fmla="*/ 2514723 w 3566772"/>
              <a:gd name="connsiteY12" fmla="*/ 1814651 h 1903341"/>
              <a:gd name="connsiteX13" fmla="*/ 2100386 w 3566772"/>
              <a:gd name="connsiteY13" fmla="*/ 1819413 h 1903341"/>
              <a:gd name="connsiteX14" fmla="*/ 1581273 w 3566772"/>
              <a:gd name="connsiteY14" fmla="*/ 1805126 h 1903341"/>
              <a:gd name="connsiteX15" fmla="*/ 1119311 w 3566772"/>
              <a:gd name="connsiteY15" fmla="*/ 1786075 h 1903341"/>
              <a:gd name="connsiteX16" fmla="*/ 719261 w 3566772"/>
              <a:gd name="connsiteY16" fmla="*/ 1843226 h 1903341"/>
              <a:gd name="connsiteX17" fmla="*/ 766768 w 3566772"/>
              <a:gd name="connsiteY17" fmla="*/ 1157379 h 1903341"/>
              <a:gd name="connsiteX18" fmla="*/ 490661 w 3566772"/>
              <a:gd name="connsiteY18" fmla="*/ 1024076 h 1903341"/>
              <a:gd name="connsiteX19" fmla="*/ 0 w 3566772"/>
              <a:gd name="connsiteY19" fmla="*/ 1019259 h 1903341"/>
              <a:gd name="connsiteX20" fmla="*/ 47624 w 3566772"/>
              <a:gd name="connsiteY20" fmla="*/ 666846 h 1903341"/>
              <a:gd name="connsiteX0" fmla="*/ 47624 w 3566772"/>
              <a:gd name="connsiteY0" fmla="*/ 652033 h 1888528"/>
              <a:gd name="connsiteX1" fmla="*/ 266706 w 3566772"/>
              <a:gd name="connsiteY1" fmla="*/ 32902 h 1888528"/>
              <a:gd name="connsiteX2" fmla="*/ 1046162 w 3566772"/>
              <a:gd name="connsiteY2" fmla="*/ 247215 h 1888528"/>
              <a:gd name="connsiteX3" fmla="*/ 1579562 w 3566772"/>
              <a:gd name="connsiteY3" fmla="*/ 259915 h 1888528"/>
              <a:gd name="connsiteX4" fmla="*/ 2106612 w 3566772"/>
              <a:gd name="connsiteY4" fmla="*/ 215466 h 1888528"/>
              <a:gd name="connsiteX5" fmla="*/ 2552700 w 3566772"/>
              <a:gd name="connsiteY5" fmla="*/ 132916 h 1888528"/>
              <a:gd name="connsiteX6" fmla="*/ 2536818 w 3566772"/>
              <a:gd name="connsiteY6" fmla="*/ 988577 h 1888528"/>
              <a:gd name="connsiteX7" fmla="*/ 3055937 w 3566772"/>
              <a:gd name="connsiteY7" fmla="*/ 988579 h 1888528"/>
              <a:gd name="connsiteX8" fmla="*/ 3541712 w 3566772"/>
              <a:gd name="connsiteY8" fmla="*/ 1123521 h 1888528"/>
              <a:gd name="connsiteX9" fmla="*/ 3467223 w 3566772"/>
              <a:gd name="connsiteY9" fmla="*/ 1428363 h 1888528"/>
              <a:gd name="connsiteX10" fmla="*/ 3503612 w 3566772"/>
              <a:gd name="connsiteY10" fmla="*/ 1783909 h 1888528"/>
              <a:gd name="connsiteX11" fmla="*/ 2894006 w 3566772"/>
              <a:gd name="connsiteY11" fmla="*/ 1822015 h 1888528"/>
              <a:gd name="connsiteX12" fmla="*/ 2514723 w 3566772"/>
              <a:gd name="connsiteY12" fmla="*/ 1799838 h 1888528"/>
              <a:gd name="connsiteX13" fmla="*/ 2100386 w 3566772"/>
              <a:gd name="connsiteY13" fmla="*/ 1804600 h 1888528"/>
              <a:gd name="connsiteX14" fmla="*/ 1581273 w 3566772"/>
              <a:gd name="connsiteY14" fmla="*/ 1790313 h 1888528"/>
              <a:gd name="connsiteX15" fmla="*/ 1119311 w 3566772"/>
              <a:gd name="connsiteY15" fmla="*/ 1771262 h 1888528"/>
              <a:gd name="connsiteX16" fmla="*/ 719261 w 3566772"/>
              <a:gd name="connsiteY16" fmla="*/ 1828413 h 1888528"/>
              <a:gd name="connsiteX17" fmla="*/ 766768 w 3566772"/>
              <a:gd name="connsiteY17" fmla="*/ 1142566 h 1888528"/>
              <a:gd name="connsiteX18" fmla="*/ 490661 w 3566772"/>
              <a:gd name="connsiteY18" fmla="*/ 1009263 h 1888528"/>
              <a:gd name="connsiteX19" fmla="*/ 0 w 3566772"/>
              <a:gd name="connsiteY19" fmla="*/ 1004446 h 1888528"/>
              <a:gd name="connsiteX20" fmla="*/ 47624 w 3566772"/>
              <a:gd name="connsiteY20" fmla="*/ 652033 h 1888528"/>
              <a:gd name="connsiteX0" fmla="*/ 47624 w 3566772"/>
              <a:gd name="connsiteY0" fmla="*/ 652033 h 1888528"/>
              <a:gd name="connsiteX1" fmla="*/ 266706 w 3566772"/>
              <a:gd name="connsiteY1" fmla="*/ 32902 h 1888528"/>
              <a:gd name="connsiteX2" fmla="*/ 1046162 w 3566772"/>
              <a:gd name="connsiteY2" fmla="*/ 247215 h 1888528"/>
              <a:gd name="connsiteX3" fmla="*/ 1579562 w 3566772"/>
              <a:gd name="connsiteY3" fmla="*/ 259915 h 1888528"/>
              <a:gd name="connsiteX4" fmla="*/ 2106612 w 3566772"/>
              <a:gd name="connsiteY4" fmla="*/ 215466 h 1888528"/>
              <a:gd name="connsiteX5" fmla="*/ 2552700 w 3566772"/>
              <a:gd name="connsiteY5" fmla="*/ 132916 h 1888528"/>
              <a:gd name="connsiteX6" fmla="*/ 2536818 w 3566772"/>
              <a:gd name="connsiteY6" fmla="*/ 988577 h 1888528"/>
              <a:gd name="connsiteX7" fmla="*/ 3055937 w 3566772"/>
              <a:gd name="connsiteY7" fmla="*/ 988579 h 1888528"/>
              <a:gd name="connsiteX8" fmla="*/ 3541712 w 3566772"/>
              <a:gd name="connsiteY8" fmla="*/ 1123521 h 1888528"/>
              <a:gd name="connsiteX9" fmla="*/ 3467223 w 3566772"/>
              <a:gd name="connsiteY9" fmla="*/ 1428363 h 1888528"/>
              <a:gd name="connsiteX10" fmla="*/ 3503612 w 3566772"/>
              <a:gd name="connsiteY10" fmla="*/ 1783909 h 1888528"/>
              <a:gd name="connsiteX11" fmla="*/ 2894006 w 3566772"/>
              <a:gd name="connsiteY11" fmla="*/ 1822015 h 1888528"/>
              <a:gd name="connsiteX12" fmla="*/ 2514723 w 3566772"/>
              <a:gd name="connsiteY12" fmla="*/ 1799838 h 1888528"/>
              <a:gd name="connsiteX13" fmla="*/ 2100386 w 3566772"/>
              <a:gd name="connsiteY13" fmla="*/ 1804600 h 1888528"/>
              <a:gd name="connsiteX14" fmla="*/ 1581273 w 3566772"/>
              <a:gd name="connsiteY14" fmla="*/ 1790313 h 1888528"/>
              <a:gd name="connsiteX15" fmla="*/ 1119311 w 3566772"/>
              <a:gd name="connsiteY15" fmla="*/ 1771262 h 1888528"/>
              <a:gd name="connsiteX16" fmla="*/ 719261 w 3566772"/>
              <a:gd name="connsiteY16" fmla="*/ 1828413 h 1888528"/>
              <a:gd name="connsiteX17" fmla="*/ 766768 w 3566772"/>
              <a:gd name="connsiteY17" fmla="*/ 1142566 h 1888528"/>
              <a:gd name="connsiteX18" fmla="*/ 490661 w 3566772"/>
              <a:gd name="connsiteY18" fmla="*/ 1009263 h 1888528"/>
              <a:gd name="connsiteX19" fmla="*/ 0 w 3566772"/>
              <a:gd name="connsiteY19" fmla="*/ 1004446 h 1888528"/>
              <a:gd name="connsiteX20" fmla="*/ 47624 w 3566772"/>
              <a:gd name="connsiteY20" fmla="*/ 652033 h 1888528"/>
              <a:gd name="connsiteX0" fmla="*/ 47624 w 3566772"/>
              <a:gd name="connsiteY0" fmla="*/ 661130 h 1897625"/>
              <a:gd name="connsiteX1" fmla="*/ 266706 w 3566772"/>
              <a:gd name="connsiteY1" fmla="*/ 41999 h 1897625"/>
              <a:gd name="connsiteX2" fmla="*/ 1046162 w 3566772"/>
              <a:gd name="connsiteY2" fmla="*/ 256312 h 1897625"/>
              <a:gd name="connsiteX3" fmla="*/ 1579562 w 3566772"/>
              <a:gd name="connsiteY3" fmla="*/ 269012 h 1897625"/>
              <a:gd name="connsiteX4" fmla="*/ 2106612 w 3566772"/>
              <a:gd name="connsiteY4" fmla="*/ 224563 h 1897625"/>
              <a:gd name="connsiteX5" fmla="*/ 2552700 w 3566772"/>
              <a:gd name="connsiteY5" fmla="*/ 142013 h 1897625"/>
              <a:gd name="connsiteX6" fmla="*/ 2536818 w 3566772"/>
              <a:gd name="connsiteY6" fmla="*/ 997674 h 1897625"/>
              <a:gd name="connsiteX7" fmla="*/ 3055937 w 3566772"/>
              <a:gd name="connsiteY7" fmla="*/ 997676 h 1897625"/>
              <a:gd name="connsiteX8" fmla="*/ 3541712 w 3566772"/>
              <a:gd name="connsiteY8" fmla="*/ 1132618 h 1897625"/>
              <a:gd name="connsiteX9" fmla="*/ 3467223 w 3566772"/>
              <a:gd name="connsiteY9" fmla="*/ 1437460 h 1897625"/>
              <a:gd name="connsiteX10" fmla="*/ 3503612 w 3566772"/>
              <a:gd name="connsiteY10" fmla="*/ 1793006 h 1897625"/>
              <a:gd name="connsiteX11" fmla="*/ 2894006 w 3566772"/>
              <a:gd name="connsiteY11" fmla="*/ 1831112 h 1897625"/>
              <a:gd name="connsiteX12" fmla="*/ 2514723 w 3566772"/>
              <a:gd name="connsiteY12" fmla="*/ 1808935 h 1897625"/>
              <a:gd name="connsiteX13" fmla="*/ 2100386 w 3566772"/>
              <a:gd name="connsiteY13" fmla="*/ 1813697 h 1897625"/>
              <a:gd name="connsiteX14" fmla="*/ 1581273 w 3566772"/>
              <a:gd name="connsiteY14" fmla="*/ 1799410 h 1897625"/>
              <a:gd name="connsiteX15" fmla="*/ 1119311 w 3566772"/>
              <a:gd name="connsiteY15" fmla="*/ 1780359 h 1897625"/>
              <a:gd name="connsiteX16" fmla="*/ 719261 w 3566772"/>
              <a:gd name="connsiteY16" fmla="*/ 1837510 h 1897625"/>
              <a:gd name="connsiteX17" fmla="*/ 766768 w 3566772"/>
              <a:gd name="connsiteY17" fmla="*/ 1151663 h 1897625"/>
              <a:gd name="connsiteX18" fmla="*/ 490661 w 3566772"/>
              <a:gd name="connsiteY18" fmla="*/ 1018360 h 1897625"/>
              <a:gd name="connsiteX19" fmla="*/ 0 w 3566772"/>
              <a:gd name="connsiteY19" fmla="*/ 1013543 h 1897625"/>
              <a:gd name="connsiteX20" fmla="*/ 47624 w 3566772"/>
              <a:gd name="connsiteY20" fmla="*/ 661130 h 1897625"/>
              <a:gd name="connsiteX0" fmla="*/ 47624 w 3566772"/>
              <a:gd name="connsiteY0" fmla="*/ 653090 h 1889585"/>
              <a:gd name="connsiteX1" fmla="*/ 266706 w 3566772"/>
              <a:gd name="connsiteY1" fmla="*/ 33959 h 1889585"/>
              <a:gd name="connsiteX2" fmla="*/ 1046162 w 3566772"/>
              <a:gd name="connsiteY2" fmla="*/ 248272 h 1889585"/>
              <a:gd name="connsiteX3" fmla="*/ 1579562 w 3566772"/>
              <a:gd name="connsiteY3" fmla="*/ 260972 h 1889585"/>
              <a:gd name="connsiteX4" fmla="*/ 2101850 w 3566772"/>
              <a:gd name="connsiteY4" fmla="*/ 245098 h 1889585"/>
              <a:gd name="connsiteX5" fmla="*/ 2552700 w 3566772"/>
              <a:gd name="connsiteY5" fmla="*/ 133973 h 1889585"/>
              <a:gd name="connsiteX6" fmla="*/ 2536818 w 3566772"/>
              <a:gd name="connsiteY6" fmla="*/ 989634 h 1889585"/>
              <a:gd name="connsiteX7" fmla="*/ 3055937 w 3566772"/>
              <a:gd name="connsiteY7" fmla="*/ 989636 h 1889585"/>
              <a:gd name="connsiteX8" fmla="*/ 3541712 w 3566772"/>
              <a:gd name="connsiteY8" fmla="*/ 1124578 h 1889585"/>
              <a:gd name="connsiteX9" fmla="*/ 3467223 w 3566772"/>
              <a:gd name="connsiteY9" fmla="*/ 1429420 h 1889585"/>
              <a:gd name="connsiteX10" fmla="*/ 3503612 w 3566772"/>
              <a:gd name="connsiteY10" fmla="*/ 1784966 h 1889585"/>
              <a:gd name="connsiteX11" fmla="*/ 2894006 w 3566772"/>
              <a:gd name="connsiteY11" fmla="*/ 1823072 h 1889585"/>
              <a:gd name="connsiteX12" fmla="*/ 2514723 w 3566772"/>
              <a:gd name="connsiteY12" fmla="*/ 1800895 h 1889585"/>
              <a:gd name="connsiteX13" fmla="*/ 2100386 w 3566772"/>
              <a:gd name="connsiteY13" fmla="*/ 1805657 h 1889585"/>
              <a:gd name="connsiteX14" fmla="*/ 1581273 w 3566772"/>
              <a:gd name="connsiteY14" fmla="*/ 1791370 h 1889585"/>
              <a:gd name="connsiteX15" fmla="*/ 1119311 w 3566772"/>
              <a:gd name="connsiteY15" fmla="*/ 1772319 h 1889585"/>
              <a:gd name="connsiteX16" fmla="*/ 719261 w 3566772"/>
              <a:gd name="connsiteY16" fmla="*/ 1829470 h 1889585"/>
              <a:gd name="connsiteX17" fmla="*/ 766768 w 3566772"/>
              <a:gd name="connsiteY17" fmla="*/ 1143623 h 1889585"/>
              <a:gd name="connsiteX18" fmla="*/ 490661 w 3566772"/>
              <a:gd name="connsiteY18" fmla="*/ 1010320 h 1889585"/>
              <a:gd name="connsiteX19" fmla="*/ 0 w 3566772"/>
              <a:gd name="connsiteY19" fmla="*/ 1005503 h 1889585"/>
              <a:gd name="connsiteX20" fmla="*/ 47624 w 3566772"/>
              <a:gd name="connsiteY20" fmla="*/ 653090 h 1889585"/>
              <a:gd name="connsiteX0" fmla="*/ 47624 w 3566772"/>
              <a:gd name="connsiteY0" fmla="*/ 653090 h 1889585"/>
              <a:gd name="connsiteX1" fmla="*/ 266706 w 3566772"/>
              <a:gd name="connsiteY1" fmla="*/ 33959 h 1889585"/>
              <a:gd name="connsiteX2" fmla="*/ 1046162 w 3566772"/>
              <a:gd name="connsiteY2" fmla="*/ 248272 h 1889585"/>
              <a:gd name="connsiteX3" fmla="*/ 1584324 w 3566772"/>
              <a:gd name="connsiteY3" fmla="*/ 303835 h 1889585"/>
              <a:gd name="connsiteX4" fmla="*/ 2101850 w 3566772"/>
              <a:gd name="connsiteY4" fmla="*/ 245098 h 1889585"/>
              <a:gd name="connsiteX5" fmla="*/ 2552700 w 3566772"/>
              <a:gd name="connsiteY5" fmla="*/ 133973 h 1889585"/>
              <a:gd name="connsiteX6" fmla="*/ 2536818 w 3566772"/>
              <a:gd name="connsiteY6" fmla="*/ 989634 h 1889585"/>
              <a:gd name="connsiteX7" fmla="*/ 3055937 w 3566772"/>
              <a:gd name="connsiteY7" fmla="*/ 989636 h 1889585"/>
              <a:gd name="connsiteX8" fmla="*/ 3541712 w 3566772"/>
              <a:gd name="connsiteY8" fmla="*/ 1124578 h 1889585"/>
              <a:gd name="connsiteX9" fmla="*/ 3467223 w 3566772"/>
              <a:gd name="connsiteY9" fmla="*/ 1429420 h 1889585"/>
              <a:gd name="connsiteX10" fmla="*/ 3503612 w 3566772"/>
              <a:gd name="connsiteY10" fmla="*/ 1784966 h 1889585"/>
              <a:gd name="connsiteX11" fmla="*/ 2894006 w 3566772"/>
              <a:gd name="connsiteY11" fmla="*/ 1823072 h 1889585"/>
              <a:gd name="connsiteX12" fmla="*/ 2514723 w 3566772"/>
              <a:gd name="connsiteY12" fmla="*/ 1800895 h 1889585"/>
              <a:gd name="connsiteX13" fmla="*/ 2100386 w 3566772"/>
              <a:gd name="connsiteY13" fmla="*/ 1805657 h 1889585"/>
              <a:gd name="connsiteX14" fmla="*/ 1581273 w 3566772"/>
              <a:gd name="connsiteY14" fmla="*/ 1791370 h 1889585"/>
              <a:gd name="connsiteX15" fmla="*/ 1119311 w 3566772"/>
              <a:gd name="connsiteY15" fmla="*/ 1772319 h 1889585"/>
              <a:gd name="connsiteX16" fmla="*/ 719261 w 3566772"/>
              <a:gd name="connsiteY16" fmla="*/ 1829470 h 1889585"/>
              <a:gd name="connsiteX17" fmla="*/ 766768 w 3566772"/>
              <a:gd name="connsiteY17" fmla="*/ 1143623 h 1889585"/>
              <a:gd name="connsiteX18" fmla="*/ 490661 w 3566772"/>
              <a:gd name="connsiteY18" fmla="*/ 1010320 h 1889585"/>
              <a:gd name="connsiteX19" fmla="*/ 0 w 3566772"/>
              <a:gd name="connsiteY19" fmla="*/ 1005503 h 1889585"/>
              <a:gd name="connsiteX20" fmla="*/ 47624 w 3566772"/>
              <a:gd name="connsiteY20" fmla="*/ 653090 h 1889585"/>
              <a:gd name="connsiteX0" fmla="*/ 47624 w 3566772"/>
              <a:gd name="connsiteY0" fmla="*/ 653090 h 1889585"/>
              <a:gd name="connsiteX1" fmla="*/ 266706 w 3566772"/>
              <a:gd name="connsiteY1" fmla="*/ 33959 h 1889585"/>
              <a:gd name="connsiteX2" fmla="*/ 1046162 w 3566772"/>
              <a:gd name="connsiteY2" fmla="*/ 248272 h 1889585"/>
              <a:gd name="connsiteX3" fmla="*/ 1584324 w 3566772"/>
              <a:gd name="connsiteY3" fmla="*/ 303835 h 1889585"/>
              <a:gd name="connsiteX4" fmla="*/ 2101850 w 3566772"/>
              <a:gd name="connsiteY4" fmla="*/ 245098 h 1889585"/>
              <a:gd name="connsiteX5" fmla="*/ 2552700 w 3566772"/>
              <a:gd name="connsiteY5" fmla="*/ 133973 h 1889585"/>
              <a:gd name="connsiteX6" fmla="*/ 2536818 w 3566772"/>
              <a:gd name="connsiteY6" fmla="*/ 989634 h 1889585"/>
              <a:gd name="connsiteX7" fmla="*/ 3055937 w 3566772"/>
              <a:gd name="connsiteY7" fmla="*/ 989636 h 1889585"/>
              <a:gd name="connsiteX8" fmla="*/ 3541712 w 3566772"/>
              <a:gd name="connsiteY8" fmla="*/ 1124578 h 1889585"/>
              <a:gd name="connsiteX9" fmla="*/ 3467223 w 3566772"/>
              <a:gd name="connsiteY9" fmla="*/ 1429420 h 1889585"/>
              <a:gd name="connsiteX10" fmla="*/ 3503612 w 3566772"/>
              <a:gd name="connsiteY10" fmla="*/ 1784966 h 1889585"/>
              <a:gd name="connsiteX11" fmla="*/ 2894006 w 3566772"/>
              <a:gd name="connsiteY11" fmla="*/ 1823072 h 1889585"/>
              <a:gd name="connsiteX12" fmla="*/ 2514723 w 3566772"/>
              <a:gd name="connsiteY12" fmla="*/ 1800895 h 1889585"/>
              <a:gd name="connsiteX13" fmla="*/ 2100386 w 3566772"/>
              <a:gd name="connsiteY13" fmla="*/ 1805657 h 1889585"/>
              <a:gd name="connsiteX14" fmla="*/ 1581273 w 3566772"/>
              <a:gd name="connsiteY14" fmla="*/ 1791370 h 1889585"/>
              <a:gd name="connsiteX15" fmla="*/ 1119311 w 3566772"/>
              <a:gd name="connsiteY15" fmla="*/ 1772319 h 1889585"/>
              <a:gd name="connsiteX16" fmla="*/ 719261 w 3566772"/>
              <a:gd name="connsiteY16" fmla="*/ 1829470 h 1889585"/>
              <a:gd name="connsiteX17" fmla="*/ 766768 w 3566772"/>
              <a:gd name="connsiteY17" fmla="*/ 1143623 h 1889585"/>
              <a:gd name="connsiteX18" fmla="*/ 490661 w 3566772"/>
              <a:gd name="connsiteY18" fmla="*/ 1010320 h 1889585"/>
              <a:gd name="connsiteX19" fmla="*/ 0 w 3566772"/>
              <a:gd name="connsiteY19" fmla="*/ 1005503 h 1889585"/>
              <a:gd name="connsiteX20" fmla="*/ 47624 w 3566772"/>
              <a:gd name="connsiteY20" fmla="*/ 653090 h 1889585"/>
              <a:gd name="connsiteX0" fmla="*/ 47624 w 3566772"/>
              <a:gd name="connsiteY0" fmla="*/ 653090 h 1889585"/>
              <a:gd name="connsiteX1" fmla="*/ 266706 w 3566772"/>
              <a:gd name="connsiteY1" fmla="*/ 33959 h 1889585"/>
              <a:gd name="connsiteX2" fmla="*/ 1046162 w 3566772"/>
              <a:gd name="connsiteY2" fmla="*/ 248272 h 1889585"/>
              <a:gd name="connsiteX3" fmla="*/ 1584324 w 3566772"/>
              <a:gd name="connsiteY3" fmla="*/ 303835 h 1889585"/>
              <a:gd name="connsiteX4" fmla="*/ 2101850 w 3566772"/>
              <a:gd name="connsiteY4" fmla="*/ 245098 h 1889585"/>
              <a:gd name="connsiteX5" fmla="*/ 2552700 w 3566772"/>
              <a:gd name="connsiteY5" fmla="*/ 133973 h 1889585"/>
              <a:gd name="connsiteX6" fmla="*/ 2536818 w 3566772"/>
              <a:gd name="connsiteY6" fmla="*/ 989634 h 1889585"/>
              <a:gd name="connsiteX7" fmla="*/ 3055937 w 3566772"/>
              <a:gd name="connsiteY7" fmla="*/ 989636 h 1889585"/>
              <a:gd name="connsiteX8" fmla="*/ 3541712 w 3566772"/>
              <a:gd name="connsiteY8" fmla="*/ 1124578 h 1889585"/>
              <a:gd name="connsiteX9" fmla="*/ 3467223 w 3566772"/>
              <a:gd name="connsiteY9" fmla="*/ 1429420 h 1889585"/>
              <a:gd name="connsiteX10" fmla="*/ 3503612 w 3566772"/>
              <a:gd name="connsiteY10" fmla="*/ 1784966 h 1889585"/>
              <a:gd name="connsiteX11" fmla="*/ 2894006 w 3566772"/>
              <a:gd name="connsiteY11" fmla="*/ 1823072 h 1889585"/>
              <a:gd name="connsiteX12" fmla="*/ 2514723 w 3566772"/>
              <a:gd name="connsiteY12" fmla="*/ 1800895 h 1889585"/>
              <a:gd name="connsiteX13" fmla="*/ 2100386 w 3566772"/>
              <a:gd name="connsiteY13" fmla="*/ 1805657 h 1889585"/>
              <a:gd name="connsiteX14" fmla="*/ 1581273 w 3566772"/>
              <a:gd name="connsiteY14" fmla="*/ 1791370 h 1889585"/>
              <a:gd name="connsiteX15" fmla="*/ 1119311 w 3566772"/>
              <a:gd name="connsiteY15" fmla="*/ 1772319 h 1889585"/>
              <a:gd name="connsiteX16" fmla="*/ 719261 w 3566772"/>
              <a:gd name="connsiteY16" fmla="*/ 1829470 h 1889585"/>
              <a:gd name="connsiteX17" fmla="*/ 766768 w 3566772"/>
              <a:gd name="connsiteY17" fmla="*/ 1143623 h 1889585"/>
              <a:gd name="connsiteX18" fmla="*/ 490661 w 3566772"/>
              <a:gd name="connsiteY18" fmla="*/ 1010320 h 1889585"/>
              <a:gd name="connsiteX19" fmla="*/ 0 w 3566772"/>
              <a:gd name="connsiteY19" fmla="*/ 1005503 h 1889585"/>
              <a:gd name="connsiteX20" fmla="*/ 47624 w 3566772"/>
              <a:gd name="connsiteY20" fmla="*/ 653090 h 1889585"/>
              <a:gd name="connsiteX0" fmla="*/ 47624 w 3566772"/>
              <a:gd name="connsiteY0" fmla="*/ 653090 h 1889585"/>
              <a:gd name="connsiteX1" fmla="*/ 266706 w 3566772"/>
              <a:gd name="connsiteY1" fmla="*/ 33959 h 1889585"/>
              <a:gd name="connsiteX2" fmla="*/ 1046162 w 3566772"/>
              <a:gd name="connsiteY2" fmla="*/ 248272 h 1889585"/>
              <a:gd name="connsiteX3" fmla="*/ 1584324 w 3566772"/>
              <a:gd name="connsiteY3" fmla="*/ 303835 h 1889585"/>
              <a:gd name="connsiteX4" fmla="*/ 2101850 w 3566772"/>
              <a:gd name="connsiteY4" fmla="*/ 245098 h 1889585"/>
              <a:gd name="connsiteX5" fmla="*/ 2552700 w 3566772"/>
              <a:gd name="connsiteY5" fmla="*/ 133973 h 1889585"/>
              <a:gd name="connsiteX6" fmla="*/ 2536818 w 3566772"/>
              <a:gd name="connsiteY6" fmla="*/ 989634 h 1889585"/>
              <a:gd name="connsiteX7" fmla="*/ 3055937 w 3566772"/>
              <a:gd name="connsiteY7" fmla="*/ 989636 h 1889585"/>
              <a:gd name="connsiteX8" fmla="*/ 3541712 w 3566772"/>
              <a:gd name="connsiteY8" fmla="*/ 1124578 h 1889585"/>
              <a:gd name="connsiteX9" fmla="*/ 3467223 w 3566772"/>
              <a:gd name="connsiteY9" fmla="*/ 1429420 h 1889585"/>
              <a:gd name="connsiteX10" fmla="*/ 3503612 w 3566772"/>
              <a:gd name="connsiteY10" fmla="*/ 1784966 h 1889585"/>
              <a:gd name="connsiteX11" fmla="*/ 2894006 w 3566772"/>
              <a:gd name="connsiteY11" fmla="*/ 1823072 h 1889585"/>
              <a:gd name="connsiteX12" fmla="*/ 2514723 w 3566772"/>
              <a:gd name="connsiteY12" fmla="*/ 1800895 h 1889585"/>
              <a:gd name="connsiteX13" fmla="*/ 2100386 w 3566772"/>
              <a:gd name="connsiteY13" fmla="*/ 1805657 h 1889585"/>
              <a:gd name="connsiteX14" fmla="*/ 1581273 w 3566772"/>
              <a:gd name="connsiteY14" fmla="*/ 1791370 h 1889585"/>
              <a:gd name="connsiteX15" fmla="*/ 1119311 w 3566772"/>
              <a:gd name="connsiteY15" fmla="*/ 1772319 h 1889585"/>
              <a:gd name="connsiteX16" fmla="*/ 719261 w 3566772"/>
              <a:gd name="connsiteY16" fmla="*/ 1829470 h 1889585"/>
              <a:gd name="connsiteX17" fmla="*/ 766768 w 3566772"/>
              <a:gd name="connsiteY17" fmla="*/ 1143623 h 1889585"/>
              <a:gd name="connsiteX18" fmla="*/ 490661 w 3566772"/>
              <a:gd name="connsiteY18" fmla="*/ 1010320 h 1889585"/>
              <a:gd name="connsiteX19" fmla="*/ 0 w 3566772"/>
              <a:gd name="connsiteY19" fmla="*/ 1005503 h 1889585"/>
              <a:gd name="connsiteX20" fmla="*/ 47624 w 3566772"/>
              <a:gd name="connsiteY20" fmla="*/ 653090 h 1889585"/>
              <a:gd name="connsiteX0" fmla="*/ 47624 w 3566772"/>
              <a:gd name="connsiteY0" fmla="*/ 653090 h 1889585"/>
              <a:gd name="connsiteX1" fmla="*/ 266706 w 3566772"/>
              <a:gd name="connsiteY1" fmla="*/ 33959 h 1889585"/>
              <a:gd name="connsiteX2" fmla="*/ 1046162 w 3566772"/>
              <a:gd name="connsiteY2" fmla="*/ 248272 h 1889585"/>
              <a:gd name="connsiteX3" fmla="*/ 1584324 w 3566772"/>
              <a:gd name="connsiteY3" fmla="*/ 303835 h 1889585"/>
              <a:gd name="connsiteX4" fmla="*/ 2101850 w 3566772"/>
              <a:gd name="connsiteY4" fmla="*/ 245098 h 1889585"/>
              <a:gd name="connsiteX5" fmla="*/ 2552700 w 3566772"/>
              <a:gd name="connsiteY5" fmla="*/ 133973 h 1889585"/>
              <a:gd name="connsiteX6" fmla="*/ 2536818 w 3566772"/>
              <a:gd name="connsiteY6" fmla="*/ 989634 h 1889585"/>
              <a:gd name="connsiteX7" fmla="*/ 3055937 w 3566772"/>
              <a:gd name="connsiteY7" fmla="*/ 989636 h 1889585"/>
              <a:gd name="connsiteX8" fmla="*/ 3541712 w 3566772"/>
              <a:gd name="connsiteY8" fmla="*/ 1124578 h 1889585"/>
              <a:gd name="connsiteX9" fmla="*/ 3467223 w 3566772"/>
              <a:gd name="connsiteY9" fmla="*/ 1429420 h 1889585"/>
              <a:gd name="connsiteX10" fmla="*/ 3503612 w 3566772"/>
              <a:gd name="connsiteY10" fmla="*/ 1784966 h 1889585"/>
              <a:gd name="connsiteX11" fmla="*/ 2894006 w 3566772"/>
              <a:gd name="connsiteY11" fmla="*/ 1823072 h 1889585"/>
              <a:gd name="connsiteX12" fmla="*/ 2514723 w 3566772"/>
              <a:gd name="connsiteY12" fmla="*/ 1800895 h 1889585"/>
              <a:gd name="connsiteX13" fmla="*/ 2100386 w 3566772"/>
              <a:gd name="connsiteY13" fmla="*/ 1805657 h 1889585"/>
              <a:gd name="connsiteX14" fmla="*/ 1581273 w 3566772"/>
              <a:gd name="connsiteY14" fmla="*/ 1791370 h 1889585"/>
              <a:gd name="connsiteX15" fmla="*/ 1119311 w 3566772"/>
              <a:gd name="connsiteY15" fmla="*/ 1772319 h 1889585"/>
              <a:gd name="connsiteX16" fmla="*/ 719261 w 3566772"/>
              <a:gd name="connsiteY16" fmla="*/ 1829470 h 1889585"/>
              <a:gd name="connsiteX17" fmla="*/ 766768 w 3566772"/>
              <a:gd name="connsiteY17" fmla="*/ 1143623 h 1889585"/>
              <a:gd name="connsiteX18" fmla="*/ 490661 w 3566772"/>
              <a:gd name="connsiteY18" fmla="*/ 1010320 h 1889585"/>
              <a:gd name="connsiteX19" fmla="*/ 0 w 3566772"/>
              <a:gd name="connsiteY19" fmla="*/ 1005503 h 1889585"/>
              <a:gd name="connsiteX20" fmla="*/ 47624 w 3566772"/>
              <a:gd name="connsiteY20" fmla="*/ 653090 h 1889585"/>
              <a:gd name="connsiteX0" fmla="*/ 47624 w 3566772"/>
              <a:gd name="connsiteY0" fmla="*/ 653090 h 1889585"/>
              <a:gd name="connsiteX1" fmla="*/ 266706 w 3566772"/>
              <a:gd name="connsiteY1" fmla="*/ 33959 h 1889585"/>
              <a:gd name="connsiteX2" fmla="*/ 1046162 w 3566772"/>
              <a:gd name="connsiteY2" fmla="*/ 248272 h 1889585"/>
              <a:gd name="connsiteX3" fmla="*/ 1584324 w 3566772"/>
              <a:gd name="connsiteY3" fmla="*/ 303835 h 1889585"/>
              <a:gd name="connsiteX4" fmla="*/ 2101850 w 3566772"/>
              <a:gd name="connsiteY4" fmla="*/ 245098 h 1889585"/>
              <a:gd name="connsiteX5" fmla="*/ 2552700 w 3566772"/>
              <a:gd name="connsiteY5" fmla="*/ 133973 h 1889585"/>
              <a:gd name="connsiteX6" fmla="*/ 2536818 w 3566772"/>
              <a:gd name="connsiteY6" fmla="*/ 989634 h 1889585"/>
              <a:gd name="connsiteX7" fmla="*/ 3055937 w 3566772"/>
              <a:gd name="connsiteY7" fmla="*/ 989636 h 1889585"/>
              <a:gd name="connsiteX8" fmla="*/ 3541712 w 3566772"/>
              <a:gd name="connsiteY8" fmla="*/ 1124578 h 1889585"/>
              <a:gd name="connsiteX9" fmla="*/ 3467223 w 3566772"/>
              <a:gd name="connsiteY9" fmla="*/ 1429420 h 1889585"/>
              <a:gd name="connsiteX10" fmla="*/ 3503612 w 3566772"/>
              <a:gd name="connsiteY10" fmla="*/ 1784966 h 1889585"/>
              <a:gd name="connsiteX11" fmla="*/ 2894006 w 3566772"/>
              <a:gd name="connsiteY11" fmla="*/ 1823072 h 1889585"/>
              <a:gd name="connsiteX12" fmla="*/ 2514723 w 3566772"/>
              <a:gd name="connsiteY12" fmla="*/ 1800895 h 1889585"/>
              <a:gd name="connsiteX13" fmla="*/ 2100386 w 3566772"/>
              <a:gd name="connsiteY13" fmla="*/ 1805657 h 1889585"/>
              <a:gd name="connsiteX14" fmla="*/ 1581273 w 3566772"/>
              <a:gd name="connsiteY14" fmla="*/ 1791370 h 1889585"/>
              <a:gd name="connsiteX15" fmla="*/ 1119311 w 3566772"/>
              <a:gd name="connsiteY15" fmla="*/ 1772319 h 1889585"/>
              <a:gd name="connsiteX16" fmla="*/ 719261 w 3566772"/>
              <a:gd name="connsiteY16" fmla="*/ 1829470 h 1889585"/>
              <a:gd name="connsiteX17" fmla="*/ 766768 w 3566772"/>
              <a:gd name="connsiteY17" fmla="*/ 1143623 h 1889585"/>
              <a:gd name="connsiteX18" fmla="*/ 490661 w 3566772"/>
              <a:gd name="connsiteY18" fmla="*/ 1010320 h 1889585"/>
              <a:gd name="connsiteX19" fmla="*/ 0 w 3566772"/>
              <a:gd name="connsiteY19" fmla="*/ 1005503 h 1889585"/>
              <a:gd name="connsiteX20" fmla="*/ 47624 w 3566772"/>
              <a:gd name="connsiteY20" fmla="*/ 653090 h 1889585"/>
              <a:gd name="connsiteX0" fmla="*/ 47624 w 3566772"/>
              <a:gd name="connsiteY0" fmla="*/ 653090 h 1889585"/>
              <a:gd name="connsiteX1" fmla="*/ 266706 w 3566772"/>
              <a:gd name="connsiteY1" fmla="*/ 33959 h 1889585"/>
              <a:gd name="connsiteX2" fmla="*/ 1046162 w 3566772"/>
              <a:gd name="connsiteY2" fmla="*/ 248272 h 1889585"/>
              <a:gd name="connsiteX3" fmla="*/ 1584324 w 3566772"/>
              <a:gd name="connsiteY3" fmla="*/ 303835 h 1889585"/>
              <a:gd name="connsiteX4" fmla="*/ 2101850 w 3566772"/>
              <a:gd name="connsiteY4" fmla="*/ 245098 h 1889585"/>
              <a:gd name="connsiteX5" fmla="*/ 2552700 w 3566772"/>
              <a:gd name="connsiteY5" fmla="*/ 133973 h 1889585"/>
              <a:gd name="connsiteX6" fmla="*/ 2536818 w 3566772"/>
              <a:gd name="connsiteY6" fmla="*/ 989634 h 1889585"/>
              <a:gd name="connsiteX7" fmla="*/ 3055937 w 3566772"/>
              <a:gd name="connsiteY7" fmla="*/ 989636 h 1889585"/>
              <a:gd name="connsiteX8" fmla="*/ 3541712 w 3566772"/>
              <a:gd name="connsiteY8" fmla="*/ 1124578 h 1889585"/>
              <a:gd name="connsiteX9" fmla="*/ 3467223 w 3566772"/>
              <a:gd name="connsiteY9" fmla="*/ 1429420 h 1889585"/>
              <a:gd name="connsiteX10" fmla="*/ 3503612 w 3566772"/>
              <a:gd name="connsiteY10" fmla="*/ 1784966 h 1889585"/>
              <a:gd name="connsiteX11" fmla="*/ 2894006 w 3566772"/>
              <a:gd name="connsiteY11" fmla="*/ 1823072 h 1889585"/>
              <a:gd name="connsiteX12" fmla="*/ 2514723 w 3566772"/>
              <a:gd name="connsiteY12" fmla="*/ 1800895 h 1889585"/>
              <a:gd name="connsiteX13" fmla="*/ 2100386 w 3566772"/>
              <a:gd name="connsiteY13" fmla="*/ 1805657 h 1889585"/>
              <a:gd name="connsiteX14" fmla="*/ 1581273 w 3566772"/>
              <a:gd name="connsiteY14" fmla="*/ 1791370 h 1889585"/>
              <a:gd name="connsiteX15" fmla="*/ 1119311 w 3566772"/>
              <a:gd name="connsiteY15" fmla="*/ 1772319 h 1889585"/>
              <a:gd name="connsiteX16" fmla="*/ 719261 w 3566772"/>
              <a:gd name="connsiteY16" fmla="*/ 1829470 h 1889585"/>
              <a:gd name="connsiteX17" fmla="*/ 766768 w 3566772"/>
              <a:gd name="connsiteY17" fmla="*/ 1143623 h 1889585"/>
              <a:gd name="connsiteX18" fmla="*/ 490661 w 3566772"/>
              <a:gd name="connsiteY18" fmla="*/ 1010320 h 1889585"/>
              <a:gd name="connsiteX19" fmla="*/ 0 w 3566772"/>
              <a:gd name="connsiteY19" fmla="*/ 1005503 h 1889585"/>
              <a:gd name="connsiteX20" fmla="*/ 47624 w 3566772"/>
              <a:gd name="connsiteY20" fmla="*/ 653090 h 1889585"/>
              <a:gd name="connsiteX0" fmla="*/ 47624 w 3566772"/>
              <a:gd name="connsiteY0" fmla="*/ 653090 h 1889585"/>
              <a:gd name="connsiteX1" fmla="*/ 266706 w 3566772"/>
              <a:gd name="connsiteY1" fmla="*/ 33959 h 1889585"/>
              <a:gd name="connsiteX2" fmla="*/ 1046162 w 3566772"/>
              <a:gd name="connsiteY2" fmla="*/ 248272 h 1889585"/>
              <a:gd name="connsiteX3" fmla="*/ 1584324 w 3566772"/>
              <a:gd name="connsiteY3" fmla="*/ 303835 h 1889585"/>
              <a:gd name="connsiteX4" fmla="*/ 2101850 w 3566772"/>
              <a:gd name="connsiteY4" fmla="*/ 245098 h 1889585"/>
              <a:gd name="connsiteX5" fmla="*/ 2552700 w 3566772"/>
              <a:gd name="connsiteY5" fmla="*/ 133973 h 1889585"/>
              <a:gd name="connsiteX6" fmla="*/ 2536818 w 3566772"/>
              <a:gd name="connsiteY6" fmla="*/ 989634 h 1889585"/>
              <a:gd name="connsiteX7" fmla="*/ 3055937 w 3566772"/>
              <a:gd name="connsiteY7" fmla="*/ 989636 h 1889585"/>
              <a:gd name="connsiteX8" fmla="*/ 3541712 w 3566772"/>
              <a:gd name="connsiteY8" fmla="*/ 1124578 h 1889585"/>
              <a:gd name="connsiteX9" fmla="*/ 3467223 w 3566772"/>
              <a:gd name="connsiteY9" fmla="*/ 1429420 h 1889585"/>
              <a:gd name="connsiteX10" fmla="*/ 3503612 w 3566772"/>
              <a:gd name="connsiteY10" fmla="*/ 1784966 h 1889585"/>
              <a:gd name="connsiteX11" fmla="*/ 2894006 w 3566772"/>
              <a:gd name="connsiteY11" fmla="*/ 1823072 h 1889585"/>
              <a:gd name="connsiteX12" fmla="*/ 2514723 w 3566772"/>
              <a:gd name="connsiteY12" fmla="*/ 1800895 h 1889585"/>
              <a:gd name="connsiteX13" fmla="*/ 2100386 w 3566772"/>
              <a:gd name="connsiteY13" fmla="*/ 1805657 h 1889585"/>
              <a:gd name="connsiteX14" fmla="*/ 1581273 w 3566772"/>
              <a:gd name="connsiteY14" fmla="*/ 1791370 h 1889585"/>
              <a:gd name="connsiteX15" fmla="*/ 1119311 w 3566772"/>
              <a:gd name="connsiteY15" fmla="*/ 1772319 h 1889585"/>
              <a:gd name="connsiteX16" fmla="*/ 719261 w 3566772"/>
              <a:gd name="connsiteY16" fmla="*/ 1829470 h 1889585"/>
              <a:gd name="connsiteX17" fmla="*/ 766768 w 3566772"/>
              <a:gd name="connsiteY17" fmla="*/ 1143623 h 1889585"/>
              <a:gd name="connsiteX18" fmla="*/ 490661 w 3566772"/>
              <a:gd name="connsiteY18" fmla="*/ 1010320 h 1889585"/>
              <a:gd name="connsiteX19" fmla="*/ 0 w 3566772"/>
              <a:gd name="connsiteY19" fmla="*/ 1005503 h 1889585"/>
              <a:gd name="connsiteX20" fmla="*/ 47624 w 3566772"/>
              <a:gd name="connsiteY20" fmla="*/ 653090 h 1889585"/>
              <a:gd name="connsiteX0" fmla="*/ 47624 w 3566772"/>
              <a:gd name="connsiteY0" fmla="*/ 653090 h 1889585"/>
              <a:gd name="connsiteX1" fmla="*/ 266706 w 3566772"/>
              <a:gd name="connsiteY1" fmla="*/ 33959 h 1889585"/>
              <a:gd name="connsiteX2" fmla="*/ 1046162 w 3566772"/>
              <a:gd name="connsiteY2" fmla="*/ 248272 h 1889585"/>
              <a:gd name="connsiteX3" fmla="*/ 1584324 w 3566772"/>
              <a:gd name="connsiteY3" fmla="*/ 303835 h 1889585"/>
              <a:gd name="connsiteX4" fmla="*/ 2101850 w 3566772"/>
              <a:gd name="connsiteY4" fmla="*/ 245098 h 1889585"/>
              <a:gd name="connsiteX5" fmla="*/ 2552700 w 3566772"/>
              <a:gd name="connsiteY5" fmla="*/ 133973 h 1889585"/>
              <a:gd name="connsiteX6" fmla="*/ 2536818 w 3566772"/>
              <a:gd name="connsiteY6" fmla="*/ 989634 h 1889585"/>
              <a:gd name="connsiteX7" fmla="*/ 3055937 w 3566772"/>
              <a:gd name="connsiteY7" fmla="*/ 989636 h 1889585"/>
              <a:gd name="connsiteX8" fmla="*/ 3541712 w 3566772"/>
              <a:gd name="connsiteY8" fmla="*/ 1124578 h 1889585"/>
              <a:gd name="connsiteX9" fmla="*/ 3467223 w 3566772"/>
              <a:gd name="connsiteY9" fmla="*/ 1429420 h 1889585"/>
              <a:gd name="connsiteX10" fmla="*/ 3503612 w 3566772"/>
              <a:gd name="connsiteY10" fmla="*/ 1784966 h 1889585"/>
              <a:gd name="connsiteX11" fmla="*/ 2894006 w 3566772"/>
              <a:gd name="connsiteY11" fmla="*/ 1823072 h 1889585"/>
              <a:gd name="connsiteX12" fmla="*/ 2514723 w 3566772"/>
              <a:gd name="connsiteY12" fmla="*/ 1800895 h 1889585"/>
              <a:gd name="connsiteX13" fmla="*/ 2100386 w 3566772"/>
              <a:gd name="connsiteY13" fmla="*/ 1805657 h 1889585"/>
              <a:gd name="connsiteX14" fmla="*/ 1581273 w 3566772"/>
              <a:gd name="connsiteY14" fmla="*/ 1791370 h 1889585"/>
              <a:gd name="connsiteX15" fmla="*/ 1119311 w 3566772"/>
              <a:gd name="connsiteY15" fmla="*/ 1772319 h 1889585"/>
              <a:gd name="connsiteX16" fmla="*/ 719261 w 3566772"/>
              <a:gd name="connsiteY16" fmla="*/ 1829470 h 1889585"/>
              <a:gd name="connsiteX17" fmla="*/ 766768 w 3566772"/>
              <a:gd name="connsiteY17" fmla="*/ 1143623 h 1889585"/>
              <a:gd name="connsiteX18" fmla="*/ 490661 w 3566772"/>
              <a:gd name="connsiteY18" fmla="*/ 1010320 h 1889585"/>
              <a:gd name="connsiteX19" fmla="*/ 0 w 3566772"/>
              <a:gd name="connsiteY19" fmla="*/ 1005503 h 1889585"/>
              <a:gd name="connsiteX20" fmla="*/ 47624 w 3566772"/>
              <a:gd name="connsiteY20" fmla="*/ 653090 h 1889585"/>
              <a:gd name="connsiteX0" fmla="*/ 47624 w 3566772"/>
              <a:gd name="connsiteY0" fmla="*/ 653090 h 1889585"/>
              <a:gd name="connsiteX1" fmla="*/ 266706 w 3566772"/>
              <a:gd name="connsiteY1" fmla="*/ 33959 h 1889585"/>
              <a:gd name="connsiteX2" fmla="*/ 1046162 w 3566772"/>
              <a:gd name="connsiteY2" fmla="*/ 248272 h 1889585"/>
              <a:gd name="connsiteX3" fmla="*/ 1584324 w 3566772"/>
              <a:gd name="connsiteY3" fmla="*/ 303835 h 1889585"/>
              <a:gd name="connsiteX4" fmla="*/ 2101850 w 3566772"/>
              <a:gd name="connsiteY4" fmla="*/ 245098 h 1889585"/>
              <a:gd name="connsiteX5" fmla="*/ 2552700 w 3566772"/>
              <a:gd name="connsiteY5" fmla="*/ 133973 h 1889585"/>
              <a:gd name="connsiteX6" fmla="*/ 2536818 w 3566772"/>
              <a:gd name="connsiteY6" fmla="*/ 989634 h 1889585"/>
              <a:gd name="connsiteX7" fmla="*/ 3055937 w 3566772"/>
              <a:gd name="connsiteY7" fmla="*/ 989636 h 1889585"/>
              <a:gd name="connsiteX8" fmla="*/ 3541712 w 3566772"/>
              <a:gd name="connsiteY8" fmla="*/ 1124578 h 1889585"/>
              <a:gd name="connsiteX9" fmla="*/ 3467223 w 3566772"/>
              <a:gd name="connsiteY9" fmla="*/ 1429420 h 1889585"/>
              <a:gd name="connsiteX10" fmla="*/ 3503612 w 3566772"/>
              <a:gd name="connsiteY10" fmla="*/ 1784966 h 1889585"/>
              <a:gd name="connsiteX11" fmla="*/ 2894006 w 3566772"/>
              <a:gd name="connsiteY11" fmla="*/ 1823072 h 1889585"/>
              <a:gd name="connsiteX12" fmla="*/ 2514723 w 3566772"/>
              <a:gd name="connsiteY12" fmla="*/ 1800895 h 1889585"/>
              <a:gd name="connsiteX13" fmla="*/ 2100386 w 3566772"/>
              <a:gd name="connsiteY13" fmla="*/ 1805657 h 1889585"/>
              <a:gd name="connsiteX14" fmla="*/ 1581273 w 3566772"/>
              <a:gd name="connsiteY14" fmla="*/ 1791370 h 1889585"/>
              <a:gd name="connsiteX15" fmla="*/ 1119311 w 3566772"/>
              <a:gd name="connsiteY15" fmla="*/ 1772319 h 1889585"/>
              <a:gd name="connsiteX16" fmla="*/ 719261 w 3566772"/>
              <a:gd name="connsiteY16" fmla="*/ 1829470 h 1889585"/>
              <a:gd name="connsiteX17" fmla="*/ 766768 w 3566772"/>
              <a:gd name="connsiteY17" fmla="*/ 1143623 h 1889585"/>
              <a:gd name="connsiteX18" fmla="*/ 490661 w 3566772"/>
              <a:gd name="connsiteY18" fmla="*/ 1010320 h 1889585"/>
              <a:gd name="connsiteX19" fmla="*/ 0 w 3566772"/>
              <a:gd name="connsiteY19" fmla="*/ 1005503 h 1889585"/>
              <a:gd name="connsiteX20" fmla="*/ 47624 w 3566772"/>
              <a:gd name="connsiteY20" fmla="*/ 653090 h 1889585"/>
              <a:gd name="connsiteX0" fmla="*/ 47624 w 3566772"/>
              <a:gd name="connsiteY0" fmla="*/ 653090 h 1889585"/>
              <a:gd name="connsiteX1" fmla="*/ 266706 w 3566772"/>
              <a:gd name="connsiteY1" fmla="*/ 33959 h 1889585"/>
              <a:gd name="connsiteX2" fmla="*/ 1046162 w 3566772"/>
              <a:gd name="connsiteY2" fmla="*/ 248272 h 1889585"/>
              <a:gd name="connsiteX3" fmla="*/ 1584324 w 3566772"/>
              <a:gd name="connsiteY3" fmla="*/ 303835 h 1889585"/>
              <a:gd name="connsiteX4" fmla="*/ 2101850 w 3566772"/>
              <a:gd name="connsiteY4" fmla="*/ 245098 h 1889585"/>
              <a:gd name="connsiteX5" fmla="*/ 2552700 w 3566772"/>
              <a:gd name="connsiteY5" fmla="*/ 133973 h 1889585"/>
              <a:gd name="connsiteX6" fmla="*/ 2536818 w 3566772"/>
              <a:gd name="connsiteY6" fmla="*/ 989634 h 1889585"/>
              <a:gd name="connsiteX7" fmla="*/ 3055937 w 3566772"/>
              <a:gd name="connsiteY7" fmla="*/ 989636 h 1889585"/>
              <a:gd name="connsiteX8" fmla="*/ 3541712 w 3566772"/>
              <a:gd name="connsiteY8" fmla="*/ 1124578 h 1889585"/>
              <a:gd name="connsiteX9" fmla="*/ 3467223 w 3566772"/>
              <a:gd name="connsiteY9" fmla="*/ 1429420 h 1889585"/>
              <a:gd name="connsiteX10" fmla="*/ 3503612 w 3566772"/>
              <a:gd name="connsiteY10" fmla="*/ 1784966 h 1889585"/>
              <a:gd name="connsiteX11" fmla="*/ 2894006 w 3566772"/>
              <a:gd name="connsiteY11" fmla="*/ 1823072 h 1889585"/>
              <a:gd name="connsiteX12" fmla="*/ 2514723 w 3566772"/>
              <a:gd name="connsiteY12" fmla="*/ 1800895 h 1889585"/>
              <a:gd name="connsiteX13" fmla="*/ 2100386 w 3566772"/>
              <a:gd name="connsiteY13" fmla="*/ 1805657 h 1889585"/>
              <a:gd name="connsiteX14" fmla="*/ 1581273 w 3566772"/>
              <a:gd name="connsiteY14" fmla="*/ 1791370 h 1889585"/>
              <a:gd name="connsiteX15" fmla="*/ 1119311 w 3566772"/>
              <a:gd name="connsiteY15" fmla="*/ 1772319 h 1889585"/>
              <a:gd name="connsiteX16" fmla="*/ 719261 w 3566772"/>
              <a:gd name="connsiteY16" fmla="*/ 1829470 h 1889585"/>
              <a:gd name="connsiteX17" fmla="*/ 766768 w 3566772"/>
              <a:gd name="connsiteY17" fmla="*/ 1143623 h 1889585"/>
              <a:gd name="connsiteX18" fmla="*/ 490661 w 3566772"/>
              <a:gd name="connsiteY18" fmla="*/ 1010320 h 1889585"/>
              <a:gd name="connsiteX19" fmla="*/ 0 w 3566772"/>
              <a:gd name="connsiteY19" fmla="*/ 1005503 h 1889585"/>
              <a:gd name="connsiteX20" fmla="*/ 47624 w 3566772"/>
              <a:gd name="connsiteY20" fmla="*/ 653090 h 1889585"/>
              <a:gd name="connsiteX0" fmla="*/ 47624 w 3566772"/>
              <a:gd name="connsiteY0" fmla="*/ 653090 h 1889585"/>
              <a:gd name="connsiteX1" fmla="*/ 266706 w 3566772"/>
              <a:gd name="connsiteY1" fmla="*/ 33959 h 1889585"/>
              <a:gd name="connsiteX2" fmla="*/ 1046162 w 3566772"/>
              <a:gd name="connsiteY2" fmla="*/ 248272 h 1889585"/>
              <a:gd name="connsiteX3" fmla="*/ 1584324 w 3566772"/>
              <a:gd name="connsiteY3" fmla="*/ 303835 h 1889585"/>
              <a:gd name="connsiteX4" fmla="*/ 2101850 w 3566772"/>
              <a:gd name="connsiteY4" fmla="*/ 245098 h 1889585"/>
              <a:gd name="connsiteX5" fmla="*/ 2552700 w 3566772"/>
              <a:gd name="connsiteY5" fmla="*/ 133973 h 1889585"/>
              <a:gd name="connsiteX6" fmla="*/ 2536818 w 3566772"/>
              <a:gd name="connsiteY6" fmla="*/ 989634 h 1889585"/>
              <a:gd name="connsiteX7" fmla="*/ 3055937 w 3566772"/>
              <a:gd name="connsiteY7" fmla="*/ 989636 h 1889585"/>
              <a:gd name="connsiteX8" fmla="*/ 3541712 w 3566772"/>
              <a:gd name="connsiteY8" fmla="*/ 1124578 h 1889585"/>
              <a:gd name="connsiteX9" fmla="*/ 3467223 w 3566772"/>
              <a:gd name="connsiteY9" fmla="*/ 1429420 h 1889585"/>
              <a:gd name="connsiteX10" fmla="*/ 3503612 w 3566772"/>
              <a:gd name="connsiteY10" fmla="*/ 1784966 h 1889585"/>
              <a:gd name="connsiteX11" fmla="*/ 2894006 w 3566772"/>
              <a:gd name="connsiteY11" fmla="*/ 1823072 h 1889585"/>
              <a:gd name="connsiteX12" fmla="*/ 2514723 w 3566772"/>
              <a:gd name="connsiteY12" fmla="*/ 1800895 h 1889585"/>
              <a:gd name="connsiteX13" fmla="*/ 2100386 w 3566772"/>
              <a:gd name="connsiteY13" fmla="*/ 1805657 h 1889585"/>
              <a:gd name="connsiteX14" fmla="*/ 1581273 w 3566772"/>
              <a:gd name="connsiteY14" fmla="*/ 1791370 h 1889585"/>
              <a:gd name="connsiteX15" fmla="*/ 1119311 w 3566772"/>
              <a:gd name="connsiteY15" fmla="*/ 1772319 h 1889585"/>
              <a:gd name="connsiteX16" fmla="*/ 719261 w 3566772"/>
              <a:gd name="connsiteY16" fmla="*/ 1829470 h 1889585"/>
              <a:gd name="connsiteX17" fmla="*/ 766768 w 3566772"/>
              <a:gd name="connsiteY17" fmla="*/ 1143623 h 1889585"/>
              <a:gd name="connsiteX18" fmla="*/ 490661 w 3566772"/>
              <a:gd name="connsiteY18" fmla="*/ 1010320 h 1889585"/>
              <a:gd name="connsiteX19" fmla="*/ 0 w 3566772"/>
              <a:gd name="connsiteY19" fmla="*/ 1005503 h 1889585"/>
              <a:gd name="connsiteX20" fmla="*/ 47624 w 3566772"/>
              <a:gd name="connsiteY20" fmla="*/ 653090 h 1889585"/>
              <a:gd name="connsiteX0" fmla="*/ 47624 w 3566772"/>
              <a:gd name="connsiteY0" fmla="*/ 653090 h 1889585"/>
              <a:gd name="connsiteX1" fmla="*/ 266706 w 3566772"/>
              <a:gd name="connsiteY1" fmla="*/ 33959 h 1889585"/>
              <a:gd name="connsiteX2" fmla="*/ 1046162 w 3566772"/>
              <a:gd name="connsiteY2" fmla="*/ 248272 h 1889585"/>
              <a:gd name="connsiteX3" fmla="*/ 1584324 w 3566772"/>
              <a:gd name="connsiteY3" fmla="*/ 303835 h 1889585"/>
              <a:gd name="connsiteX4" fmla="*/ 2101850 w 3566772"/>
              <a:gd name="connsiteY4" fmla="*/ 245098 h 1889585"/>
              <a:gd name="connsiteX5" fmla="*/ 2552700 w 3566772"/>
              <a:gd name="connsiteY5" fmla="*/ 133973 h 1889585"/>
              <a:gd name="connsiteX6" fmla="*/ 2536818 w 3566772"/>
              <a:gd name="connsiteY6" fmla="*/ 989634 h 1889585"/>
              <a:gd name="connsiteX7" fmla="*/ 3055937 w 3566772"/>
              <a:gd name="connsiteY7" fmla="*/ 989636 h 1889585"/>
              <a:gd name="connsiteX8" fmla="*/ 3541712 w 3566772"/>
              <a:gd name="connsiteY8" fmla="*/ 1124578 h 1889585"/>
              <a:gd name="connsiteX9" fmla="*/ 3467223 w 3566772"/>
              <a:gd name="connsiteY9" fmla="*/ 1429420 h 1889585"/>
              <a:gd name="connsiteX10" fmla="*/ 3503612 w 3566772"/>
              <a:gd name="connsiteY10" fmla="*/ 1784966 h 1889585"/>
              <a:gd name="connsiteX11" fmla="*/ 2894006 w 3566772"/>
              <a:gd name="connsiteY11" fmla="*/ 1823072 h 1889585"/>
              <a:gd name="connsiteX12" fmla="*/ 2514723 w 3566772"/>
              <a:gd name="connsiteY12" fmla="*/ 1800895 h 1889585"/>
              <a:gd name="connsiteX13" fmla="*/ 2100386 w 3566772"/>
              <a:gd name="connsiteY13" fmla="*/ 1805657 h 1889585"/>
              <a:gd name="connsiteX14" fmla="*/ 1581273 w 3566772"/>
              <a:gd name="connsiteY14" fmla="*/ 1791370 h 1889585"/>
              <a:gd name="connsiteX15" fmla="*/ 1119311 w 3566772"/>
              <a:gd name="connsiteY15" fmla="*/ 1772319 h 1889585"/>
              <a:gd name="connsiteX16" fmla="*/ 719261 w 3566772"/>
              <a:gd name="connsiteY16" fmla="*/ 1829470 h 1889585"/>
              <a:gd name="connsiteX17" fmla="*/ 766768 w 3566772"/>
              <a:gd name="connsiteY17" fmla="*/ 1143623 h 1889585"/>
              <a:gd name="connsiteX18" fmla="*/ 490661 w 3566772"/>
              <a:gd name="connsiteY18" fmla="*/ 1010320 h 1889585"/>
              <a:gd name="connsiteX19" fmla="*/ 0 w 3566772"/>
              <a:gd name="connsiteY19" fmla="*/ 1005503 h 1889585"/>
              <a:gd name="connsiteX20" fmla="*/ 47624 w 3566772"/>
              <a:gd name="connsiteY20" fmla="*/ 653090 h 1889585"/>
              <a:gd name="connsiteX0" fmla="*/ 47624 w 3566772"/>
              <a:gd name="connsiteY0" fmla="*/ 653199 h 1889694"/>
              <a:gd name="connsiteX1" fmla="*/ 266706 w 3566772"/>
              <a:gd name="connsiteY1" fmla="*/ 34068 h 1889694"/>
              <a:gd name="connsiteX2" fmla="*/ 1046162 w 3566772"/>
              <a:gd name="connsiteY2" fmla="*/ 248381 h 1889694"/>
              <a:gd name="connsiteX3" fmla="*/ 1584324 w 3566772"/>
              <a:gd name="connsiteY3" fmla="*/ 303944 h 1889694"/>
              <a:gd name="connsiteX4" fmla="*/ 2101850 w 3566772"/>
              <a:gd name="connsiteY4" fmla="*/ 245207 h 1889694"/>
              <a:gd name="connsiteX5" fmla="*/ 2552700 w 3566772"/>
              <a:gd name="connsiteY5" fmla="*/ 134082 h 1889694"/>
              <a:gd name="connsiteX6" fmla="*/ 2536818 w 3566772"/>
              <a:gd name="connsiteY6" fmla="*/ 989743 h 1889694"/>
              <a:gd name="connsiteX7" fmla="*/ 3055937 w 3566772"/>
              <a:gd name="connsiteY7" fmla="*/ 989745 h 1889694"/>
              <a:gd name="connsiteX8" fmla="*/ 3541712 w 3566772"/>
              <a:gd name="connsiteY8" fmla="*/ 1124687 h 1889694"/>
              <a:gd name="connsiteX9" fmla="*/ 3467223 w 3566772"/>
              <a:gd name="connsiteY9" fmla="*/ 1429529 h 1889694"/>
              <a:gd name="connsiteX10" fmla="*/ 3503612 w 3566772"/>
              <a:gd name="connsiteY10" fmla="*/ 1785075 h 1889694"/>
              <a:gd name="connsiteX11" fmla="*/ 2894006 w 3566772"/>
              <a:gd name="connsiteY11" fmla="*/ 1823181 h 1889694"/>
              <a:gd name="connsiteX12" fmla="*/ 2514723 w 3566772"/>
              <a:gd name="connsiteY12" fmla="*/ 1801004 h 1889694"/>
              <a:gd name="connsiteX13" fmla="*/ 2100386 w 3566772"/>
              <a:gd name="connsiteY13" fmla="*/ 1805766 h 1889694"/>
              <a:gd name="connsiteX14" fmla="*/ 1581273 w 3566772"/>
              <a:gd name="connsiteY14" fmla="*/ 1791479 h 1889694"/>
              <a:gd name="connsiteX15" fmla="*/ 1119311 w 3566772"/>
              <a:gd name="connsiteY15" fmla="*/ 1772428 h 1889694"/>
              <a:gd name="connsiteX16" fmla="*/ 719261 w 3566772"/>
              <a:gd name="connsiteY16" fmla="*/ 1829579 h 1889694"/>
              <a:gd name="connsiteX17" fmla="*/ 766768 w 3566772"/>
              <a:gd name="connsiteY17" fmla="*/ 1143732 h 1889694"/>
              <a:gd name="connsiteX18" fmla="*/ 490661 w 3566772"/>
              <a:gd name="connsiteY18" fmla="*/ 1010429 h 1889694"/>
              <a:gd name="connsiteX19" fmla="*/ 0 w 3566772"/>
              <a:gd name="connsiteY19" fmla="*/ 1005612 h 1889694"/>
              <a:gd name="connsiteX20" fmla="*/ 47624 w 3566772"/>
              <a:gd name="connsiteY20" fmla="*/ 653199 h 1889694"/>
              <a:gd name="connsiteX0" fmla="*/ 47624 w 3566772"/>
              <a:gd name="connsiteY0" fmla="*/ 653090 h 1889585"/>
              <a:gd name="connsiteX1" fmla="*/ 266706 w 3566772"/>
              <a:gd name="connsiteY1" fmla="*/ 33959 h 1889585"/>
              <a:gd name="connsiteX2" fmla="*/ 1003300 w 3566772"/>
              <a:gd name="connsiteY2" fmla="*/ 267322 h 1889585"/>
              <a:gd name="connsiteX3" fmla="*/ 1584324 w 3566772"/>
              <a:gd name="connsiteY3" fmla="*/ 303835 h 1889585"/>
              <a:gd name="connsiteX4" fmla="*/ 2101850 w 3566772"/>
              <a:gd name="connsiteY4" fmla="*/ 245098 h 1889585"/>
              <a:gd name="connsiteX5" fmla="*/ 2552700 w 3566772"/>
              <a:gd name="connsiteY5" fmla="*/ 133973 h 1889585"/>
              <a:gd name="connsiteX6" fmla="*/ 2536818 w 3566772"/>
              <a:gd name="connsiteY6" fmla="*/ 989634 h 1889585"/>
              <a:gd name="connsiteX7" fmla="*/ 3055937 w 3566772"/>
              <a:gd name="connsiteY7" fmla="*/ 989636 h 1889585"/>
              <a:gd name="connsiteX8" fmla="*/ 3541712 w 3566772"/>
              <a:gd name="connsiteY8" fmla="*/ 1124578 h 1889585"/>
              <a:gd name="connsiteX9" fmla="*/ 3467223 w 3566772"/>
              <a:gd name="connsiteY9" fmla="*/ 1429420 h 1889585"/>
              <a:gd name="connsiteX10" fmla="*/ 3503612 w 3566772"/>
              <a:gd name="connsiteY10" fmla="*/ 1784966 h 1889585"/>
              <a:gd name="connsiteX11" fmla="*/ 2894006 w 3566772"/>
              <a:gd name="connsiteY11" fmla="*/ 1823072 h 1889585"/>
              <a:gd name="connsiteX12" fmla="*/ 2514723 w 3566772"/>
              <a:gd name="connsiteY12" fmla="*/ 1800895 h 1889585"/>
              <a:gd name="connsiteX13" fmla="*/ 2100386 w 3566772"/>
              <a:gd name="connsiteY13" fmla="*/ 1805657 h 1889585"/>
              <a:gd name="connsiteX14" fmla="*/ 1581273 w 3566772"/>
              <a:gd name="connsiteY14" fmla="*/ 1791370 h 1889585"/>
              <a:gd name="connsiteX15" fmla="*/ 1119311 w 3566772"/>
              <a:gd name="connsiteY15" fmla="*/ 1772319 h 1889585"/>
              <a:gd name="connsiteX16" fmla="*/ 719261 w 3566772"/>
              <a:gd name="connsiteY16" fmla="*/ 1829470 h 1889585"/>
              <a:gd name="connsiteX17" fmla="*/ 766768 w 3566772"/>
              <a:gd name="connsiteY17" fmla="*/ 1143623 h 1889585"/>
              <a:gd name="connsiteX18" fmla="*/ 490661 w 3566772"/>
              <a:gd name="connsiteY18" fmla="*/ 1010320 h 1889585"/>
              <a:gd name="connsiteX19" fmla="*/ 0 w 3566772"/>
              <a:gd name="connsiteY19" fmla="*/ 1005503 h 1889585"/>
              <a:gd name="connsiteX20" fmla="*/ 47624 w 3566772"/>
              <a:gd name="connsiteY20" fmla="*/ 653090 h 1889585"/>
              <a:gd name="connsiteX0" fmla="*/ 47624 w 3566772"/>
              <a:gd name="connsiteY0" fmla="*/ 653540 h 1890035"/>
              <a:gd name="connsiteX1" fmla="*/ 266706 w 3566772"/>
              <a:gd name="connsiteY1" fmla="*/ 34409 h 1890035"/>
              <a:gd name="connsiteX2" fmla="*/ 1003300 w 3566772"/>
              <a:gd name="connsiteY2" fmla="*/ 267772 h 1890035"/>
              <a:gd name="connsiteX3" fmla="*/ 1584324 w 3566772"/>
              <a:gd name="connsiteY3" fmla="*/ 304285 h 1890035"/>
              <a:gd name="connsiteX4" fmla="*/ 2101850 w 3566772"/>
              <a:gd name="connsiteY4" fmla="*/ 245548 h 1890035"/>
              <a:gd name="connsiteX5" fmla="*/ 2552700 w 3566772"/>
              <a:gd name="connsiteY5" fmla="*/ 134423 h 1890035"/>
              <a:gd name="connsiteX6" fmla="*/ 2536818 w 3566772"/>
              <a:gd name="connsiteY6" fmla="*/ 990084 h 1890035"/>
              <a:gd name="connsiteX7" fmla="*/ 3055937 w 3566772"/>
              <a:gd name="connsiteY7" fmla="*/ 990086 h 1890035"/>
              <a:gd name="connsiteX8" fmla="*/ 3541712 w 3566772"/>
              <a:gd name="connsiteY8" fmla="*/ 1125028 h 1890035"/>
              <a:gd name="connsiteX9" fmla="*/ 3467223 w 3566772"/>
              <a:gd name="connsiteY9" fmla="*/ 1429870 h 1890035"/>
              <a:gd name="connsiteX10" fmla="*/ 3503612 w 3566772"/>
              <a:gd name="connsiteY10" fmla="*/ 1785416 h 1890035"/>
              <a:gd name="connsiteX11" fmla="*/ 2894006 w 3566772"/>
              <a:gd name="connsiteY11" fmla="*/ 1823522 h 1890035"/>
              <a:gd name="connsiteX12" fmla="*/ 2514723 w 3566772"/>
              <a:gd name="connsiteY12" fmla="*/ 1801345 h 1890035"/>
              <a:gd name="connsiteX13" fmla="*/ 2100386 w 3566772"/>
              <a:gd name="connsiteY13" fmla="*/ 1806107 h 1890035"/>
              <a:gd name="connsiteX14" fmla="*/ 1581273 w 3566772"/>
              <a:gd name="connsiteY14" fmla="*/ 1791820 h 1890035"/>
              <a:gd name="connsiteX15" fmla="*/ 1119311 w 3566772"/>
              <a:gd name="connsiteY15" fmla="*/ 1772769 h 1890035"/>
              <a:gd name="connsiteX16" fmla="*/ 719261 w 3566772"/>
              <a:gd name="connsiteY16" fmla="*/ 1829920 h 1890035"/>
              <a:gd name="connsiteX17" fmla="*/ 766768 w 3566772"/>
              <a:gd name="connsiteY17" fmla="*/ 1144073 h 1890035"/>
              <a:gd name="connsiteX18" fmla="*/ 490661 w 3566772"/>
              <a:gd name="connsiteY18" fmla="*/ 1010770 h 1890035"/>
              <a:gd name="connsiteX19" fmla="*/ 0 w 3566772"/>
              <a:gd name="connsiteY19" fmla="*/ 1005953 h 1890035"/>
              <a:gd name="connsiteX20" fmla="*/ 47624 w 3566772"/>
              <a:gd name="connsiteY20" fmla="*/ 653540 h 1890035"/>
              <a:gd name="connsiteX0" fmla="*/ 47624 w 3566772"/>
              <a:gd name="connsiteY0" fmla="*/ 659312 h 1895807"/>
              <a:gd name="connsiteX1" fmla="*/ 266706 w 3566772"/>
              <a:gd name="connsiteY1" fmla="*/ 40181 h 1895807"/>
              <a:gd name="connsiteX2" fmla="*/ 1003300 w 3566772"/>
              <a:gd name="connsiteY2" fmla="*/ 273544 h 1895807"/>
              <a:gd name="connsiteX3" fmla="*/ 1584324 w 3566772"/>
              <a:gd name="connsiteY3" fmla="*/ 310057 h 1895807"/>
              <a:gd name="connsiteX4" fmla="*/ 2101850 w 3566772"/>
              <a:gd name="connsiteY4" fmla="*/ 251320 h 1895807"/>
              <a:gd name="connsiteX5" fmla="*/ 2552700 w 3566772"/>
              <a:gd name="connsiteY5" fmla="*/ 140195 h 1895807"/>
              <a:gd name="connsiteX6" fmla="*/ 2536818 w 3566772"/>
              <a:gd name="connsiteY6" fmla="*/ 995856 h 1895807"/>
              <a:gd name="connsiteX7" fmla="*/ 3055937 w 3566772"/>
              <a:gd name="connsiteY7" fmla="*/ 995858 h 1895807"/>
              <a:gd name="connsiteX8" fmla="*/ 3541712 w 3566772"/>
              <a:gd name="connsiteY8" fmla="*/ 1130800 h 1895807"/>
              <a:gd name="connsiteX9" fmla="*/ 3467223 w 3566772"/>
              <a:gd name="connsiteY9" fmla="*/ 1435642 h 1895807"/>
              <a:gd name="connsiteX10" fmla="*/ 3503612 w 3566772"/>
              <a:gd name="connsiteY10" fmla="*/ 1791188 h 1895807"/>
              <a:gd name="connsiteX11" fmla="*/ 2894006 w 3566772"/>
              <a:gd name="connsiteY11" fmla="*/ 1829294 h 1895807"/>
              <a:gd name="connsiteX12" fmla="*/ 2514723 w 3566772"/>
              <a:gd name="connsiteY12" fmla="*/ 1807117 h 1895807"/>
              <a:gd name="connsiteX13" fmla="*/ 2100386 w 3566772"/>
              <a:gd name="connsiteY13" fmla="*/ 1811879 h 1895807"/>
              <a:gd name="connsiteX14" fmla="*/ 1581273 w 3566772"/>
              <a:gd name="connsiteY14" fmla="*/ 1797592 h 1895807"/>
              <a:gd name="connsiteX15" fmla="*/ 1119311 w 3566772"/>
              <a:gd name="connsiteY15" fmla="*/ 1778541 h 1895807"/>
              <a:gd name="connsiteX16" fmla="*/ 719261 w 3566772"/>
              <a:gd name="connsiteY16" fmla="*/ 1835692 h 1895807"/>
              <a:gd name="connsiteX17" fmla="*/ 766768 w 3566772"/>
              <a:gd name="connsiteY17" fmla="*/ 1149845 h 1895807"/>
              <a:gd name="connsiteX18" fmla="*/ 490661 w 3566772"/>
              <a:gd name="connsiteY18" fmla="*/ 1016542 h 1895807"/>
              <a:gd name="connsiteX19" fmla="*/ 0 w 3566772"/>
              <a:gd name="connsiteY19" fmla="*/ 1011725 h 1895807"/>
              <a:gd name="connsiteX20" fmla="*/ 47624 w 3566772"/>
              <a:gd name="connsiteY20" fmla="*/ 659312 h 1895807"/>
              <a:gd name="connsiteX0" fmla="*/ 147636 w 3566772"/>
              <a:gd name="connsiteY0" fmla="*/ 378325 h 1895807"/>
              <a:gd name="connsiteX1" fmla="*/ 266706 w 3566772"/>
              <a:gd name="connsiteY1" fmla="*/ 40181 h 1895807"/>
              <a:gd name="connsiteX2" fmla="*/ 1003300 w 3566772"/>
              <a:gd name="connsiteY2" fmla="*/ 273544 h 1895807"/>
              <a:gd name="connsiteX3" fmla="*/ 1584324 w 3566772"/>
              <a:gd name="connsiteY3" fmla="*/ 310057 h 1895807"/>
              <a:gd name="connsiteX4" fmla="*/ 2101850 w 3566772"/>
              <a:gd name="connsiteY4" fmla="*/ 251320 h 1895807"/>
              <a:gd name="connsiteX5" fmla="*/ 2552700 w 3566772"/>
              <a:gd name="connsiteY5" fmla="*/ 140195 h 1895807"/>
              <a:gd name="connsiteX6" fmla="*/ 2536818 w 3566772"/>
              <a:gd name="connsiteY6" fmla="*/ 995856 h 1895807"/>
              <a:gd name="connsiteX7" fmla="*/ 3055937 w 3566772"/>
              <a:gd name="connsiteY7" fmla="*/ 995858 h 1895807"/>
              <a:gd name="connsiteX8" fmla="*/ 3541712 w 3566772"/>
              <a:gd name="connsiteY8" fmla="*/ 1130800 h 1895807"/>
              <a:gd name="connsiteX9" fmla="*/ 3467223 w 3566772"/>
              <a:gd name="connsiteY9" fmla="*/ 1435642 h 1895807"/>
              <a:gd name="connsiteX10" fmla="*/ 3503612 w 3566772"/>
              <a:gd name="connsiteY10" fmla="*/ 1791188 h 1895807"/>
              <a:gd name="connsiteX11" fmla="*/ 2894006 w 3566772"/>
              <a:gd name="connsiteY11" fmla="*/ 1829294 h 1895807"/>
              <a:gd name="connsiteX12" fmla="*/ 2514723 w 3566772"/>
              <a:gd name="connsiteY12" fmla="*/ 1807117 h 1895807"/>
              <a:gd name="connsiteX13" fmla="*/ 2100386 w 3566772"/>
              <a:gd name="connsiteY13" fmla="*/ 1811879 h 1895807"/>
              <a:gd name="connsiteX14" fmla="*/ 1581273 w 3566772"/>
              <a:gd name="connsiteY14" fmla="*/ 1797592 h 1895807"/>
              <a:gd name="connsiteX15" fmla="*/ 1119311 w 3566772"/>
              <a:gd name="connsiteY15" fmla="*/ 1778541 h 1895807"/>
              <a:gd name="connsiteX16" fmla="*/ 719261 w 3566772"/>
              <a:gd name="connsiteY16" fmla="*/ 1835692 h 1895807"/>
              <a:gd name="connsiteX17" fmla="*/ 766768 w 3566772"/>
              <a:gd name="connsiteY17" fmla="*/ 1149845 h 1895807"/>
              <a:gd name="connsiteX18" fmla="*/ 490661 w 3566772"/>
              <a:gd name="connsiteY18" fmla="*/ 1016542 h 1895807"/>
              <a:gd name="connsiteX19" fmla="*/ 0 w 3566772"/>
              <a:gd name="connsiteY19" fmla="*/ 1011725 h 1895807"/>
              <a:gd name="connsiteX20" fmla="*/ 147636 w 3566772"/>
              <a:gd name="connsiteY20" fmla="*/ 378325 h 1895807"/>
              <a:gd name="connsiteX0" fmla="*/ 147636 w 3566772"/>
              <a:gd name="connsiteY0" fmla="*/ 378325 h 1895807"/>
              <a:gd name="connsiteX1" fmla="*/ 266706 w 3566772"/>
              <a:gd name="connsiteY1" fmla="*/ 40181 h 1895807"/>
              <a:gd name="connsiteX2" fmla="*/ 1003300 w 3566772"/>
              <a:gd name="connsiteY2" fmla="*/ 273544 h 1895807"/>
              <a:gd name="connsiteX3" fmla="*/ 1584324 w 3566772"/>
              <a:gd name="connsiteY3" fmla="*/ 310057 h 1895807"/>
              <a:gd name="connsiteX4" fmla="*/ 2101850 w 3566772"/>
              <a:gd name="connsiteY4" fmla="*/ 251320 h 1895807"/>
              <a:gd name="connsiteX5" fmla="*/ 2552700 w 3566772"/>
              <a:gd name="connsiteY5" fmla="*/ 140195 h 1895807"/>
              <a:gd name="connsiteX6" fmla="*/ 2536818 w 3566772"/>
              <a:gd name="connsiteY6" fmla="*/ 995856 h 1895807"/>
              <a:gd name="connsiteX7" fmla="*/ 3055937 w 3566772"/>
              <a:gd name="connsiteY7" fmla="*/ 995858 h 1895807"/>
              <a:gd name="connsiteX8" fmla="*/ 3541712 w 3566772"/>
              <a:gd name="connsiteY8" fmla="*/ 1130800 h 1895807"/>
              <a:gd name="connsiteX9" fmla="*/ 3467223 w 3566772"/>
              <a:gd name="connsiteY9" fmla="*/ 1435642 h 1895807"/>
              <a:gd name="connsiteX10" fmla="*/ 3503612 w 3566772"/>
              <a:gd name="connsiteY10" fmla="*/ 1791188 h 1895807"/>
              <a:gd name="connsiteX11" fmla="*/ 2894006 w 3566772"/>
              <a:gd name="connsiteY11" fmla="*/ 1829294 h 1895807"/>
              <a:gd name="connsiteX12" fmla="*/ 2514723 w 3566772"/>
              <a:gd name="connsiteY12" fmla="*/ 1807117 h 1895807"/>
              <a:gd name="connsiteX13" fmla="*/ 2100386 w 3566772"/>
              <a:gd name="connsiteY13" fmla="*/ 1811879 h 1895807"/>
              <a:gd name="connsiteX14" fmla="*/ 1581273 w 3566772"/>
              <a:gd name="connsiteY14" fmla="*/ 1797592 h 1895807"/>
              <a:gd name="connsiteX15" fmla="*/ 1119311 w 3566772"/>
              <a:gd name="connsiteY15" fmla="*/ 1778541 h 1895807"/>
              <a:gd name="connsiteX16" fmla="*/ 719261 w 3566772"/>
              <a:gd name="connsiteY16" fmla="*/ 1835692 h 1895807"/>
              <a:gd name="connsiteX17" fmla="*/ 766768 w 3566772"/>
              <a:gd name="connsiteY17" fmla="*/ 1149845 h 1895807"/>
              <a:gd name="connsiteX18" fmla="*/ 490661 w 3566772"/>
              <a:gd name="connsiteY18" fmla="*/ 1016542 h 1895807"/>
              <a:gd name="connsiteX19" fmla="*/ 0 w 3566772"/>
              <a:gd name="connsiteY19" fmla="*/ 1011725 h 1895807"/>
              <a:gd name="connsiteX20" fmla="*/ 147636 w 3566772"/>
              <a:gd name="connsiteY20" fmla="*/ 378325 h 1895807"/>
              <a:gd name="connsiteX0" fmla="*/ 147636 w 3566772"/>
              <a:gd name="connsiteY0" fmla="*/ 378325 h 1895807"/>
              <a:gd name="connsiteX1" fmla="*/ 266706 w 3566772"/>
              <a:gd name="connsiteY1" fmla="*/ 40181 h 1895807"/>
              <a:gd name="connsiteX2" fmla="*/ 1003300 w 3566772"/>
              <a:gd name="connsiteY2" fmla="*/ 273544 h 1895807"/>
              <a:gd name="connsiteX3" fmla="*/ 1584324 w 3566772"/>
              <a:gd name="connsiteY3" fmla="*/ 310057 h 1895807"/>
              <a:gd name="connsiteX4" fmla="*/ 2101850 w 3566772"/>
              <a:gd name="connsiteY4" fmla="*/ 251320 h 1895807"/>
              <a:gd name="connsiteX5" fmla="*/ 2552700 w 3566772"/>
              <a:gd name="connsiteY5" fmla="*/ 140195 h 1895807"/>
              <a:gd name="connsiteX6" fmla="*/ 2536818 w 3566772"/>
              <a:gd name="connsiteY6" fmla="*/ 995856 h 1895807"/>
              <a:gd name="connsiteX7" fmla="*/ 3055937 w 3566772"/>
              <a:gd name="connsiteY7" fmla="*/ 995858 h 1895807"/>
              <a:gd name="connsiteX8" fmla="*/ 3541712 w 3566772"/>
              <a:gd name="connsiteY8" fmla="*/ 1130800 h 1895807"/>
              <a:gd name="connsiteX9" fmla="*/ 3467223 w 3566772"/>
              <a:gd name="connsiteY9" fmla="*/ 1435642 h 1895807"/>
              <a:gd name="connsiteX10" fmla="*/ 3503612 w 3566772"/>
              <a:gd name="connsiteY10" fmla="*/ 1791188 h 1895807"/>
              <a:gd name="connsiteX11" fmla="*/ 2894006 w 3566772"/>
              <a:gd name="connsiteY11" fmla="*/ 1829294 h 1895807"/>
              <a:gd name="connsiteX12" fmla="*/ 2514723 w 3566772"/>
              <a:gd name="connsiteY12" fmla="*/ 1807117 h 1895807"/>
              <a:gd name="connsiteX13" fmla="*/ 2100386 w 3566772"/>
              <a:gd name="connsiteY13" fmla="*/ 1811879 h 1895807"/>
              <a:gd name="connsiteX14" fmla="*/ 1581273 w 3566772"/>
              <a:gd name="connsiteY14" fmla="*/ 1797592 h 1895807"/>
              <a:gd name="connsiteX15" fmla="*/ 1119311 w 3566772"/>
              <a:gd name="connsiteY15" fmla="*/ 1778541 h 1895807"/>
              <a:gd name="connsiteX16" fmla="*/ 719261 w 3566772"/>
              <a:gd name="connsiteY16" fmla="*/ 1835692 h 1895807"/>
              <a:gd name="connsiteX17" fmla="*/ 766768 w 3566772"/>
              <a:gd name="connsiteY17" fmla="*/ 1149845 h 1895807"/>
              <a:gd name="connsiteX18" fmla="*/ 490661 w 3566772"/>
              <a:gd name="connsiteY18" fmla="*/ 1016542 h 1895807"/>
              <a:gd name="connsiteX19" fmla="*/ 0 w 3566772"/>
              <a:gd name="connsiteY19" fmla="*/ 1011725 h 1895807"/>
              <a:gd name="connsiteX20" fmla="*/ 147636 w 3566772"/>
              <a:gd name="connsiteY20" fmla="*/ 378325 h 1895807"/>
              <a:gd name="connsiteX0" fmla="*/ 147636 w 3566772"/>
              <a:gd name="connsiteY0" fmla="*/ 378325 h 1895807"/>
              <a:gd name="connsiteX1" fmla="*/ 266706 w 3566772"/>
              <a:gd name="connsiteY1" fmla="*/ 40181 h 1895807"/>
              <a:gd name="connsiteX2" fmla="*/ 1003300 w 3566772"/>
              <a:gd name="connsiteY2" fmla="*/ 273544 h 1895807"/>
              <a:gd name="connsiteX3" fmla="*/ 1584324 w 3566772"/>
              <a:gd name="connsiteY3" fmla="*/ 310057 h 1895807"/>
              <a:gd name="connsiteX4" fmla="*/ 2101850 w 3566772"/>
              <a:gd name="connsiteY4" fmla="*/ 251320 h 1895807"/>
              <a:gd name="connsiteX5" fmla="*/ 2552700 w 3566772"/>
              <a:gd name="connsiteY5" fmla="*/ 140195 h 1895807"/>
              <a:gd name="connsiteX6" fmla="*/ 2536818 w 3566772"/>
              <a:gd name="connsiteY6" fmla="*/ 995856 h 1895807"/>
              <a:gd name="connsiteX7" fmla="*/ 3055937 w 3566772"/>
              <a:gd name="connsiteY7" fmla="*/ 995858 h 1895807"/>
              <a:gd name="connsiteX8" fmla="*/ 3541712 w 3566772"/>
              <a:gd name="connsiteY8" fmla="*/ 1130800 h 1895807"/>
              <a:gd name="connsiteX9" fmla="*/ 3467223 w 3566772"/>
              <a:gd name="connsiteY9" fmla="*/ 1435642 h 1895807"/>
              <a:gd name="connsiteX10" fmla="*/ 3503612 w 3566772"/>
              <a:gd name="connsiteY10" fmla="*/ 1791188 h 1895807"/>
              <a:gd name="connsiteX11" fmla="*/ 2894006 w 3566772"/>
              <a:gd name="connsiteY11" fmla="*/ 1829294 h 1895807"/>
              <a:gd name="connsiteX12" fmla="*/ 2514723 w 3566772"/>
              <a:gd name="connsiteY12" fmla="*/ 1807117 h 1895807"/>
              <a:gd name="connsiteX13" fmla="*/ 2100386 w 3566772"/>
              <a:gd name="connsiteY13" fmla="*/ 1811879 h 1895807"/>
              <a:gd name="connsiteX14" fmla="*/ 1581273 w 3566772"/>
              <a:gd name="connsiteY14" fmla="*/ 1797592 h 1895807"/>
              <a:gd name="connsiteX15" fmla="*/ 1119311 w 3566772"/>
              <a:gd name="connsiteY15" fmla="*/ 1778541 h 1895807"/>
              <a:gd name="connsiteX16" fmla="*/ 719261 w 3566772"/>
              <a:gd name="connsiteY16" fmla="*/ 1835692 h 1895807"/>
              <a:gd name="connsiteX17" fmla="*/ 766768 w 3566772"/>
              <a:gd name="connsiteY17" fmla="*/ 1149845 h 1895807"/>
              <a:gd name="connsiteX18" fmla="*/ 490661 w 3566772"/>
              <a:gd name="connsiteY18" fmla="*/ 1016542 h 1895807"/>
              <a:gd name="connsiteX19" fmla="*/ 0 w 3566772"/>
              <a:gd name="connsiteY19" fmla="*/ 1011725 h 1895807"/>
              <a:gd name="connsiteX20" fmla="*/ 147636 w 3566772"/>
              <a:gd name="connsiteY20" fmla="*/ 378325 h 1895807"/>
              <a:gd name="connsiteX0" fmla="*/ 147636 w 3566772"/>
              <a:gd name="connsiteY0" fmla="*/ 378325 h 1895807"/>
              <a:gd name="connsiteX1" fmla="*/ 266706 w 3566772"/>
              <a:gd name="connsiteY1" fmla="*/ 40181 h 1895807"/>
              <a:gd name="connsiteX2" fmla="*/ 1003300 w 3566772"/>
              <a:gd name="connsiteY2" fmla="*/ 273544 h 1895807"/>
              <a:gd name="connsiteX3" fmla="*/ 1584324 w 3566772"/>
              <a:gd name="connsiteY3" fmla="*/ 310057 h 1895807"/>
              <a:gd name="connsiteX4" fmla="*/ 2101850 w 3566772"/>
              <a:gd name="connsiteY4" fmla="*/ 251320 h 1895807"/>
              <a:gd name="connsiteX5" fmla="*/ 2552700 w 3566772"/>
              <a:gd name="connsiteY5" fmla="*/ 140195 h 1895807"/>
              <a:gd name="connsiteX6" fmla="*/ 2536818 w 3566772"/>
              <a:gd name="connsiteY6" fmla="*/ 995856 h 1895807"/>
              <a:gd name="connsiteX7" fmla="*/ 3055937 w 3566772"/>
              <a:gd name="connsiteY7" fmla="*/ 995858 h 1895807"/>
              <a:gd name="connsiteX8" fmla="*/ 3541712 w 3566772"/>
              <a:gd name="connsiteY8" fmla="*/ 1130800 h 1895807"/>
              <a:gd name="connsiteX9" fmla="*/ 3467223 w 3566772"/>
              <a:gd name="connsiteY9" fmla="*/ 1435642 h 1895807"/>
              <a:gd name="connsiteX10" fmla="*/ 3503612 w 3566772"/>
              <a:gd name="connsiteY10" fmla="*/ 1791188 h 1895807"/>
              <a:gd name="connsiteX11" fmla="*/ 2894006 w 3566772"/>
              <a:gd name="connsiteY11" fmla="*/ 1829294 h 1895807"/>
              <a:gd name="connsiteX12" fmla="*/ 2514723 w 3566772"/>
              <a:gd name="connsiteY12" fmla="*/ 1807117 h 1895807"/>
              <a:gd name="connsiteX13" fmla="*/ 2100386 w 3566772"/>
              <a:gd name="connsiteY13" fmla="*/ 1811879 h 1895807"/>
              <a:gd name="connsiteX14" fmla="*/ 1581273 w 3566772"/>
              <a:gd name="connsiteY14" fmla="*/ 1797592 h 1895807"/>
              <a:gd name="connsiteX15" fmla="*/ 1119311 w 3566772"/>
              <a:gd name="connsiteY15" fmla="*/ 1778541 h 1895807"/>
              <a:gd name="connsiteX16" fmla="*/ 719261 w 3566772"/>
              <a:gd name="connsiteY16" fmla="*/ 1835692 h 1895807"/>
              <a:gd name="connsiteX17" fmla="*/ 766768 w 3566772"/>
              <a:gd name="connsiteY17" fmla="*/ 1149845 h 1895807"/>
              <a:gd name="connsiteX18" fmla="*/ 490661 w 3566772"/>
              <a:gd name="connsiteY18" fmla="*/ 1016542 h 1895807"/>
              <a:gd name="connsiteX19" fmla="*/ 0 w 3566772"/>
              <a:gd name="connsiteY19" fmla="*/ 1011725 h 1895807"/>
              <a:gd name="connsiteX20" fmla="*/ 147636 w 3566772"/>
              <a:gd name="connsiteY20" fmla="*/ 378325 h 1895807"/>
              <a:gd name="connsiteX0" fmla="*/ 147636 w 3566772"/>
              <a:gd name="connsiteY0" fmla="*/ 378325 h 1895807"/>
              <a:gd name="connsiteX1" fmla="*/ 266706 w 3566772"/>
              <a:gd name="connsiteY1" fmla="*/ 40181 h 1895807"/>
              <a:gd name="connsiteX2" fmla="*/ 1003300 w 3566772"/>
              <a:gd name="connsiteY2" fmla="*/ 273544 h 1895807"/>
              <a:gd name="connsiteX3" fmla="*/ 1584324 w 3566772"/>
              <a:gd name="connsiteY3" fmla="*/ 310057 h 1895807"/>
              <a:gd name="connsiteX4" fmla="*/ 2101850 w 3566772"/>
              <a:gd name="connsiteY4" fmla="*/ 251320 h 1895807"/>
              <a:gd name="connsiteX5" fmla="*/ 2552700 w 3566772"/>
              <a:gd name="connsiteY5" fmla="*/ 140195 h 1895807"/>
              <a:gd name="connsiteX6" fmla="*/ 2536818 w 3566772"/>
              <a:gd name="connsiteY6" fmla="*/ 995856 h 1895807"/>
              <a:gd name="connsiteX7" fmla="*/ 3055937 w 3566772"/>
              <a:gd name="connsiteY7" fmla="*/ 995858 h 1895807"/>
              <a:gd name="connsiteX8" fmla="*/ 3541712 w 3566772"/>
              <a:gd name="connsiteY8" fmla="*/ 1130800 h 1895807"/>
              <a:gd name="connsiteX9" fmla="*/ 3467223 w 3566772"/>
              <a:gd name="connsiteY9" fmla="*/ 1435642 h 1895807"/>
              <a:gd name="connsiteX10" fmla="*/ 3503612 w 3566772"/>
              <a:gd name="connsiteY10" fmla="*/ 1791188 h 1895807"/>
              <a:gd name="connsiteX11" fmla="*/ 2894006 w 3566772"/>
              <a:gd name="connsiteY11" fmla="*/ 1829294 h 1895807"/>
              <a:gd name="connsiteX12" fmla="*/ 2514723 w 3566772"/>
              <a:gd name="connsiteY12" fmla="*/ 1807117 h 1895807"/>
              <a:gd name="connsiteX13" fmla="*/ 2100386 w 3566772"/>
              <a:gd name="connsiteY13" fmla="*/ 1811879 h 1895807"/>
              <a:gd name="connsiteX14" fmla="*/ 1581273 w 3566772"/>
              <a:gd name="connsiteY14" fmla="*/ 1797592 h 1895807"/>
              <a:gd name="connsiteX15" fmla="*/ 1119311 w 3566772"/>
              <a:gd name="connsiteY15" fmla="*/ 1778541 h 1895807"/>
              <a:gd name="connsiteX16" fmla="*/ 719261 w 3566772"/>
              <a:gd name="connsiteY16" fmla="*/ 1835692 h 1895807"/>
              <a:gd name="connsiteX17" fmla="*/ 766768 w 3566772"/>
              <a:gd name="connsiteY17" fmla="*/ 1149845 h 1895807"/>
              <a:gd name="connsiteX18" fmla="*/ 490661 w 3566772"/>
              <a:gd name="connsiteY18" fmla="*/ 1016542 h 1895807"/>
              <a:gd name="connsiteX19" fmla="*/ 0 w 3566772"/>
              <a:gd name="connsiteY19" fmla="*/ 1011725 h 1895807"/>
              <a:gd name="connsiteX20" fmla="*/ 147636 w 3566772"/>
              <a:gd name="connsiteY20" fmla="*/ 378325 h 1895807"/>
              <a:gd name="connsiteX0" fmla="*/ 153823 w 3572959"/>
              <a:gd name="connsiteY0" fmla="*/ 378325 h 1895807"/>
              <a:gd name="connsiteX1" fmla="*/ 272893 w 3572959"/>
              <a:gd name="connsiteY1" fmla="*/ 40181 h 1895807"/>
              <a:gd name="connsiteX2" fmla="*/ 1009487 w 3572959"/>
              <a:gd name="connsiteY2" fmla="*/ 273544 h 1895807"/>
              <a:gd name="connsiteX3" fmla="*/ 1590511 w 3572959"/>
              <a:gd name="connsiteY3" fmla="*/ 310057 h 1895807"/>
              <a:gd name="connsiteX4" fmla="*/ 2108037 w 3572959"/>
              <a:gd name="connsiteY4" fmla="*/ 251320 h 1895807"/>
              <a:gd name="connsiteX5" fmla="*/ 2558887 w 3572959"/>
              <a:gd name="connsiteY5" fmla="*/ 140195 h 1895807"/>
              <a:gd name="connsiteX6" fmla="*/ 2543005 w 3572959"/>
              <a:gd name="connsiteY6" fmla="*/ 995856 h 1895807"/>
              <a:gd name="connsiteX7" fmla="*/ 3062124 w 3572959"/>
              <a:gd name="connsiteY7" fmla="*/ 995858 h 1895807"/>
              <a:gd name="connsiteX8" fmla="*/ 3547899 w 3572959"/>
              <a:gd name="connsiteY8" fmla="*/ 1130800 h 1895807"/>
              <a:gd name="connsiteX9" fmla="*/ 3473410 w 3572959"/>
              <a:gd name="connsiteY9" fmla="*/ 1435642 h 1895807"/>
              <a:gd name="connsiteX10" fmla="*/ 3509799 w 3572959"/>
              <a:gd name="connsiteY10" fmla="*/ 1791188 h 1895807"/>
              <a:gd name="connsiteX11" fmla="*/ 2900193 w 3572959"/>
              <a:gd name="connsiteY11" fmla="*/ 1829294 h 1895807"/>
              <a:gd name="connsiteX12" fmla="*/ 2520910 w 3572959"/>
              <a:gd name="connsiteY12" fmla="*/ 1807117 h 1895807"/>
              <a:gd name="connsiteX13" fmla="*/ 2106573 w 3572959"/>
              <a:gd name="connsiteY13" fmla="*/ 1811879 h 1895807"/>
              <a:gd name="connsiteX14" fmla="*/ 1587460 w 3572959"/>
              <a:gd name="connsiteY14" fmla="*/ 1797592 h 1895807"/>
              <a:gd name="connsiteX15" fmla="*/ 1125498 w 3572959"/>
              <a:gd name="connsiteY15" fmla="*/ 1778541 h 1895807"/>
              <a:gd name="connsiteX16" fmla="*/ 725448 w 3572959"/>
              <a:gd name="connsiteY16" fmla="*/ 1835692 h 1895807"/>
              <a:gd name="connsiteX17" fmla="*/ 772955 w 3572959"/>
              <a:gd name="connsiteY17" fmla="*/ 1149845 h 1895807"/>
              <a:gd name="connsiteX18" fmla="*/ 496848 w 3572959"/>
              <a:gd name="connsiteY18" fmla="*/ 1016542 h 1895807"/>
              <a:gd name="connsiteX19" fmla="*/ 6187 w 3572959"/>
              <a:gd name="connsiteY19" fmla="*/ 1011725 h 1895807"/>
              <a:gd name="connsiteX20" fmla="*/ 153823 w 3572959"/>
              <a:gd name="connsiteY20" fmla="*/ 378325 h 1895807"/>
              <a:gd name="connsiteX0" fmla="*/ 131055 w 3574004"/>
              <a:gd name="connsiteY0" fmla="*/ 383088 h 1895807"/>
              <a:gd name="connsiteX1" fmla="*/ 273938 w 3574004"/>
              <a:gd name="connsiteY1" fmla="*/ 40181 h 1895807"/>
              <a:gd name="connsiteX2" fmla="*/ 1010532 w 3574004"/>
              <a:gd name="connsiteY2" fmla="*/ 273544 h 1895807"/>
              <a:gd name="connsiteX3" fmla="*/ 1591556 w 3574004"/>
              <a:gd name="connsiteY3" fmla="*/ 310057 h 1895807"/>
              <a:gd name="connsiteX4" fmla="*/ 2109082 w 3574004"/>
              <a:gd name="connsiteY4" fmla="*/ 251320 h 1895807"/>
              <a:gd name="connsiteX5" fmla="*/ 2559932 w 3574004"/>
              <a:gd name="connsiteY5" fmla="*/ 140195 h 1895807"/>
              <a:gd name="connsiteX6" fmla="*/ 2544050 w 3574004"/>
              <a:gd name="connsiteY6" fmla="*/ 995856 h 1895807"/>
              <a:gd name="connsiteX7" fmla="*/ 3063169 w 3574004"/>
              <a:gd name="connsiteY7" fmla="*/ 995858 h 1895807"/>
              <a:gd name="connsiteX8" fmla="*/ 3548944 w 3574004"/>
              <a:gd name="connsiteY8" fmla="*/ 1130800 h 1895807"/>
              <a:gd name="connsiteX9" fmla="*/ 3474455 w 3574004"/>
              <a:gd name="connsiteY9" fmla="*/ 1435642 h 1895807"/>
              <a:gd name="connsiteX10" fmla="*/ 3510844 w 3574004"/>
              <a:gd name="connsiteY10" fmla="*/ 1791188 h 1895807"/>
              <a:gd name="connsiteX11" fmla="*/ 2901238 w 3574004"/>
              <a:gd name="connsiteY11" fmla="*/ 1829294 h 1895807"/>
              <a:gd name="connsiteX12" fmla="*/ 2521955 w 3574004"/>
              <a:gd name="connsiteY12" fmla="*/ 1807117 h 1895807"/>
              <a:gd name="connsiteX13" fmla="*/ 2107618 w 3574004"/>
              <a:gd name="connsiteY13" fmla="*/ 1811879 h 1895807"/>
              <a:gd name="connsiteX14" fmla="*/ 1588505 w 3574004"/>
              <a:gd name="connsiteY14" fmla="*/ 1797592 h 1895807"/>
              <a:gd name="connsiteX15" fmla="*/ 1126543 w 3574004"/>
              <a:gd name="connsiteY15" fmla="*/ 1778541 h 1895807"/>
              <a:gd name="connsiteX16" fmla="*/ 726493 w 3574004"/>
              <a:gd name="connsiteY16" fmla="*/ 1835692 h 1895807"/>
              <a:gd name="connsiteX17" fmla="*/ 774000 w 3574004"/>
              <a:gd name="connsiteY17" fmla="*/ 1149845 h 1895807"/>
              <a:gd name="connsiteX18" fmla="*/ 497893 w 3574004"/>
              <a:gd name="connsiteY18" fmla="*/ 1016542 h 1895807"/>
              <a:gd name="connsiteX19" fmla="*/ 7232 w 3574004"/>
              <a:gd name="connsiteY19" fmla="*/ 1011725 h 1895807"/>
              <a:gd name="connsiteX20" fmla="*/ 131055 w 3574004"/>
              <a:gd name="connsiteY20" fmla="*/ 383088 h 1895807"/>
              <a:gd name="connsiteX0" fmla="*/ 131055 w 3574004"/>
              <a:gd name="connsiteY0" fmla="*/ 383088 h 1895807"/>
              <a:gd name="connsiteX1" fmla="*/ 273938 w 3574004"/>
              <a:gd name="connsiteY1" fmla="*/ 40181 h 1895807"/>
              <a:gd name="connsiteX2" fmla="*/ 1010532 w 3574004"/>
              <a:gd name="connsiteY2" fmla="*/ 273544 h 1895807"/>
              <a:gd name="connsiteX3" fmla="*/ 1591556 w 3574004"/>
              <a:gd name="connsiteY3" fmla="*/ 310057 h 1895807"/>
              <a:gd name="connsiteX4" fmla="*/ 2109082 w 3574004"/>
              <a:gd name="connsiteY4" fmla="*/ 251320 h 1895807"/>
              <a:gd name="connsiteX5" fmla="*/ 2559932 w 3574004"/>
              <a:gd name="connsiteY5" fmla="*/ 140195 h 1895807"/>
              <a:gd name="connsiteX6" fmla="*/ 2544050 w 3574004"/>
              <a:gd name="connsiteY6" fmla="*/ 995856 h 1895807"/>
              <a:gd name="connsiteX7" fmla="*/ 3063169 w 3574004"/>
              <a:gd name="connsiteY7" fmla="*/ 995858 h 1895807"/>
              <a:gd name="connsiteX8" fmla="*/ 3548944 w 3574004"/>
              <a:gd name="connsiteY8" fmla="*/ 1130800 h 1895807"/>
              <a:gd name="connsiteX9" fmla="*/ 3474455 w 3574004"/>
              <a:gd name="connsiteY9" fmla="*/ 1435642 h 1895807"/>
              <a:gd name="connsiteX10" fmla="*/ 3510844 w 3574004"/>
              <a:gd name="connsiteY10" fmla="*/ 1791188 h 1895807"/>
              <a:gd name="connsiteX11" fmla="*/ 2901238 w 3574004"/>
              <a:gd name="connsiteY11" fmla="*/ 1829294 h 1895807"/>
              <a:gd name="connsiteX12" fmla="*/ 2521955 w 3574004"/>
              <a:gd name="connsiteY12" fmla="*/ 1807117 h 1895807"/>
              <a:gd name="connsiteX13" fmla="*/ 2107618 w 3574004"/>
              <a:gd name="connsiteY13" fmla="*/ 1811879 h 1895807"/>
              <a:gd name="connsiteX14" fmla="*/ 1588505 w 3574004"/>
              <a:gd name="connsiteY14" fmla="*/ 1797592 h 1895807"/>
              <a:gd name="connsiteX15" fmla="*/ 1126543 w 3574004"/>
              <a:gd name="connsiteY15" fmla="*/ 1778541 h 1895807"/>
              <a:gd name="connsiteX16" fmla="*/ 726493 w 3574004"/>
              <a:gd name="connsiteY16" fmla="*/ 1835692 h 1895807"/>
              <a:gd name="connsiteX17" fmla="*/ 774000 w 3574004"/>
              <a:gd name="connsiteY17" fmla="*/ 1149845 h 1895807"/>
              <a:gd name="connsiteX18" fmla="*/ 497893 w 3574004"/>
              <a:gd name="connsiteY18" fmla="*/ 1016542 h 1895807"/>
              <a:gd name="connsiteX19" fmla="*/ 7232 w 3574004"/>
              <a:gd name="connsiteY19" fmla="*/ 1011725 h 1895807"/>
              <a:gd name="connsiteX20" fmla="*/ 131055 w 3574004"/>
              <a:gd name="connsiteY20" fmla="*/ 383088 h 1895807"/>
              <a:gd name="connsiteX0" fmla="*/ 131055 w 3574004"/>
              <a:gd name="connsiteY0" fmla="*/ 383088 h 1895807"/>
              <a:gd name="connsiteX1" fmla="*/ 273938 w 3574004"/>
              <a:gd name="connsiteY1" fmla="*/ 40181 h 1895807"/>
              <a:gd name="connsiteX2" fmla="*/ 1010532 w 3574004"/>
              <a:gd name="connsiteY2" fmla="*/ 273544 h 1895807"/>
              <a:gd name="connsiteX3" fmla="*/ 1591556 w 3574004"/>
              <a:gd name="connsiteY3" fmla="*/ 310057 h 1895807"/>
              <a:gd name="connsiteX4" fmla="*/ 2109082 w 3574004"/>
              <a:gd name="connsiteY4" fmla="*/ 251320 h 1895807"/>
              <a:gd name="connsiteX5" fmla="*/ 2559932 w 3574004"/>
              <a:gd name="connsiteY5" fmla="*/ 140195 h 1895807"/>
              <a:gd name="connsiteX6" fmla="*/ 2544050 w 3574004"/>
              <a:gd name="connsiteY6" fmla="*/ 995856 h 1895807"/>
              <a:gd name="connsiteX7" fmla="*/ 3063169 w 3574004"/>
              <a:gd name="connsiteY7" fmla="*/ 995858 h 1895807"/>
              <a:gd name="connsiteX8" fmla="*/ 3548944 w 3574004"/>
              <a:gd name="connsiteY8" fmla="*/ 1130800 h 1895807"/>
              <a:gd name="connsiteX9" fmla="*/ 3474455 w 3574004"/>
              <a:gd name="connsiteY9" fmla="*/ 1435642 h 1895807"/>
              <a:gd name="connsiteX10" fmla="*/ 3510844 w 3574004"/>
              <a:gd name="connsiteY10" fmla="*/ 1791188 h 1895807"/>
              <a:gd name="connsiteX11" fmla="*/ 2901238 w 3574004"/>
              <a:gd name="connsiteY11" fmla="*/ 1829294 h 1895807"/>
              <a:gd name="connsiteX12" fmla="*/ 2521955 w 3574004"/>
              <a:gd name="connsiteY12" fmla="*/ 1807117 h 1895807"/>
              <a:gd name="connsiteX13" fmla="*/ 2107618 w 3574004"/>
              <a:gd name="connsiteY13" fmla="*/ 1811879 h 1895807"/>
              <a:gd name="connsiteX14" fmla="*/ 1588505 w 3574004"/>
              <a:gd name="connsiteY14" fmla="*/ 1797592 h 1895807"/>
              <a:gd name="connsiteX15" fmla="*/ 1126543 w 3574004"/>
              <a:gd name="connsiteY15" fmla="*/ 1778541 h 1895807"/>
              <a:gd name="connsiteX16" fmla="*/ 726493 w 3574004"/>
              <a:gd name="connsiteY16" fmla="*/ 1835692 h 1895807"/>
              <a:gd name="connsiteX17" fmla="*/ 774000 w 3574004"/>
              <a:gd name="connsiteY17" fmla="*/ 1149845 h 1895807"/>
              <a:gd name="connsiteX18" fmla="*/ 497893 w 3574004"/>
              <a:gd name="connsiteY18" fmla="*/ 1016542 h 1895807"/>
              <a:gd name="connsiteX19" fmla="*/ 7232 w 3574004"/>
              <a:gd name="connsiteY19" fmla="*/ 1011725 h 1895807"/>
              <a:gd name="connsiteX20" fmla="*/ 131055 w 3574004"/>
              <a:gd name="connsiteY20" fmla="*/ 383088 h 1895807"/>
              <a:gd name="connsiteX0" fmla="*/ 131055 w 3574004"/>
              <a:gd name="connsiteY0" fmla="*/ 383088 h 1895807"/>
              <a:gd name="connsiteX1" fmla="*/ 273938 w 3574004"/>
              <a:gd name="connsiteY1" fmla="*/ 40181 h 1895807"/>
              <a:gd name="connsiteX2" fmla="*/ 1010532 w 3574004"/>
              <a:gd name="connsiteY2" fmla="*/ 273544 h 1895807"/>
              <a:gd name="connsiteX3" fmla="*/ 1591556 w 3574004"/>
              <a:gd name="connsiteY3" fmla="*/ 310057 h 1895807"/>
              <a:gd name="connsiteX4" fmla="*/ 2109082 w 3574004"/>
              <a:gd name="connsiteY4" fmla="*/ 251320 h 1895807"/>
              <a:gd name="connsiteX5" fmla="*/ 2559932 w 3574004"/>
              <a:gd name="connsiteY5" fmla="*/ 140195 h 1895807"/>
              <a:gd name="connsiteX6" fmla="*/ 2544050 w 3574004"/>
              <a:gd name="connsiteY6" fmla="*/ 995856 h 1895807"/>
              <a:gd name="connsiteX7" fmla="*/ 3063169 w 3574004"/>
              <a:gd name="connsiteY7" fmla="*/ 995858 h 1895807"/>
              <a:gd name="connsiteX8" fmla="*/ 3548944 w 3574004"/>
              <a:gd name="connsiteY8" fmla="*/ 1130800 h 1895807"/>
              <a:gd name="connsiteX9" fmla="*/ 3474455 w 3574004"/>
              <a:gd name="connsiteY9" fmla="*/ 1435642 h 1895807"/>
              <a:gd name="connsiteX10" fmla="*/ 3510844 w 3574004"/>
              <a:gd name="connsiteY10" fmla="*/ 1791188 h 1895807"/>
              <a:gd name="connsiteX11" fmla="*/ 2901238 w 3574004"/>
              <a:gd name="connsiteY11" fmla="*/ 1829294 h 1895807"/>
              <a:gd name="connsiteX12" fmla="*/ 2521955 w 3574004"/>
              <a:gd name="connsiteY12" fmla="*/ 1807117 h 1895807"/>
              <a:gd name="connsiteX13" fmla="*/ 2107618 w 3574004"/>
              <a:gd name="connsiteY13" fmla="*/ 1811879 h 1895807"/>
              <a:gd name="connsiteX14" fmla="*/ 1588505 w 3574004"/>
              <a:gd name="connsiteY14" fmla="*/ 1797592 h 1895807"/>
              <a:gd name="connsiteX15" fmla="*/ 1126543 w 3574004"/>
              <a:gd name="connsiteY15" fmla="*/ 1778541 h 1895807"/>
              <a:gd name="connsiteX16" fmla="*/ 726493 w 3574004"/>
              <a:gd name="connsiteY16" fmla="*/ 1835692 h 1895807"/>
              <a:gd name="connsiteX17" fmla="*/ 774000 w 3574004"/>
              <a:gd name="connsiteY17" fmla="*/ 1149845 h 1895807"/>
              <a:gd name="connsiteX18" fmla="*/ 497893 w 3574004"/>
              <a:gd name="connsiteY18" fmla="*/ 1016542 h 1895807"/>
              <a:gd name="connsiteX19" fmla="*/ 7232 w 3574004"/>
              <a:gd name="connsiteY19" fmla="*/ 1011725 h 1895807"/>
              <a:gd name="connsiteX20" fmla="*/ 131055 w 3574004"/>
              <a:gd name="connsiteY20" fmla="*/ 383088 h 1895807"/>
              <a:gd name="connsiteX0" fmla="*/ 131055 w 3574004"/>
              <a:gd name="connsiteY0" fmla="*/ 383088 h 1895807"/>
              <a:gd name="connsiteX1" fmla="*/ 273938 w 3574004"/>
              <a:gd name="connsiteY1" fmla="*/ 40181 h 1895807"/>
              <a:gd name="connsiteX2" fmla="*/ 1010532 w 3574004"/>
              <a:gd name="connsiteY2" fmla="*/ 273544 h 1895807"/>
              <a:gd name="connsiteX3" fmla="*/ 1591556 w 3574004"/>
              <a:gd name="connsiteY3" fmla="*/ 310057 h 1895807"/>
              <a:gd name="connsiteX4" fmla="*/ 2109082 w 3574004"/>
              <a:gd name="connsiteY4" fmla="*/ 251320 h 1895807"/>
              <a:gd name="connsiteX5" fmla="*/ 2559932 w 3574004"/>
              <a:gd name="connsiteY5" fmla="*/ 140195 h 1895807"/>
              <a:gd name="connsiteX6" fmla="*/ 2544050 w 3574004"/>
              <a:gd name="connsiteY6" fmla="*/ 995856 h 1895807"/>
              <a:gd name="connsiteX7" fmla="*/ 3063169 w 3574004"/>
              <a:gd name="connsiteY7" fmla="*/ 995858 h 1895807"/>
              <a:gd name="connsiteX8" fmla="*/ 3548944 w 3574004"/>
              <a:gd name="connsiteY8" fmla="*/ 1130800 h 1895807"/>
              <a:gd name="connsiteX9" fmla="*/ 3474455 w 3574004"/>
              <a:gd name="connsiteY9" fmla="*/ 1435642 h 1895807"/>
              <a:gd name="connsiteX10" fmla="*/ 3510844 w 3574004"/>
              <a:gd name="connsiteY10" fmla="*/ 1791188 h 1895807"/>
              <a:gd name="connsiteX11" fmla="*/ 2901238 w 3574004"/>
              <a:gd name="connsiteY11" fmla="*/ 1829294 h 1895807"/>
              <a:gd name="connsiteX12" fmla="*/ 2521955 w 3574004"/>
              <a:gd name="connsiteY12" fmla="*/ 1807117 h 1895807"/>
              <a:gd name="connsiteX13" fmla="*/ 2107618 w 3574004"/>
              <a:gd name="connsiteY13" fmla="*/ 1811879 h 1895807"/>
              <a:gd name="connsiteX14" fmla="*/ 1588505 w 3574004"/>
              <a:gd name="connsiteY14" fmla="*/ 1797592 h 1895807"/>
              <a:gd name="connsiteX15" fmla="*/ 1126543 w 3574004"/>
              <a:gd name="connsiteY15" fmla="*/ 1778541 h 1895807"/>
              <a:gd name="connsiteX16" fmla="*/ 726493 w 3574004"/>
              <a:gd name="connsiteY16" fmla="*/ 1835692 h 1895807"/>
              <a:gd name="connsiteX17" fmla="*/ 774000 w 3574004"/>
              <a:gd name="connsiteY17" fmla="*/ 1149845 h 1895807"/>
              <a:gd name="connsiteX18" fmla="*/ 497893 w 3574004"/>
              <a:gd name="connsiteY18" fmla="*/ 1016542 h 1895807"/>
              <a:gd name="connsiteX19" fmla="*/ 7232 w 3574004"/>
              <a:gd name="connsiteY19" fmla="*/ 1011725 h 1895807"/>
              <a:gd name="connsiteX20" fmla="*/ 131055 w 3574004"/>
              <a:gd name="connsiteY20" fmla="*/ 383088 h 1895807"/>
              <a:gd name="connsiteX0" fmla="*/ 131055 w 3574004"/>
              <a:gd name="connsiteY0" fmla="*/ 383088 h 1895807"/>
              <a:gd name="connsiteX1" fmla="*/ 273938 w 3574004"/>
              <a:gd name="connsiteY1" fmla="*/ 40181 h 1895807"/>
              <a:gd name="connsiteX2" fmla="*/ 1010532 w 3574004"/>
              <a:gd name="connsiteY2" fmla="*/ 273544 h 1895807"/>
              <a:gd name="connsiteX3" fmla="*/ 1591556 w 3574004"/>
              <a:gd name="connsiteY3" fmla="*/ 310057 h 1895807"/>
              <a:gd name="connsiteX4" fmla="*/ 2109082 w 3574004"/>
              <a:gd name="connsiteY4" fmla="*/ 251320 h 1895807"/>
              <a:gd name="connsiteX5" fmla="*/ 2559932 w 3574004"/>
              <a:gd name="connsiteY5" fmla="*/ 140195 h 1895807"/>
              <a:gd name="connsiteX6" fmla="*/ 2544050 w 3574004"/>
              <a:gd name="connsiteY6" fmla="*/ 995856 h 1895807"/>
              <a:gd name="connsiteX7" fmla="*/ 3063169 w 3574004"/>
              <a:gd name="connsiteY7" fmla="*/ 995858 h 1895807"/>
              <a:gd name="connsiteX8" fmla="*/ 3548944 w 3574004"/>
              <a:gd name="connsiteY8" fmla="*/ 1130800 h 1895807"/>
              <a:gd name="connsiteX9" fmla="*/ 3474455 w 3574004"/>
              <a:gd name="connsiteY9" fmla="*/ 1435642 h 1895807"/>
              <a:gd name="connsiteX10" fmla="*/ 3510844 w 3574004"/>
              <a:gd name="connsiteY10" fmla="*/ 1791188 h 1895807"/>
              <a:gd name="connsiteX11" fmla="*/ 2901238 w 3574004"/>
              <a:gd name="connsiteY11" fmla="*/ 1829294 h 1895807"/>
              <a:gd name="connsiteX12" fmla="*/ 2521955 w 3574004"/>
              <a:gd name="connsiteY12" fmla="*/ 1807117 h 1895807"/>
              <a:gd name="connsiteX13" fmla="*/ 2107618 w 3574004"/>
              <a:gd name="connsiteY13" fmla="*/ 1811879 h 1895807"/>
              <a:gd name="connsiteX14" fmla="*/ 1588505 w 3574004"/>
              <a:gd name="connsiteY14" fmla="*/ 1797592 h 1895807"/>
              <a:gd name="connsiteX15" fmla="*/ 1126543 w 3574004"/>
              <a:gd name="connsiteY15" fmla="*/ 1778541 h 1895807"/>
              <a:gd name="connsiteX16" fmla="*/ 726493 w 3574004"/>
              <a:gd name="connsiteY16" fmla="*/ 1835692 h 1895807"/>
              <a:gd name="connsiteX17" fmla="*/ 774000 w 3574004"/>
              <a:gd name="connsiteY17" fmla="*/ 1149845 h 1895807"/>
              <a:gd name="connsiteX18" fmla="*/ 497893 w 3574004"/>
              <a:gd name="connsiteY18" fmla="*/ 1016542 h 1895807"/>
              <a:gd name="connsiteX19" fmla="*/ 7232 w 3574004"/>
              <a:gd name="connsiteY19" fmla="*/ 1011725 h 1895807"/>
              <a:gd name="connsiteX20" fmla="*/ 131055 w 3574004"/>
              <a:gd name="connsiteY20" fmla="*/ 383088 h 1895807"/>
              <a:gd name="connsiteX0" fmla="*/ 131055 w 3574004"/>
              <a:gd name="connsiteY0" fmla="*/ 385943 h 1898662"/>
              <a:gd name="connsiteX1" fmla="*/ 273938 w 3574004"/>
              <a:gd name="connsiteY1" fmla="*/ 43036 h 1898662"/>
              <a:gd name="connsiteX2" fmla="*/ 1010532 w 3574004"/>
              <a:gd name="connsiteY2" fmla="*/ 276399 h 1898662"/>
              <a:gd name="connsiteX3" fmla="*/ 1591556 w 3574004"/>
              <a:gd name="connsiteY3" fmla="*/ 312912 h 1898662"/>
              <a:gd name="connsiteX4" fmla="*/ 2109082 w 3574004"/>
              <a:gd name="connsiteY4" fmla="*/ 254175 h 1898662"/>
              <a:gd name="connsiteX5" fmla="*/ 2559932 w 3574004"/>
              <a:gd name="connsiteY5" fmla="*/ 143050 h 1898662"/>
              <a:gd name="connsiteX6" fmla="*/ 2544050 w 3574004"/>
              <a:gd name="connsiteY6" fmla="*/ 998711 h 1898662"/>
              <a:gd name="connsiteX7" fmla="*/ 3063169 w 3574004"/>
              <a:gd name="connsiteY7" fmla="*/ 998713 h 1898662"/>
              <a:gd name="connsiteX8" fmla="*/ 3548944 w 3574004"/>
              <a:gd name="connsiteY8" fmla="*/ 1133655 h 1898662"/>
              <a:gd name="connsiteX9" fmla="*/ 3474455 w 3574004"/>
              <a:gd name="connsiteY9" fmla="*/ 1438497 h 1898662"/>
              <a:gd name="connsiteX10" fmla="*/ 3510844 w 3574004"/>
              <a:gd name="connsiteY10" fmla="*/ 1794043 h 1898662"/>
              <a:gd name="connsiteX11" fmla="*/ 2901238 w 3574004"/>
              <a:gd name="connsiteY11" fmla="*/ 1832149 h 1898662"/>
              <a:gd name="connsiteX12" fmla="*/ 2521955 w 3574004"/>
              <a:gd name="connsiteY12" fmla="*/ 1809972 h 1898662"/>
              <a:gd name="connsiteX13" fmla="*/ 2107618 w 3574004"/>
              <a:gd name="connsiteY13" fmla="*/ 1814734 h 1898662"/>
              <a:gd name="connsiteX14" fmla="*/ 1588505 w 3574004"/>
              <a:gd name="connsiteY14" fmla="*/ 1800447 h 1898662"/>
              <a:gd name="connsiteX15" fmla="*/ 1126543 w 3574004"/>
              <a:gd name="connsiteY15" fmla="*/ 1781396 h 1898662"/>
              <a:gd name="connsiteX16" fmla="*/ 726493 w 3574004"/>
              <a:gd name="connsiteY16" fmla="*/ 1838547 h 1898662"/>
              <a:gd name="connsiteX17" fmla="*/ 774000 w 3574004"/>
              <a:gd name="connsiteY17" fmla="*/ 1152700 h 1898662"/>
              <a:gd name="connsiteX18" fmla="*/ 497893 w 3574004"/>
              <a:gd name="connsiteY18" fmla="*/ 1019397 h 1898662"/>
              <a:gd name="connsiteX19" fmla="*/ 7232 w 3574004"/>
              <a:gd name="connsiteY19" fmla="*/ 1014580 h 1898662"/>
              <a:gd name="connsiteX20" fmla="*/ 131055 w 3574004"/>
              <a:gd name="connsiteY20" fmla="*/ 385943 h 1898662"/>
              <a:gd name="connsiteX0" fmla="*/ 131055 w 3574004"/>
              <a:gd name="connsiteY0" fmla="*/ 385943 h 1898662"/>
              <a:gd name="connsiteX1" fmla="*/ 273938 w 3574004"/>
              <a:gd name="connsiteY1" fmla="*/ 43036 h 1898662"/>
              <a:gd name="connsiteX2" fmla="*/ 1010532 w 3574004"/>
              <a:gd name="connsiteY2" fmla="*/ 276399 h 1898662"/>
              <a:gd name="connsiteX3" fmla="*/ 1591556 w 3574004"/>
              <a:gd name="connsiteY3" fmla="*/ 312912 h 1898662"/>
              <a:gd name="connsiteX4" fmla="*/ 2109082 w 3574004"/>
              <a:gd name="connsiteY4" fmla="*/ 254175 h 1898662"/>
              <a:gd name="connsiteX5" fmla="*/ 2559932 w 3574004"/>
              <a:gd name="connsiteY5" fmla="*/ 143050 h 1898662"/>
              <a:gd name="connsiteX6" fmla="*/ 2544050 w 3574004"/>
              <a:gd name="connsiteY6" fmla="*/ 998711 h 1898662"/>
              <a:gd name="connsiteX7" fmla="*/ 3063169 w 3574004"/>
              <a:gd name="connsiteY7" fmla="*/ 998713 h 1898662"/>
              <a:gd name="connsiteX8" fmla="*/ 3548944 w 3574004"/>
              <a:gd name="connsiteY8" fmla="*/ 1133655 h 1898662"/>
              <a:gd name="connsiteX9" fmla="*/ 3474455 w 3574004"/>
              <a:gd name="connsiteY9" fmla="*/ 1438497 h 1898662"/>
              <a:gd name="connsiteX10" fmla="*/ 3510844 w 3574004"/>
              <a:gd name="connsiteY10" fmla="*/ 1794043 h 1898662"/>
              <a:gd name="connsiteX11" fmla="*/ 2901238 w 3574004"/>
              <a:gd name="connsiteY11" fmla="*/ 1832149 h 1898662"/>
              <a:gd name="connsiteX12" fmla="*/ 2521955 w 3574004"/>
              <a:gd name="connsiteY12" fmla="*/ 1809972 h 1898662"/>
              <a:gd name="connsiteX13" fmla="*/ 2107618 w 3574004"/>
              <a:gd name="connsiteY13" fmla="*/ 1814734 h 1898662"/>
              <a:gd name="connsiteX14" fmla="*/ 1588505 w 3574004"/>
              <a:gd name="connsiteY14" fmla="*/ 1800447 h 1898662"/>
              <a:gd name="connsiteX15" fmla="*/ 1126543 w 3574004"/>
              <a:gd name="connsiteY15" fmla="*/ 1781396 h 1898662"/>
              <a:gd name="connsiteX16" fmla="*/ 726493 w 3574004"/>
              <a:gd name="connsiteY16" fmla="*/ 1838547 h 1898662"/>
              <a:gd name="connsiteX17" fmla="*/ 783525 w 3574004"/>
              <a:gd name="connsiteY17" fmla="*/ 1147938 h 1898662"/>
              <a:gd name="connsiteX18" fmla="*/ 497893 w 3574004"/>
              <a:gd name="connsiteY18" fmla="*/ 1019397 h 1898662"/>
              <a:gd name="connsiteX19" fmla="*/ 7232 w 3574004"/>
              <a:gd name="connsiteY19" fmla="*/ 1014580 h 1898662"/>
              <a:gd name="connsiteX20" fmla="*/ 131055 w 3574004"/>
              <a:gd name="connsiteY20" fmla="*/ 385943 h 1898662"/>
              <a:gd name="connsiteX0" fmla="*/ 131055 w 3574004"/>
              <a:gd name="connsiteY0" fmla="*/ 385943 h 1898662"/>
              <a:gd name="connsiteX1" fmla="*/ 273938 w 3574004"/>
              <a:gd name="connsiteY1" fmla="*/ 43036 h 1898662"/>
              <a:gd name="connsiteX2" fmla="*/ 1010532 w 3574004"/>
              <a:gd name="connsiteY2" fmla="*/ 276399 h 1898662"/>
              <a:gd name="connsiteX3" fmla="*/ 1591556 w 3574004"/>
              <a:gd name="connsiteY3" fmla="*/ 312912 h 1898662"/>
              <a:gd name="connsiteX4" fmla="*/ 2109082 w 3574004"/>
              <a:gd name="connsiteY4" fmla="*/ 254175 h 1898662"/>
              <a:gd name="connsiteX5" fmla="*/ 2559932 w 3574004"/>
              <a:gd name="connsiteY5" fmla="*/ 143050 h 1898662"/>
              <a:gd name="connsiteX6" fmla="*/ 2544050 w 3574004"/>
              <a:gd name="connsiteY6" fmla="*/ 998711 h 1898662"/>
              <a:gd name="connsiteX7" fmla="*/ 3063169 w 3574004"/>
              <a:gd name="connsiteY7" fmla="*/ 998713 h 1898662"/>
              <a:gd name="connsiteX8" fmla="*/ 3548944 w 3574004"/>
              <a:gd name="connsiteY8" fmla="*/ 1133655 h 1898662"/>
              <a:gd name="connsiteX9" fmla="*/ 3474455 w 3574004"/>
              <a:gd name="connsiteY9" fmla="*/ 1438497 h 1898662"/>
              <a:gd name="connsiteX10" fmla="*/ 3510844 w 3574004"/>
              <a:gd name="connsiteY10" fmla="*/ 1794043 h 1898662"/>
              <a:gd name="connsiteX11" fmla="*/ 2901238 w 3574004"/>
              <a:gd name="connsiteY11" fmla="*/ 1832149 h 1898662"/>
              <a:gd name="connsiteX12" fmla="*/ 2521955 w 3574004"/>
              <a:gd name="connsiteY12" fmla="*/ 1809972 h 1898662"/>
              <a:gd name="connsiteX13" fmla="*/ 2107618 w 3574004"/>
              <a:gd name="connsiteY13" fmla="*/ 1814734 h 1898662"/>
              <a:gd name="connsiteX14" fmla="*/ 1588505 w 3574004"/>
              <a:gd name="connsiteY14" fmla="*/ 1800447 h 1898662"/>
              <a:gd name="connsiteX15" fmla="*/ 1126543 w 3574004"/>
              <a:gd name="connsiteY15" fmla="*/ 1781396 h 1898662"/>
              <a:gd name="connsiteX16" fmla="*/ 716968 w 3574004"/>
              <a:gd name="connsiteY16" fmla="*/ 1843310 h 1898662"/>
              <a:gd name="connsiteX17" fmla="*/ 783525 w 3574004"/>
              <a:gd name="connsiteY17" fmla="*/ 1147938 h 1898662"/>
              <a:gd name="connsiteX18" fmla="*/ 497893 w 3574004"/>
              <a:gd name="connsiteY18" fmla="*/ 1019397 h 1898662"/>
              <a:gd name="connsiteX19" fmla="*/ 7232 w 3574004"/>
              <a:gd name="connsiteY19" fmla="*/ 1014580 h 1898662"/>
              <a:gd name="connsiteX20" fmla="*/ 131055 w 3574004"/>
              <a:gd name="connsiteY20" fmla="*/ 385943 h 1898662"/>
              <a:gd name="connsiteX0" fmla="*/ 131055 w 3574004"/>
              <a:gd name="connsiteY0" fmla="*/ 385943 h 1898662"/>
              <a:gd name="connsiteX1" fmla="*/ 273938 w 3574004"/>
              <a:gd name="connsiteY1" fmla="*/ 43036 h 1898662"/>
              <a:gd name="connsiteX2" fmla="*/ 1010532 w 3574004"/>
              <a:gd name="connsiteY2" fmla="*/ 276399 h 1898662"/>
              <a:gd name="connsiteX3" fmla="*/ 1591556 w 3574004"/>
              <a:gd name="connsiteY3" fmla="*/ 312912 h 1898662"/>
              <a:gd name="connsiteX4" fmla="*/ 2109082 w 3574004"/>
              <a:gd name="connsiteY4" fmla="*/ 254175 h 1898662"/>
              <a:gd name="connsiteX5" fmla="*/ 2559932 w 3574004"/>
              <a:gd name="connsiteY5" fmla="*/ 143050 h 1898662"/>
              <a:gd name="connsiteX6" fmla="*/ 2544050 w 3574004"/>
              <a:gd name="connsiteY6" fmla="*/ 998711 h 1898662"/>
              <a:gd name="connsiteX7" fmla="*/ 3063169 w 3574004"/>
              <a:gd name="connsiteY7" fmla="*/ 998713 h 1898662"/>
              <a:gd name="connsiteX8" fmla="*/ 3548944 w 3574004"/>
              <a:gd name="connsiteY8" fmla="*/ 1133655 h 1898662"/>
              <a:gd name="connsiteX9" fmla="*/ 3474455 w 3574004"/>
              <a:gd name="connsiteY9" fmla="*/ 1438497 h 1898662"/>
              <a:gd name="connsiteX10" fmla="*/ 3510844 w 3574004"/>
              <a:gd name="connsiteY10" fmla="*/ 1794043 h 1898662"/>
              <a:gd name="connsiteX11" fmla="*/ 2901238 w 3574004"/>
              <a:gd name="connsiteY11" fmla="*/ 1832149 h 1898662"/>
              <a:gd name="connsiteX12" fmla="*/ 2521955 w 3574004"/>
              <a:gd name="connsiteY12" fmla="*/ 1809972 h 1898662"/>
              <a:gd name="connsiteX13" fmla="*/ 2107618 w 3574004"/>
              <a:gd name="connsiteY13" fmla="*/ 1814734 h 1898662"/>
              <a:gd name="connsiteX14" fmla="*/ 1588505 w 3574004"/>
              <a:gd name="connsiteY14" fmla="*/ 1800447 h 1898662"/>
              <a:gd name="connsiteX15" fmla="*/ 1126543 w 3574004"/>
              <a:gd name="connsiteY15" fmla="*/ 1781396 h 1898662"/>
              <a:gd name="connsiteX16" fmla="*/ 697918 w 3574004"/>
              <a:gd name="connsiteY16" fmla="*/ 1824260 h 1898662"/>
              <a:gd name="connsiteX17" fmla="*/ 783525 w 3574004"/>
              <a:gd name="connsiteY17" fmla="*/ 1147938 h 1898662"/>
              <a:gd name="connsiteX18" fmla="*/ 497893 w 3574004"/>
              <a:gd name="connsiteY18" fmla="*/ 1019397 h 1898662"/>
              <a:gd name="connsiteX19" fmla="*/ 7232 w 3574004"/>
              <a:gd name="connsiteY19" fmla="*/ 1014580 h 1898662"/>
              <a:gd name="connsiteX20" fmla="*/ 131055 w 3574004"/>
              <a:gd name="connsiteY20" fmla="*/ 385943 h 1898662"/>
              <a:gd name="connsiteX0" fmla="*/ 131055 w 3574004"/>
              <a:gd name="connsiteY0" fmla="*/ 385943 h 1898662"/>
              <a:gd name="connsiteX1" fmla="*/ 273938 w 3574004"/>
              <a:gd name="connsiteY1" fmla="*/ 43036 h 1898662"/>
              <a:gd name="connsiteX2" fmla="*/ 1010532 w 3574004"/>
              <a:gd name="connsiteY2" fmla="*/ 276399 h 1898662"/>
              <a:gd name="connsiteX3" fmla="*/ 1591556 w 3574004"/>
              <a:gd name="connsiteY3" fmla="*/ 312912 h 1898662"/>
              <a:gd name="connsiteX4" fmla="*/ 2109082 w 3574004"/>
              <a:gd name="connsiteY4" fmla="*/ 254175 h 1898662"/>
              <a:gd name="connsiteX5" fmla="*/ 2559932 w 3574004"/>
              <a:gd name="connsiteY5" fmla="*/ 143050 h 1898662"/>
              <a:gd name="connsiteX6" fmla="*/ 2544050 w 3574004"/>
              <a:gd name="connsiteY6" fmla="*/ 998711 h 1898662"/>
              <a:gd name="connsiteX7" fmla="*/ 3063169 w 3574004"/>
              <a:gd name="connsiteY7" fmla="*/ 998713 h 1898662"/>
              <a:gd name="connsiteX8" fmla="*/ 3548944 w 3574004"/>
              <a:gd name="connsiteY8" fmla="*/ 1133655 h 1898662"/>
              <a:gd name="connsiteX9" fmla="*/ 3474455 w 3574004"/>
              <a:gd name="connsiteY9" fmla="*/ 1438497 h 1898662"/>
              <a:gd name="connsiteX10" fmla="*/ 3510844 w 3574004"/>
              <a:gd name="connsiteY10" fmla="*/ 1794043 h 1898662"/>
              <a:gd name="connsiteX11" fmla="*/ 2901238 w 3574004"/>
              <a:gd name="connsiteY11" fmla="*/ 1832149 h 1898662"/>
              <a:gd name="connsiteX12" fmla="*/ 2521955 w 3574004"/>
              <a:gd name="connsiteY12" fmla="*/ 1809972 h 1898662"/>
              <a:gd name="connsiteX13" fmla="*/ 2107618 w 3574004"/>
              <a:gd name="connsiteY13" fmla="*/ 1814734 h 1898662"/>
              <a:gd name="connsiteX14" fmla="*/ 1588505 w 3574004"/>
              <a:gd name="connsiteY14" fmla="*/ 1800447 h 1898662"/>
              <a:gd name="connsiteX15" fmla="*/ 1126543 w 3574004"/>
              <a:gd name="connsiteY15" fmla="*/ 1781396 h 1898662"/>
              <a:gd name="connsiteX16" fmla="*/ 669343 w 3574004"/>
              <a:gd name="connsiteY16" fmla="*/ 1824260 h 1898662"/>
              <a:gd name="connsiteX17" fmla="*/ 783525 w 3574004"/>
              <a:gd name="connsiteY17" fmla="*/ 1147938 h 1898662"/>
              <a:gd name="connsiteX18" fmla="*/ 497893 w 3574004"/>
              <a:gd name="connsiteY18" fmla="*/ 1019397 h 1898662"/>
              <a:gd name="connsiteX19" fmla="*/ 7232 w 3574004"/>
              <a:gd name="connsiteY19" fmla="*/ 1014580 h 1898662"/>
              <a:gd name="connsiteX20" fmla="*/ 131055 w 3574004"/>
              <a:gd name="connsiteY20" fmla="*/ 385943 h 1898662"/>
              <a:gd name="connsiteX0" fmla="*/ 131055 w 3574004"/>
              <a:gd name="connsiteY0" fmla="*/ 385943 h 1898662"/>
              <a:gd name="connsiteX1" fmla="*/ 273938 w 3574004"/>
              <a:gd name="connsiteY1" fmla="*/ 43036 h 1898662"/>
              <a:gd name="connsiteX2" fmla="*/ 1010532 w 3574004"/>
              <a:gd name="connsiteY2" fmla="*/ 276399 h 1898662"/>
              <a:gd name="connsiteX3" fmla="*/ 1591556 w 3574004"/>
              <a:gd name="connsiteY3" fmla="*/ 312912 h 1898662"/>
              <a:gd name="connsiteX4" fmla="*/ 2109082 w 3574004"/>
              <a:gd name="connsiteY4" fmla="*/ 254175 h 1898662"/>
              <a:gd name="connsiteX5" fmla="*/ 2559932 w 3574004"/>
              <a:gd name="connsiteY5" fmla="*/ 143050 h 1898662"/>
              <a:gd name="connsiteX6" fmla="*/ 2544050 w 3574004"/>
              <a:gd name="connsiteY6" fmla="*/ 998711 h 1898662"/>
              <a:gd name="connsiteX7" fmla="*/ 3063169 w 3574004"/>
              <a:gd name="connsiteY7" fmla="*/ 998713 h 1898662"/>
              <a:gd name="connsiteX8" fmla="*/ 3548944 w 3574004"/>
              <a:gd name="connsiteY8" fmla="*/ 1133655 h 1898662"/>
              <a:gd name="connsiteX9" fmla="*/ 3474455 w 3574004"/>
              <a:gd name="connsiteY9" fmla="*/ 1438497 h 1898662"/>
              <a:gd name="connsiteX10" fmla="*/ 3510844 w 3574004"/>
              <a:gd name="connsiteY10" fmla="*/ 1794043 h 1898662"/>
              <a:gd name="connsiteX11" fmla="*/ 2901238 w 3574004"/>
              <a:gd name="connsiteY11" fmla="*/ 1832149 h 1898662"/>
              <a:gd name="connsiteX12" fmla="*/ 2521955 w 3574004"/>
              <a:gd name="connsiteY12" fmla="*/ 1809972 h 1898662"/>
              <a:gd name="connsiteX13" fmla="*/ 2107618 w 3574004"/>
              <a:gd name="connsiteY13" fmla="*/ 1814734 h 1898662"/>
              <a:gd name="connsiteX14" fmla="*/ 1588505 w 3574004"/>
              <a:gd name="connsiteY14" fmla="*/ 1800447 h 1898662"/>
              <a:gd name="connsiteX15" fmla="*/ 1126543 w 3574004"/>
              <a:gd name="connsiteY15" fmla="*/ 1781396 h 1898662"/>
              <a:gd name="connsiteX16" fmla="*/ 669343 w 3574004"/>
              <a:gd name="connsiteY16" fmla="*/ 1824260 h 1898662"/>
              <a:gd name="connsiteX17" fmla="*/ 783525 w 3574004"/>
              <a:gd name="connsiteY17" fmla="*/ 1147938 h 1898662"/>
              <a:gd name="connsiteX18" fmla="*/ 497893 w 3574004"/>
              <a:gd name="connsiteY18" fmla="*/ 1019397 h 1898662"/>
              <a:gd name="connsiteX19" fmla="*/ 7232 w 3574004"/>
              <a:gd name="connsiteY19" fmla="*/ 1014580 h 1898662"/>
              <a:gd name="connsiteX20" fmla="*/ 131055 w 3574004"/>
              <a:gd name="connsiteY20" fmla="*/ 385943 h 1898662"/>
              <a:gd name="connsiteX0" fmla="*/ 131055 w 3574004"/>
              <a:gd name="connsiteY0" fmla="*/ 385943 h 1898662"/>
              <a:gd name="connsiteX1" fmla="*/ 273938 w 3574004"/>
              <a:gd name="connsiteY1" fmla="*/ 43036 h 1898662"/>
              <a:gd name="connsiteX2" fmla="*/ 1010532 w 3574004"/>
              <a:gd name="connsiteY2" fmla="*/ 276399 h 1898662"/>
              <a:gd name="connsiteX3" fmla="*/ 1591556 w 3574004"/>
              <a:gd name="connsiteY3" fmla="*/ 312912 h 1898662"/>
              <a:gd name="connsiteX4" fmla="*/ 2109082 w 3574004"/>
              <a:gd name="connsiteY4" fmla="*/ 254175 h 1898662"/>
              <a:gd name="connsiteX5" fmla="*/ 2559932 w 3574004"/>
              <a:gd name="connsiteY5" fmla="*/ 143050 h 1898662"/>
              <a:gd name="connsiteX6" fmla="*/ 2544050 w 3574004"/>
              <a:gd name="connsiteY6" fmla="*/ 998711 h 1898662"/>
              <a:gd name="connsiteX7" fmla="*/ 3063169 w 3574004"/>
              <a:gd name="connsiteY7" fmla="*/ 998713 h 1898662"/>
              <a:gd name="connsiteX8" fmla="*/ 3548944 w 3574004"/>
              <a:gd name="connsiteY8" fmla="*/ 1133655 h 1898662"/>
              <a:gd name="connsiteX9" fmla="*/ 3474455 w 3574004"/>
              <a:gd name="connsiteY9" fmla="*/ 1438497 h 1898662"/>
              <a:gd name="connsiteX10" fmla="*/ 3510844 w 3574004"/>
              <a:gd name="connsiteY10" fmla="*/ 1794043 h 1898662"/>
              <a:gd name="connsiteX11" fmla="*/ 2901238 w 3574004"/>
              <a:gd name="connsiteY11" fmla="*/ 1832149 h 1898662"/>
              <a:gd name="connsiteX12" fmla="*/ 2521955 w 3574004"/>
              <a:gd name="connsiteY12" fmla="*/ 1809972 h 1898662"/>
              <a:gd name="connsiteX13" fmla="*/ 2107618 w 3574004"/>
              <a:gd name="connsiteY13" fmla="*/ 1814734 h 1898662"/>
              <a:gd name="connsiteX14" fmla="*/ 1588505 w 3574004"/>
              <a:gd name="connsiteY14" fmla="*/ 1800447 h 1898662"/>
              <a:gd name="connsiteX15" fmla="*/ 1126543 w 3574004"/>
              <a:gd name="connsiteY15" fmla="*/ 1781396 h 1898662"/>
              <a:gd name="connsiteX16" fmla="*/ 697918 w 3574004"/>
              <a:gd name="connsiteY16" fmla="*/ 1795685 h 1898662"/>
              <a:gd name="connsiteX17" fmla="*/ 783525 w 3574004"/>
              <a:gd name="connsiteY17" fmla="*/ 1147938 h 1898662"/>
              <a:gd name="connsiteX18" fmla="*/ 497893 w 3574004"/>
              <a:gd name="connsiteY18" fmla="*/ 1019397 h 1898662"/>
              <a:gd name="connsiteX19" fmla="*/ 7232 w 3574004"/>
              <a:gd name="connsiteY19" fmla="*/ 1014580 h 1898662"/>
              <a:gd name="connsiteX20" fmla="*/ 131055 w 3574004"/>
              <a:gd name="connsiteY20" fmla="*/ 385943 h 1898662"/>
              <a:gd name="connsiteX0" fmla="*/ 131055 w 3574004"/>
              <a:gd name="connsiteY0" fmla="*/ 385943 h 1898662"/>
              <a:gd name="connsiteX1" fmla="*/ 273938 w 3574004"/>
              <a:gd name="connsiteY1" fmla="*/ 43036 h 1898662"/>
              <a:gd name="connsiteX2" fmla="*/ 1010532 w 3574004"/>
              <a:gd name="connsiteY2" fmla="*/ 276399 h 1898662"/>
              <a:gd name="connsiteX3" fmla="*/ 1591556 w 3574004"/>
              <a:gd name="connsiteY3" fmla="*/ 312912 h 1898662"/>
              <a:gd name="connsiteX4" fmla="*/ 2109082 w 3574004"/>
              <a:gd name="connsiteY4" fmla="*/ 254175 h 1898662"/>
              <a:gd name="connsiteX5" fmla="*/ 2559932 w 3574004"/>
              <a:gd name="connsiteY5" fmla="*/ 143050 h 1898662"/>
              <a:gd name="connsiteX6" fmla="*/ 2544050 w 3574004"/>
              <a:gd name="connsiteY6" fmla="*/ 998711 h 1898662"/>
              <a:gd name="connsiteX7" fmla="*/ 3063169 w 3574004"/>
              <a:gd name="connsiteY7" fmla="*/ 998713 h 1898662"/>
              <a:gd name="connsiteX8" fmla="*/ 3548944 w 3574004"/>
              <a:gd name="connsiteY8" fmla="*/ 1133655 h 1898662"/>
              <a:gd name="connsiteX9" fmla="*/ 3474455 w 3574004"/>
              <a:gd name="connsiteY9" fmla="*/ 1438497 h 1898662"/>
              <a:gd name="connsiteX10" fmla="*/ 3510844 w 3574004"/>
              <a:gd name="connsiteY10" fmla="*/ 1794043 h 1898662"/>
              <a:gd name="connsiteX11" fmla="*/ 2901238 w 3574004"/>
              <a:gd name="connsiteY11" fmla="*/ 1832149 h 1898662"/>
              <a:gd name="connsiteX12" fmla="*/ 2521955 w 3574004"/>
              <a:gd name="connsiteY12" fmla="*/ 1809972 h 1898662"/>
              <a:gd name="connsiteX13" fmla="*/ 2107618 w 3574004"/>
              <a:gd name="connsiteY13" fmla="*/ 1814734 h 1898662"/>
              <a:gd name="connsiteX14" fmla="*/ 1588505 w 3574004"/>
              <a:gd name="connsiteY14" fmla="*/ 1800447 h 1898662"/>
              <a:gd name="connsiteX15" fmla="*/ 1126543 w 3574004"/>
              <a:gd name="connsiteY15" fmla="*/ 1781396 h 1898662"/>
              <a:gd name="connsiteX16" fmla="*/ 693156 w 3574004"/>
              <a:gd name="connsiteY16" fmla="*/ 1805210 h 1898662"/>
              <a:gd name="connsiteX17" fmla="*/ 783525 w 3574004"/>
              <a:gd name="connsiteY17" fmla="*/ 1147938 h 1898662"/>
              <a:gd name="connsiteX18" fmla="*/ 497893 w 3574004"/>
              <a:gd name="connsiteY18" fmla="*/ 1019397 h 1898662"/>
              <a:gd name="connsiteX19" fmla="*/ 7232 w 3574004"/>
              <a:gd name="connsiteY19" fmla="*/ 1014580 h 1898662"/>
              <a:gd name="connsiteX20" fmla="*/ 131055 w 3574004"/>
              <a:gd name="connsiteY20" fmla="*/ 385943 h 189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74004" h="1898662">
                <a:moveTo>
                  <a:pt x="131055" y="385943"/>
                </a:moveTo>
                <a:cubicBezTo>
                  <a:pt x="131055" y="207082"/>
                  <a:pt x="90314" y="71611"/>
                  <a:pt x="273938" y="43036"/>
                </a:cubicBezTo>
                <a:cubicBezTo>
                  <a:pt x="484545" y="-12526"/>
                  <a:pt x="720551" y="-63326"/>
                  <a:pt x="1010532" y="276399"/>
                </a:cubicBezTo>
                <a:cubicBezTo>
                  <a:pt x="1228020" y="197554"/>
                  <a:pt x="1278818" y="148870"/>
                  <a:pt x="1591556" y="312912"/>
                </a:cubicBezTo>
                <a:cubicBezTo>
                  <a:pt x="1765652" y="245179"/>
                  <a:pt x="1765125" y="151517"/>
                  <a:pt x="2109082" y="254175"/>
                </a:cubicBezTo>
                <a:cubicBezTo>
                  <a:pt x="2182636" y="56267"/>
                  <a:pt x="2376841" y="-143228"/>
                  <a:pt x="2559932" y="143050"/>
                </a:cubicBezTo>
                <a:cubicBezTo>
                  <a:pt x="2641423" y="557917"/>
                  <a:pt x="2392708" y="955318"/>
                  <a:pt x="2544050" y="998711"/>
                </a:cubicBezTo>
                <a:cubicBezTo>
                  <a:pt x="2661525" y="870124"/>
                  <a:pt x="2880076" y="629354"/>
                  <a:pt x="3063169" y="998713"/>
                </a:cubicBezTo>
                <a:cubicBezTo>
                  <a:pt x="3278012" y="980722"/>
                  <a:pt x="3457927" y="967498"/>
                  <a:pt x="3548944" y="1133655"/>
                </a:cubicBezTo>
                <a:cubicBezTo>
                  <a:pt x="3604792" y="1310933"/>
                  <a:pt x="3561767" y="1309382"/>
                  <a:pt x="3474455" y="1438497"/>
                </a:cubicBezTo>
                <a:cubicBezTo>
                  <a:pt x="3468105" y="1548562"/>
                  <a:pt x="3620668" y="1725259"/>
                  <a:pt x="3510844" y="1794043"/>
                </a:cubicBezTo>
                <a:cubicBezTo>
                  <a:pt x="3212394" y="2004654"/>
                  <a:pt x="3080099" y="1832149"/>
                  <a:pt x="2901238" y="1832149"/>
                </a:cubicBezTo>
                <a:cubicBezTo>
                  <a:pt x="2774810" y="1824757"/>
                  <a:pt x="2696008" y="1979289"/>
                  <a:pt x="2521955" y="1809972"/>
                </a:cubicBezTo>
                <a:cubicBezTo>
                  <a:pt x="2407941" y="1828500"/>
                  <a:pt x="2391007" y="1933805"/>
                  <a:pt x="2107618" y="1814734"/>
                </a:cubicBezTo>
                <a:cubicBezTo>
                  <a:pt x="1963949" y="1862359"/>
                  <a:pt x="1955238" y="1963174"/>
                  <a:pt x="1588505" y="1800447"/>
                </a:cubicBezTo>
                <a:cubicBezTo>
                  <a:pt x="1423406" y="1888553"/>
                  <a:pt x="1354369" y="1913167"/>
                  <a:pt x="1126543" y="1781396"/>
                </a:cubicBezTo>
                <a:cubicBezTo>
                  <a:pt x="986049" y="1876646"/>
                  <a:pt x="848750" y="1948092"/>
                  <a:pt x="693156" y="1805210"/>
                </a:cubicBezTo>
                <a:cubicBezTo>
                  <a:pt x="604237" y="1619465"/>
                  <a:pt x="786721" y="1271772"/>
                  <a:pt x="783525" y="1147938"/>
                </a:cubicBezTo>
                <a:cubicBezTo>
                  <a:pt x="735106" y="1026494"/>
                  <a:pt x="616163" y="1123380"/>
                  <a:pt x="497893" y="1019397"/>
                </a:cubicBezTo>
                <a:cubicBezTo>
                  <a:pt x="370098" y="996377"/>
                  <a:pt x="77896" y="1143968"/>
                  <a:pt x="7232" y="1014580"/>
                </a:cubicBezTo>
                <a:cubicBezTo>
                  <a:pt x="-29281" y="787572"/>
                  <a:pt x="81843" y="689151"/>
                  <a:pt x="131055" y="385943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Agrupar 1"/>
          <p:cNvGrpSpPr/>
          <p:nvPr/>
        </p:nvGrpSpPr>
        <p:grpSpPr>
          <a:xfrm>
            <a:off x="2024743" y="1958371"/>
            <a:ext cx="7203453" cy="2353432"/>
            <a:chOff x="2024743" y="1958371"/>
            <a:chExt cx="7203453" cy="2353432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grpSpPr>
        <p:sp>
          <p:nvSpPr>
            <p:cNvPr id="4" name="Retângulo 3"/>
            <p:cNvSpPr/>
            <p:nvPr/>
          </p:nvSpPr>
          <p:spPr>
            <a:xfrm>
              <a:off x="2024743" y="1958371"/>
              <a:ext cx="6387024" cy="156966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9600" b="1" dirty="0" err="1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rgbClr val="FF3399"/>
                    </a:fgClr>
                    <a:bgClr>
                      <a:srgbClr val="FFCCFF"/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Forte" panose="03060902040502070203" pitchFamily="66" charset="0"/>
                </a:rPr>
                <a:t>Rosi</a:t>
              </a:r>
              <a:endParaRPr lang="pt-BR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rgbClr val="FF3399"/>
                  </a:fgClr>
                  <a:bgClr>
                    <a:srgbClr val="FFCCFF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Forte" panose="03060902040502070203" pitchFamily="66" charset="0"/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2841172" y="2742143"/>
              <a:ext cx="6387024" cy="1569660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96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rgbClr val="FF3399"/>
                    </a:fgClr>
                    <a:bgClr>
                      <a:srgbClr val="FFCCFF"/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Forte" panose="03060902040502070203" pitchFamily="66" charset="0"/>
                </a:rPr>
                <a:t>Roriz</a:t>
              </a:r>
              <a:endParaRPr lang="pt-BR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rgbClr val="FF3399"/>
                  </a:fgClr>
                  <a:bgClr>
                    <a:srgbClr val="FFCCFF"/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Forte" panose="0306090204050207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2633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/>
          <p:cNvGrpSpPr/>
          <p:nvPr/>
        </p:nvGrpSpPr>
        <p:grpSpPr>
          <a:xfrm>
            <a:off x="2024743" y="1958371"/>
            <a:ext cx="7203453" cy="2353432"/>
            <a:chOff x="2024743" y="1958371"/>
            <a:chExt cx="7203453" cy="2353432"/>
          </a:xfrm>
        </p:grpSpPr>
        <p:sp>
          <p:nvSpPr>
            <p:cNvPr id="6" name="Retângulo Arredondado 5"/>
            <p:cNvSpPr/>
            <p:nvPr/>
          </p:nvSpPr>
          <p:spPr>
            <a:xfrm>
              <a:off x="3964570" y="2223866"/>
              <a:ext cx="3574004" cy="1898662"/>
            </a:xfrm>
            <a:custGeom>
              <a:avLst/>
              <a:gdLst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3352794 w 3676650"/>
                <a:gd name="connsiteY2" fmla="*/ 0 h 1943100"/>
                <a:gd name="connsiteX3" fmla="*/ 3676650 w 3676650"/>
                <a:gd name="connsiteY3" fmla="*/ 323856 h 1943100"/>
                <a:gd name="connsiteX4" fmla="*/ 3676650 w 3676650"/>
                <a:gd name="connsiteY4" fmla="*/ 1619244 h 1943100"/>
                <a:gd name="connsiteX5" fmla="*/ 3352794 w 3676650"/>
                <a:gd name="connsiteY5" fmla="*/ 1943100 h 1943100"/>
                <a:gd name="connsiteX6" fmla="*/ 323856 w 3676650"/>
                <a:gd name="connsiteY6" fmla="*/ 1943100 h 1943100"/>
                <a:gd name="connsiteX7" fmla="*/ 0 w 3676650"/>
                <a:gd name="connsiteY7" fmla="*/ 1619244 h 1943100"/>
                <a:gd name="connsiteX8" fmla="*/ 0 w 3676650"/>
                <a:gd name="connsiteY8" fmla="*/ 323856 h 1943100"/>
                <a:gd name="connsiteX0" fmla="*/ 0 w 3676650"/>
                <a:gd name="connsiteY0" fmla="*/ 330206 h 1949450"/>
                <a:gd name="connsiteX1" fmla="*/ 323856 w 3676650"/>
                <a:gd name="connsiteY1" fmla="*/ 6350 h 1949450"/>
                <a:gd name="connsiteX2" fmla="*/ 603250 w 3676650"/>
                <a:gd name="connsiteY2" fmla="*/ 0 h 1949450"/>
                <a:gd name="connsiteX3" fmla="*/ 3352794 w 3676650"/>
                <a:gd name="connsiteY3" fmla="*/ 6350 h 1949450"/>
                <a:gd name="connsiteX4" fmla="*/ 3676650 w 3676650"/>
                <a:gd name="connsiteY4" fmla="*/ 330206 h 1949450"/>
                <a:gd name="connsiteX5" fmla="*/ 3676650 w 3676650"/>
                <a:gd name="connsiteY5" fmla="*/ 1625594 h 1949450"/>
                <a:gd name="connsiteX6" fmla="*/ 3352794 w 3676650"/>
                <a:gd name="connsiteY6" fmla="*/ 1949450 h 1949450"/>
                <a:gd name="connsiteX7" fmla="*/ 323856 w 3676650"/>
                <a:gd name="connsiteY7" fmla="*/ 1949450 h 1949450"/>
                <a:gd name="connsiteX8" fmla="*/ 0 w 3676650"/>
                <a:gd name="connsiteY8" fmla="*/ 1625594 h 1949450"/>
                <a:gd name="connsiteX9" fmla="*/ 0 w 3676650"/>
                <a:gd name="connsiteY9" fmla="*/ 330206 h 1949450"/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1041400 w 3676650"/>
                <a:gd name="connsiteY2" fmla="*/ 247650 h 1943100"/>
                <a:gd name="connsiteX3" fmla="*/ 3352794 w 3676650"/>
                <a:gd name="connsiteY3" fmla="*/ 0 h 1943100"/>
                <a:gd name="connsiteX4" fmla="*/ 3676650 w 3676650"/>
                <a:gd name="connsiteY4" fmla="*/ 323856 h 1943100"/>
                <a:gd name="connsiteX5" fmla="*/ 3676650 w 3676650"/>
                <a:gd name="connsiteY5" fmla="*/ 1619244 h 1943100"/>
                <a:gd name="connsiteX6" fmla="*/ 3352794 w 3676650"/>
                <a:gd name="connsiteY6" fmla="*/ 1943100 h 1943100"/>
                <a:gd name="connsiteX7" fmla="*/ 323856 w 3676650"/>
                <a:gd name="connsiteY7" fmla="*/ 1943100 h 1943100"/>
                <a:gd name="connsiteX8" fmla="*/ 0 w 3676650"/>
                <a:gd name="connsiteY8" fmla="*/ 1619244 h 1943100"/>
                <a:gd name="connsiteX9" fmla="*/ 0 w 3676650"/>
                <a:gd name="connsiteY9" fmla="*/ 323856 h 1943100"/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1041400 w 3676650"/>
                <a:gd name="connsiteY2" fmla="*/ 247650 h 1943100"/>
                <a:gd name="connsiteX3" fmla="*/ 3352794 w 3676650"/>
                <a:gd name="connsiteY3" fmla="*/ 0 h 1943100"/>
                <a:gd name="connsiteX4" fmla="*/ 3676650 w 3676650"/>
                <a:gd name="connsiteY4" fmla="*/ 323856 h 1943100"/>
                <a:gd name="connsiteX5" fmla="*/ 3676650 w 3676650"/>
                <a:gd name="connsiteY5" fmla="*/ 1619244 h 1943100"/>
                <a:gd name="connsiteX6" fmla="*/ 3352794 w 3676650"/>
                <a:gd name="connsiteY6" fmla="*/ 1943100 h 1943100"/>
                <a:gd name="connsiteX7" fmla="*/ 323856 w 3676650"/>
                <a:gd name="connsiteY7" fmla="*/ 1943100 h 1943100"/>
                <a:gd name="connsiteX8" fmla="*/ 0 w 3676650"/>
                <a:gd name="connsiteY8" fmla="*/ 1619244 h 1943100"/>
                <a:gd name="connsiteX9" fmla="*/ 0 w 3676650"/>
                <a:gd name="connsiteY9" fmla="*/ 323856 h 1943100"/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1041400 w 3676650"/>
                <a:gd name="connsiteY2" fmla="*/ 247650 h 1943100"/>
                <a:gd name="connsiteX3" fmla="*/ 3352794 w 3676650"/>
                <a:gd name="connsiteY3" fmla="*/ 0 h 1943100"/>
                <a:gd name="connsiteX4" fmla="*/ 3676650 w 3676650"/>
                <a:gd name="connsiteY4" fmla="*/ 323856 h 1943100"/>
                <a:gd name="connsiteX5" fmla="*/ 3676650 w 3676650"/>
                <a:gd name="connsiteY5" fmla="*/ 1619244 h 1943100"/>
                <a:gd name="connsiteX6" fmla="*/ 3352794 w 3676650"/>
                <a:gd name="connsiteY6" fmla="*/ 1943100 h 1943100"/>
                <a:gd name="connsiteX7" fmla="*/ 323856 w 3676650"/>
                <a:gd name="connsiteY7" fmla="*/ 1943100 h 1943100"/>
                <a:gd name="connsiteX8" fmla="*/ 0 w 3676650"/>
                <a:gd name="connsiteY8" fmla="*/ 1619244 h 1943100"/>
                <a:gd name="connsiteX9" fmla="*/ 0 w 3676650"/>
                <a:gd name="connsiteY9" fmla="*/ 323856 h 1943100"/>
                <a:gd name="connsiteX0" fmla="*/ 0 w 3676650"/>
                <a:gd name="connsiteY0" fmla="*/ 326958 h 1946202"/>
                <a:gd name="connsiteX1" fmla="*/ 323856 w 3676650"/>
                <a:gd name="connsiteY1" fmla="*/ 3102 h 1946202"/>
                <a:gd name="connsiteX2" fmla="*/ 1041400 w 3676650"/>
                <a:gd name="connsiteY2" fmla="*/ 250752 h 1946202"/>
                <a:gd name="connsiteX3" fmla="*/ 1771650 w 3676650"/>
                <a:gd name="connsiteY3" fmla="*/ 168202 h 1946202"/>
                <a:gd name="connsiteX4" fmla="*/ 3352794 w 3676650"/>
                <a:gd name="connsiteY4" fmla="*/ 3102 h 1946202"/>
                <a:gd name="connsiteX5" fmla="*/ 3676650 w 3676650"/>
                <a:gd name="connsiteY5" fmla="*/ 326958 h 1946202"/>
                <a:gd name="connsiteX6" fmla="*/ 3676650 w 3676650"/>
                <a:gd name="connsiteY6" fmla="*/ 1622346 h 1946202"/>
                <a:gd name="connsiteX7" fmla="*/ 3352794 w 3676650"/>
                <a:gd name="connsiteY7" fmla="*/ 1946202 h 1946202"/>
                <a:gd name="connsiteX8" fmla="*/ 323856 w 3676650"/>
                <a:gd name="connsiteY8" fmla="*/ 1946202 h 1946202"/>
                <a:gd name="connsiteX9" fmla="*/ 0 w 3676650"/>
                <a:gd name="connsiteY9" fmla="*/ 1622346 h 1946202"/>
                <a:gd name="connsiteX10" fmla="*/ 0 w 3676650"/>
                <a:gd name="connsiteY10" fmla="*/ 326958 h 1946202"/>
                <a:gd name="connsiteX0" fmla="*/ 0 w 3676650"/>
                <a:gd name="connsiteY0" fmla="*/ 325894 h 1945138"/>
                <a:gd name="connsiteX1" fmla="*/ 323856 w 3676650"/>
                <a:gd name="connsiteY1" fmla="*/ 2038 h 1945138"/>
                <a:gd name="connsiteX2" fmla="*/ 1041400 w 3676650"/>
                <a:gd name="connsiteY2" fmla="*/ 249688 h 1945138"/>
                <a:gd name="connsiteX3" fmla="*/ 1536700 w 3676650"/>
                <a:gd name="connsiteY3" fmla="*/ 256038 h 1945138"/>
                <a:gd name="connsiteX4" fmla="*/ 3352794 w 3676650"/>
                <a:gd name="connsiteY4" fmla="*/ 2038 h 1945138"/>
                <a:gd name="connsiteX5" fmla="*/ 3676650 w 3676650"/>
                <a:gd name="connsiteY5" fmla="*/ 325894 h 1945138"/>
                <a:gd name="connsiteX6" fmla="*/ 3676650 w 3676650"/>
                <a:gd name="connsiteY6" fmla="*/ 1621282 h 1945138"/>
                <a:gd name="connsiteX7" fmla="*/ 3352794 w 3676650"/>
                <a:gd name="connsiteY7" fmla="*/ 1945138 h 1945138"/>
                <a:gd name="connsiteX8" fmla="*/ 323856 w 3676650"/>
                <a:gd name="connsiteY8" fmla="*/ 1945138 h 1945138"/>
                <a:gd name="connsiteX9" fmla="*/ 0 w 3676650"/>
                <a:gd name="connsiteY9" fmla="*/ 1621282 h 1945138"/>
                <a:gd name="connsiteX10" fmla="*/ 0 w 3676650"/>
                <a:gd name="connsiteY10" fmla="*/ 325894 h 1945138"/>
                <a:gd name="connsiteX0" fmla="*/ 0 w 3676650"/>
                <a:gd name="connsiteY0" fmla="*/ 325894 h 1945138"/>
                <a:gd name="connsiteX1" fmla="*/ 323856 w 3676650"/>
                <a:gd name="connsiteY1" fmla="*/ 2038 h 1945138"/>
                <a:gd name="connsiteX2" fmla="*/ 1041400 w 3676650"/>
                <a:gd name="connsiteY2" fmla="*/ 249688 h 1945138"/>
                <a:gd name="connsiteX3" fmla="*/ 1536700 w 3676650"/>
                <a:gd name="connsiteY3" fmla="*/ 256038 h 1945138"/>
                <a:gd name="connsiteX4" fmla="*/ 3352794 w 3676650"/>
                <a:gd name="connsiteY4" fmla="*/ 2038 h 1945138"/>
                <a:gd name="connsiteX5" fmla="*/ 3676650 w 3676650"/>
                <a:gd name="connsiteY5" fmla="*/ 325894 h 1945138"/>
                <a:gd name="connsiteX6" fmla="*/ 3676650 w 3676650"/>
                <a:gd name="connsiteY6" fmla="*/ 1621282 h 1945138"/>
                <a:gd name="connsiteX7" fmla="*/ 3352794 w 3676650"/>
                <a:gd name="connsiteY7" fmla="*/ 1945138 h 1945138"/>
                <a:gd name="connsiteX8" fmla="*/ 323856 w 3676650"/>
                <a:gd name="connsiteY8" fmla="*/ 1945138 h 1945138"/>
                <a:gd name="connsiteX9" fmla="*/ 0 w 3676650"/>
                <a:gd name="connsiteY9" fmla="*/ 1621282 h 1945138"/>
                <a:gd name="connsiteX10" fmla="*/ 0 w 3676650"/>
                <a:gd name="connsiteY10" fmla="*/ 325894 h 1945138"/>
                <a:gd name="connsiteX0" fmla="*/ 0 w 3676650"/>
                <a:gd name="connsiteY0" fmla="*/ 327145 h 1946389"/>
                <a:gd name="connsiteX1" fmla="*/ 323856 w 3676650"/>
                <a:gd name="connsiteY1" fmla="*/ 3289 h 1946389"/>
                <a:gd name="connsiteX2" fmla="*/ 1041400 w 3676650"/>
                <a:gd name="connsiteY2" fmla="*/ 250939 h 1946389"/>
                <a:gd name="connsiteX3" fmla="*/ 1536700 w 3676650"/>
                <a:gd name="connsiteY3" fmla="*/ 257289 h 1946389"/>
                <a:gd name="connsiteX4" fmla="*/ 3352794 w 3676650"/>
                <a:gd name="connsiteY4" fmla="*/ 3289 h 1946389"/>
                <a:gd name="connsiteX5" fmla="*/ 3676650 w 3676650"/>
                <a:gd name="connsiteY5" fmla="*/ 327145 h 1946389"/>
                <a:gd name="connsiteX6" fmla="*/ 3676650 w 3676650"/>
                <a:gd name="connsiteY6" fmla="*/ 1622533 h 1946389"/>
                <a:gd name="connsiteX7" fmla="*/ 3352794 w 3676650"/>
                <a:gd name="connsiteY7" fmla="*/ 1946389 h 1946389"/>
                <a:gd name="connsiteX8" fmla="*/ 323856 w 3676650"/>
                <a:gd name="connsiteY8" fmla="*/ 1946389 h 1946389"/>
                <a:gd name="connsiteX9" fmla="*/ 0 w 3676650"/>
                <a:gd name="connsiteY9" fmla="*/ 1622533 h 1946389"/>
                <a:gd name="connsiteX10" fmla="*/ 0 w 3676650"/>
                <a:gd name="connsiteY10" fmla="*/ 327145 h 1946389"/>
                <a:gd name="connsiteX0" fmla="*/ 0 w 3676650"/>
                <a:gd name="connsiteY0" fmla="*/ 327023 h 1946267"/>
                <a:gd name="connsiteX1" fmla="*/ 323856 w 3676650"/>
                <a:gd name="connsiteY1" fmla="*/ 3167 h 1946267"/>
                <a:gd name="connsiteX2" fmla="*/ 1041400 w 3676650"/>
                <a:gd name="connsiteY2" fmla="*/ 250817 h 1946267"/>
                <a:gd name="connsiteX3" fmla="*/ 1574800 w 3676650"/>
                <a:gd name="connsiteY3" fmla="*/ 263517 h 1946267"/>
                <a:gd name="connsiteX4" fmla="*/ 3352794 w 3676650"/>
                <a:gd name="connsiteY4" fmla="*/ 3167 h 1946267"/>
                <a:gd name="connsiteX5" fmla="*/ 3676650 w 3676650"/>
                <a:gd name="connsiteY5" fmla="*/ 327023 h 1946267"/>
                <a:gd name="connsiteX6" fmla="*/ 3676650 w 3676650"/>
                <a:gd name="connsiteY6" fmla="*/ 1622411 h 1946267"/>
                <a:gd name="connsiteX7" fmla="*/ 3352794 w 3676650"/>
                <a:gd name="connsiteY7" fmla="*/ 1946267 h 1946267"/>
                <a:gd name="connsiteX8" fmla="*/ 323856 w 3676650"/>
                <a:gd name="connsiteY8" fmla="*/ 1946267 h 1946267"/>
                <a:gd name="connsiteX9" fmla="*/ 0 w 3676650"/>
                <a:gd name="connsiteY9" fmla="*/ 1622411 h 1946267"/>
                <a:gd name="connsiteX10" fmla="*/ 0 w 3676650"/>
                <a:gd name="connsiteY10" fmla="*/ 327023 h 1946267"/>
                <a:gd name="connsiteX0" fmla="*/ 0 w 3676650"/>
                <a:gd name="connsiteY0" fmla="*/ 329604 h 1948848"/>
                <a:gd name="connsiteX1" fmla="*/ 323856 w 3676650"/>
                <a:gd name="connsiteY1" fmla="*/ 5748 h 1948848"/>
                <a:gd name="connsiteX2" fmla="*/ 1041400 w 3676650"/>
                <a:gd name="connsiteY2" fmla="*/ 253398 h 1948848"/>
                <a:gd name="connsiteX3" fmla="*/ 1574800 w 3676650"/>
                <a:gd name="connsiteY3" fmla="*/ 266098 h 1948848"/>
                <a:gd name="connsiteX4" fmla="*/ 2114550 w 3676650"/>
                <a:gd name="connsiteY4" fmla="*/ 132749 h 1948848"/>
                <a:gd name="connsiteX5" fmla="*/ 3352794 w 3676650"/>
                <a:gd name="connsiteY5" fmla="*/ 5748 h 1948848"/>
                <a:gd name="connsiteX6" fmla="*/ 3676650 w 3676650"/>
                <a:gd name="connsiteY6" fmla="*/ 329604 h 1948848"/>
                <a:gd name="connsiteX7" fmla="*/ 3676650 w 3676650"/>
                <a:gd name="connsiteY7" fmla="*/ 1624992 h 1948848"/>
                <a:gd name="connsiteX8" fmla="*/ 3352794 w 3676650"/>
                <a:gd name="connsiteY8" fmla="*/ 1948848 h 1948848"/>
                <a:gd name="connsiteX9" fmla="*/ 323856 w 3676650"/>
                <a:gd name="connsiteY9" fmla="*/ 1948848 h 1948848"/>
                <a:gd name="connsiteX10" fmla="*/ 0 w 3676650"/>
                <a:gd name="connsiteY10" fmla="*/ 1624992 h 1948848"/>
                <a:gd name="connsiteX11" fmla="*/ 0 w 3676650"/>
                <a:gd name="connsiteY11" fmla="*/ 329604 h 1948848"/>
                <a:gd name="connsiteX0" fmla="*/ 0 w 3676650"/>
                <a:gd name="connsiteY0" fmla="*/ 327390 h 1946634"/>
                <a:gd name="connsiteX1" fmla="*/ 323856 w 3676650"/>
                <a:gd name="connsiteY1" fmla="*/ 3534 h 1946634"/>
                <a:gd name="connsiteX2" fmla="*/ 1041400 w 3676650"/>
                <a:gd name="connsiteY2" fmla="*/ 251184 h 1946634"/>
                <a:gd name="connsiteX3" fmla="*/ 1574800 w 3676650"/>
                <a:gd name="connsiteY3" fmla="*/ 263884 h 1946634"/>
                <a:gd name="connsiteX4" fmla="*/ 2101850 w 3676650"/>
                <a:gd name="connsiteY4" fmla="*/ 219435 h 1946634"/>
                <a:gd name="connsiteX5" fmla="*/ 3352794 w 3676650"/>
                <a:gd name="connsiteY5" fmla="*/ 3534 h 1946634"/>
                <a:gd name="connsiteX6" fmla="*/ 3676650 w 3676650"/>
                <a:gd name="connsiteY6" fmla="*/ 327390 h 1946634"/>
                <a:gd name="connsiteX7" fmla="*/ 3676650 w 3676650"/>
                <a:gd name="connsiteY7" fmla="*/ 1622778 h 1946634"/>
                <a:gd name="connsiteX8" fmla="*/ 3352794 w 3676650"/>
                <a:gd name="connsiteY8" fmla="*/ 1946634 h 1946634"/>
                <a:gd name="connsiteX9" fmla="*/ 323856 w 3676650"/>
                <a:gd name="connsiteY9" fmla="*/ 1946634 h 1946634"/>
                <a:gd name="connsiteX10" fmla="*/ 0 w 3676650"/>
                <a:gd name="connsiteY10" fmla="*/ 1622778 h 1946634"/>
                <a:gd name="connsiteX11" fmla="*/ 0 w 3676650"/>
                <a:gd name="connsiteY11" fmla="*/ 327390 h 1946634"/>
                <a:gd name="connsiteX0" fmla="*/ 0 w 3676650"/>
                <a:gd name="connsiteY0" fmla="*/ 327390 h 1946634"/>
                <a:gd name="connsiteX1" fmla="*/ 323856 w 3676650"/>
                <a:gd name="connsiteY1" fmla="*/ 3534 h 1946634"/>
                <a:gd name="connsiteX2" fmla="*/ 1041400 w 3676650"/>
                <a:gd name="connsiteY2" fmla="*/ 251184 h 1946634"/>
                <a:gd name="connsiteX3" fmla="*/ 1574800 w 3676650"/>
                <a:gd name="connsiteY3" fmla="*/ 263884 h 1946634"/>
                <a:gd name="connsiteX4" fmla="*/ 2101850 w 3676650"/>
                <a:gd name="connsiteY4" fmla="*/ 219435 h 1946634"/>
                <a:gd name="connsiteX5" fmla="*/ 3352794 w 3676650"/>
                <a:gd name="connsiteY5" fmla="*/ 3534 h 1946634"/>
                <a:gd name="connsiteX6" fmla="*/ 3676650 w 3676650"/>
                <a:gd name="connsiteY6" fmla="*/ 327390 h 1946634"/>
                <a:gd name="connsiteX7" fmla="*/ 3676650 w 3676650"/>
                <a:gd name="connsiteY7" fmla="*/ 1622778 h 1946634"/>
                <a:gd name="connsiteX8" fmla="*/ 3352794 w 3676650"/>
                <a:gd name="connsiteY8" fmla="*/ 1946634 h 1946634"/>
                <a:gd name="connsiteX9" fmla="*/ 323856 w 3676650"/>
                <a:gd name="connsiteY9" fmla="*/ 1946634 h 1946634"/>
                <a:gd name="connsiteX10" fmla="*/ 0 w 3676650"/>
                <a:gd name="connsiteY10" fmla="*/ 1622778 h 1946634"/>
                <a:gd name="connsiteX11" fmla="*/ 0 w 3676650"/>
                <a:gd name="connsiteY11" fmla="*/ 327390 h 1946634"/>
                <a:gd name="connsiteX0" fmla="*/ 0 w 3676650"/>
                <a:gd name="connsiteY0" fmla="*/ 337488 h 1956732"/>
                <a:gd name="connsiteX1" fmla="*/ 323856 w 3676650"/>
                <a:gd name="connsiteY1" fmla="*/ 13632 h 1956732"/>
                <a:gd name="connsiteX2" fmla="*/ 1041400 w 3676650"/>
                <a:gd name="connsiteY2" fmla="*/ 261282 h 1956732"/>
                <a:gd name="connsiteX3" fmla="*/ 1574800 w 3676650"/>
                <a:gd name="connsiteY3" fmla="*/ 273982 h 1956732"/>
                <a:gd name="connsiteX4" fmla="*/ 2101850 w 3676650"/>
                <a:gd name="connsiteY4" fmla="*/ 229533 h 1956732"/>
                <a:gd name="connsiteX5" fmla="*/ 2768600 w 3676650"/>
                <a:gd name="connsiteY5" fmla="*/ 77133 h 1956732"/>
                <a:gd name="connsiteX6" fmla="*/ 3352794 w 3676650"/>
                <a:gd name="connsiteY6" fmla="*/ 13632 h 1956732"/>
                <a:gd name="connsiteX7" fmla="*/ 3676650 w 3676650"/>
                <a:gd name="connsiteY7" fmla="*/ 337488 h 1956732"/>
                <a:gd name="connsiteX8" fmla="*/ 3676650 w 3676650"/>
                <a:gd name="connsiteY8" fmla="*/ 1632876 h 1956732"/>
                <a:gd name="connsiteX9" fmla="*/ 3352794 w 3676650"/>
                <a:gd name="connsiteY9" fmla="*/ 1956732 h 1956732"/>
                <a:gd name="connsiteX10" fmla="*/ 323856 w 3676650"/>
                <a:gd name="connsiteY10" fmla="*/ 1956732 h 1956732"/>
                <a:gd name="connsiteX11" fmla="*/ 0 w 3676650"/>
                <a:gd name="connsiteY11" fmla="*/ 1632876 h 1956732"/>
                <a:gd name="connsiteX12" fmla="*/ 0 w 3676650"/>
                <a:gd name="connsiteY12" fmla="*/ 337488 h 1956732"/>
                <a:gd name="connsiteX0" fmla="*/ 0 w 3676650"/>
                <a:gd name="connsiteY0" fmla="*/ 354585 h 1973829"/>
                <a:gd name="connsiteX1" fmla="*/ 323856 w 3676650"/>
                <a:gd name="connsiteY1" fmla="*/ 30729 h 1973829"/>
                <a:gd name="connsiteX2" fmla="*/ 1041400 w 3676650"/>
                <a:gd name="connsiteY2" fmla="*/ 278379 h 1973829"/>
                <a:gd name="connsiteX3" fmla="*/ 1574800 w 3676650"/>
                <a:gd name="connsiteY3" fmla="*/ 291079 h 1973829"/>
                <a:gd name="connsiteX4" fmla="*/ 2101850 w 3676650"/>
                <a:gd name="connsiteY4" fmla="*/ 246630 h 1973829"/>
                <a:gd name="connsiteX5" fmla="*/ 2768600 w 3676650"/>
                <a:gd name="connsiteY5" fmla="*/ 94230 h 1973829"/>
                <a:gd name="connsiteX6" fmla="*/ 3352794 w 3676650"/>
                <a:gd name="connsiteY6" fmla="*/ 30729 h 1973829"/>
                <a:gd name="connsiteX7" fmla="*/ 3676650 w 3676650"/>
                <a:gd name="connsiteY7" fmla="*/ 354585 h 1973829"/>
                <a:gd name="connsiteX8" fmla="*/ 3676650 w 3676650"/>
                <a:gd name="connsiteY8" fmla="*/ 1649973 h 1973829"/>
                <a:gd name="connsiteX9" fmla="*/ 3352794 w 3676650"/>
                <a:gd name="connsiteY9" fmla="*/ 1973829 h 1973829"/>
                <a:gd name="connsiteX10" fmla="*/ 323856 w 3676650"/>
                <a:gd name="connsiteY10" fmla="*/ 1973829 h 1973829"/>
                <a:gd name="connsiteX11" fmla="*/ 0 w 3676650"/>
                <a:gd name="connsiteY11" fmla="*/ 1649973 h 1973829"/>
                <a:gd name="connsiteX12" fmla="*/ 0 w 3676650"/>
                <a:gd name="connsiteY12" fmla="*/ 354585 h 1973829"/>
                <a:gd name="connsiteX0" fmla="*/ 0 w 3676650"/>
                <a:gd name="connsiteY0" fmla="*/ 333479 h 1952723"/>
                <a:gd name="connsiteX1" fmla="*/ 323856 w 3676650"/>
                <a:gd name="connsiteY1" fmla="*/ 9623 h 1952723"/>
                <a:gd name="connsiteX2" fmla="*/ 1041400 w 3676650"/>
                <a:gd name="connsiteY2" fmla="*/ 257273 h 1952723"/>
                <a:gd name="connsiteX3" fmla="*/ 1574800 w 3676650"/>
                <a:gd name="connsiteY3" fmla="*/ 269973 h 1952723"/>
                <a:gd name="connsiteX4" fmla="*/ 2101850 w 3676650"/>
                <a:gd name="connsiteY4" fmla="*/ 225524 h 1952723"/>
                <a:gd name="connsiteX5" fmla="*/ 2578100 w 3676650"/>
                <a:gd name="connsiteY5" fmla="*/ 117574 h 1952723"/>
                <a:gd name="connsiteX6" fmla="*/ 3352794 w 3676650"/>
                <a:gd name="connsiteY6" fmla="*/ 9623 h 1952723"/>
                <a:gd name="connsiteX7" fmla="*/ 3676650 w 3676650"/>
                <a:gd name="connsiteY7" fmla="*/ 333479 h 1952723"/>
                <a:gd name="connsiteX8" fmla="*/ 3676650 w 3676650"/>
                <a:gd name="connsiteY8" fmla="*/ 1628867 h 1952723"/>
                <a:gd name="connsiteX9" fmla="*/ 3352794 w 3676650"/>
                <a:gd name="connsiteY9" fmla="*/ 1952723 h 1952723"/>
                <a:gd name="connsiteX10" fmla="*/ 323856 w 3676650"/>
                <a:gd name="connsiteY10" fmla="*/ 1952723 h 1952723"/>
                <a:gd name="connsiteX11" fmla="*/ 0 w 3676650"/>
                <a:gd name="connsiteY11" fmla="*/ 1628867 h 1952723"/>
                <a:gd name="connsiteX12" fmla="*/ 0 w 3676650"/>
                <a:gd name="connsiteY12" fmla="*/ 333479 h 1952723"/>
                <a:gd name="connsiteX0" fmla="*/ 0 w 3676650"/>
                <a:gd name="connsiteY0" fmla="*/ 340017 h 1959261"/>
                <a:gd name="connsiteX1" fmla="*/ 323856 w 3676650"/>
                <a:gd name="connsiteY1" fmla="*/ 16161 h 1959261"/>
                <a:gd name="connsiteX2" fmla="*/ 1041400 w 3676650"/>
                <a:gd name="connsiteY2" fmla="*/ 263811 h 1959261"/>
                <a:gd name="connsiteX3" fmla="*/ 1574800 w 3676650"/>
                <a:gd name="connsiteY3" fmla="*/ 276511 h 1959261"/>
                <a:gd name="connsiteX4" fmla="*/ 2101850 w 3676650"/>
                <a:gd name="connsiteY4" fmla="*/ 232062 h 1959261"/>
                <a:gd name="connsiteX5" fmla="*/ 2578100 w 3676650"/>
                <a:gd name="connsiteY5" fmla="*/ 124112 h 1959261"/>
                <a:gd name="connsiteX6" fmla="*/ 3352794 w 3676650"/>
                <a:gd name="connsiteY6" fmla="*/ 16161 h 1959261"/>
                <a:gd name="connsiteX7" fmla="*/ 3676650 w 3676650"/>
                <a:gd name="connsiteY7" fmla="*/ 340017 h 1959261"/>
                <a:gd name="connsiteX8" fmla="*/ 3676650 w 3676650"/>
                <a:gd name="connsiteY8" fmla="*/ 1635405 h 1959261"/>
                <a:gd name="connsiteX9" fmla="*/ 3352794 w 3676650"/>
                <a:gd name="connsiteY9" fmla="*/ 1959261 h 1959261"/>
                <a:gd name="connsiteX10" fmla="*/ 323856 w 3676650"/>
                <a:gd name="connsiteY10" fmla="*/ 1959261 h 1959261"/>
                <a:gd name="connsiteX11" fmla="*/ 0 w 3676650"/>
                <a:gd name="connsiteY11" fmla="*/ 1635405 h 1959261"/>
                <a:gd name="connsiteX12" fmla="*/ 0 w 3676650"/>
                <a:gd name="connsiteY12" fmla="*/ 340017 h 1959261"/>
                <a:gd name="connsiteX0" fmla="*/ 0 w 3676650"/>
                <a:gd name="connsiteY0" fmla="*/ 340017 h 1959261"/>
                <a:gd name="connsiteX1" fmla="*/ 323856 w 3676650"/>
                <a:gd name="connsiteY1" fmla="*/ 16161 h 1959261"/>
                <a:gd name="connsiteX2" fmla="*/ 1041400 w 3676650"/>
                <a:gd name="connsiteY2" fmla="*/ 263811 h 1959261"/>
                <a:gd name="connsiteX3" fmla="*/ 1574800 w 3676650"/>
                <a:gd name="connsiteY3" fmla="*/ 276511 h 1959261"/>
                <a:gd name="connsiteX4" fmla="*/ 2101850 w 3676650"/>
                <a:gd name="connsiteY4" fmla="*/ 232062 h 1959261"/>
                <a:gd name="connsiteX5" fmla="*/ 2578100 w 3676650"/>
                <a:gd name="connsiteY5" fmla="*/ 124112 h 1959261"/>
                <a:gd name="connsiteX6" fmla="*/ 3352794 w 3676650"/>
                <a:gd name="connsiteY6" fmla="*/ 16161 h 1959261"/>
                <a:gd name="connsiteX7" fmla="*/ 3676650 w 3676650"/>
                <a:gd name="connsiteY7" fmla="*/ 340017 h 1959261"/>
                <a:gd name="connsiteX8" fmla="*/ 3676650 w 3676650"/>
                <a:gd name="connsiteY8" fmla="*/ 1635405 h 1959261"/>
                <a:gd name="connsiteX9" fmla="*/ 3352794 w 3676650"/>
                <a:gd name="connsiteY9" fmla="*/ 1959261 h 1959261"/>
                <a:gd name="connsiteX10" fmla="*/ 323856 w 3676650"/>
                <a:gd name="connsiteY10" fmla="*/ 1959261 h 1959261"/>
                <a:gd name="connsiteX11" fmla="*/ 0 w 3676650"/>
                <a:gd name="connsiteY11" fmla="*/ 1635405 h 1959261"/>
                <a:gd name="connsiteX12" fmla="*/ 0 w 3676650"/>
                <a:gd name="connsiteY12" fmla="*/ 340017 h 1959261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3352794 w 3676650"/>
                <a:gd name="connsiteY6" fmla="*/ 332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130550 w 3676650"/>
                <a:gd name="connsiteY7" fmla="*/ 65557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4634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33700 w 3676650"/>
                <a:gd name="connsiteY7" fmla="*/ 9365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33700 w 3676650"/>
                <a:gd name="connsiteY7" fmla="*/ 9365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575050 w 3676650"/>
                <a:gd name="connsiteY8" fmla="*/ 11524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575050 w 3676650"/>
                <a:gd name="connsiteY8" fmla="*/ 11524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575050 w 3676650"/>
                <a:gd name="connsiteY8" fmla="*/ 11524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543300 w 3575050"/>
                <a:gd name="connsiteY9" fmla="*/ 1711245 h 1971601"/>
                <a:gd name="connsiteX10" fmla="*/ 3352794 w 3575050"/>
                <a:gd name="connsiteY10" fmla="*/ 197160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543300 w 3575050"/>
                <a:gd name="connsiteY9" fmla="*/ 1711245 h 1971601"/>
                <a:gd name="connsiteX10" fmla="*/ 2889244 w 3575050"/>
                <a:gd name="connsiteY10" fmla="*/ 185095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498850 w 3575050"/>
                <a:gd name="connsiteY9" fmla="*/ 1812845 h 1971601"/>
                <a:gd name="connsiteX10" fmla="*/ 2889244 w 3575050"/>
                <a:gd name="connsiteY10" fmla="*/ 185095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498850 w 3575050"/>
                <a:gd name="connsiteY9" fmla="*/ 1812845 h 1971601"/>
                <a:gd name="connsiteX10" fmla="*/ 2889244 w 3575050"/>
                <a:gd name="connsiteY10" fmla="*/ 185095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40608"/>
                <a:gd name="connsiteY0" fmla="*/ 352357 h 1971601"/>
                <a:gd name="connsiteX1" fmla="*/ 323856 w 3540608"/>
                <a:gd name="connsiteY1" fmla="*/ 28501 h 1971601"/>
                <a:gd name="connsiteX2" fmla="*/ 1041400 w 3540608"/>
                <a:gd name="connsiteY2" fmla="*/ 276151 h 1971601"/>
                <a:gd name="connsiteX3" fmla="*/ 1574800 w 3540608"/>
                <a:gd name="connsiteY3" fmla="*/ 288851 h 1971601"/>
                <a:gd name="connsiteX4" fmla="*/ 2101850 w 3540608"/>
                <a:gd name="connsiteY4" fmla="*/ 244402 h 1971601"/>
                <a:gd name="connsiteX5" fmla="*/ 2552700 w 3540608"/>
                <a:gd name="connsiteY5" fmla="*/ 142802 h 1971601"/>
                <a:gd name="connsiteX6" fmla="*/ 2546344 w 3540608"/>
                <a:gd name="connsiteY6" fmla="*/ 993701 h 1971601"/>
                <a:gd name="connsiteX7" fmla="*/ 2984500 w 3540608"/>
                <a:gd name="connsiteY7" fmla="*/ 974653 h 1971601"/>
                <a:gd name="connsiteX8" fmla="*/ 3536950 w 3540608"/>
                <a:gd name="connsiteY8" fmla="*/ 1152457 h 1971601"/>
                <a:gd name="connsiteX9" fmla="*/ 3498850 w 3540608"/>
                <a:gd name="connsiteY9" fmla="*/ 1812845 h 1971601"/>
                <a:gd name="connsiteX10" fmla="*/ 2889244 w 3540608"/>
                <a:gd name="connsiteY10" fmla="*/ 1850951 h 1971601"/>
                <a:gd name="connsiteX11" fmla="*/ 323856 w 3540608"/>
                <a:gd name="connsiteY11" fmla="*/ 1971601 h 1971601"/>
                <a:gd name="connsiteX12" fmla="*/ 0 w 3540608"/>
                <a:gd name="connsiteY12" fmla="*/ 1647745 h 1971601"/>
                <a:gd name="connsiteX13" fmla="*/ 0 w 3540608"/>
                <a:gd name="connsiteY13" fmla="*/ 352357 h 1971601"/>
                <a:gd name="connsiteX0" fmla="*/ 0 w 3566613"/>
                <a:gd name="connsiteY0" fmla="*/ 352357 h 1971601"/>
                <a:gd name="connsiteX1" fmla="*/ 323856 w 3566613"/>
                <a:gd name="connsiteY1" fmla="*/ 28501 h 1971601"/>
                <a:gd name="connsiteX2" fmla="*/ 1041400 w 3566613"/>
                <a:gd name="connsiteY2" fmla="*/ 276151 h 1971601"/>
                <a:gd name="connsiteX3" fmla="*/ 1574800 w 3566613"/>
                <a:gd name="connsiteY3" fmla="*/ 288851 h 1971601"/>
                <a:gd name="connsiteX4" fmla="*/ 2101850 w 3566613"/>
                <a:gd name="connsiteY4" fmla="*/ 244402 h 1971601"/>
                <a:gd name="connsiteX5" fmla="*/ 2552700 w 3566613"/>
                <a:gd name="connsiteY5" fmla="*/ 142802 h 1971601"/>
                <a:gd name="connsiteX6" fmla="*/ 2546344 w 3566613"/>
                <a:gd name="connsiteY6" fmla="*/ 993701 h 1971601"/>
                <a:gd name="connsiteX7" fmla="*/ 2984500 w 3566613"/>
                <a:gd name="connsiteY7" fmla="*/ 974653 h 1971601"/>
                <a:gd name="connsiteX8" fmla="*/ 3536950 w 3566613"/>
                <a:gd name="connsiteY8" fmla="*/ 1152457 h 1971601"/>
                <a:gd name="connsiteX9" fmla="*/ 3498850 w 3566613"/>
                <a:gd name="connsiteY9" fmla="*/ 1812845 h 1971601"/>
                <a:gd name="connsiteX10" fmla="*/ 2889244 w 3566613"/>
                <a:gd name="connsiteY10" fmla="*/ 1850951 h 1971601"/>
                <a:gd name="connsiteX11" fmla="*/ 323856 w 3566613"/>
                <a:gd name="connsiteY11" fmla="*/ 1971601 h 1971601"/>
                <a:gd name="connsiteX12" fmla="*/ 0 w 3566613"/>
                <a:gd name="connsiteY12" fmla="*/ 1647745 h 1971601"/>
                <a:gd name="connsiteX13" fmla="*/ 0 w 3566613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323856 w 3548900"/>
                <a:gd name="connsiteY11" fmla="*/ 1971601 h 1971601"/>
                <a:gd name="connsiteX12" fmla="*/ 0 w 3548900"/>
                <a:gd name="connsiteY12" fmla="*/ 1647745 h 1971601"/>
                <a:gd name="connsiteX13" fmla="*/ 0 w 3548900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323856 w 3548900"/>
                <a:gd name="connsiteY11" fmla="*/ 1971601 h 1971601"/>
                <a:gd name="connsiteX12" fmla="*/ 0 w 3548900"/>
                <a:gd name="connsiteY12" fmla="*/ 1647745 h 1971601"/>
                <a:gd name="connsiteX13" fmla="*/ 0 w 3548900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323856 w 3548900"/>
                <a:gd name="connsiteY11" fmla="*/ 1971601 h 1971601"/>
                <a:gd name="connsiteX12" fmla="*/ 0 w 3548900"/>
                <a:gd name="connsiteY12" fmla="*/ 1647745 h 1971601"/>
                <a:gd name="connsiteX13" fmla="*/ 0 w 3548900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319461 w 3548900"/>
                <a:gd name="connsiteY11" fmla="*/ 1871636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509961 w 3548900"/>
                <a:gd name="connsiteY11" fmla="*/ 1828774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509961 w 3548900"/>
                <a:gd name="connsiteY11" fmla="*/ 1828774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509961 w 3548900"/>
                <a:gd name="connsiteY11" fmla="*/ 1828774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9579"/>
                <a:gd name="connsiteX1" fmla="*/ 323856 w 3548900"/>
                <a:gd name="connsiteY1" fmla="*/ 28501 h 1979579"/>
                <a:gd name="connsiteX2" fmla="*/ 1041400 w 3548900"/>
                <a:gd name="connsiteY2" fmla="*/ 276151 h 1979579"/>
                <a:gd name="connsiteX3" fmla="*/ 1574800 w 3548900"/>
                <a:gd name="connsiteY3" fmla="*/ 288851 h 1979579"/>
                <a:gd name="connsiteX4" fmla="*/ 2101850 w 3548900"/>
                <a:gd name="connsiteY4" fmla="*/ 244402 h 1979579"/>
                <a:gd name="connsiteX5" fmla="*/ 2552700 w 3548900"/>
                <a:gd name="connsiteY5" fmla="*/ 142802 h 1979579"/>
                <a:gd name="connsiteX6" fmla="*/ 2546344 w 3548900"/>
                <a:gd name="connsiteY6" fmla="*/ 993701 h 1979579"/>
                <a:gd name="connsiteX7" fmla="*/ 2984500 w 3548900"/>
                <a:gd name="connsiteY7" fmla="*/ 974653 h 1979579"/>
                <a:gd name="connsiteX8" fmla="*/ 3536950 w 3548900"/>
                <a:gd name="connsiteY8" fmla="*/ 1152457 h 1979579"/>
                <a:gd name="connsiteX9" fmla="*/ 3498850 w 3548900"/>
                <a:gd name="connsiteY9" fmla="*/ 1812845 h 1979579"/>
                <a:gd name="connsiteX10" fmla="*/ 2889244 w 3548900"/>
                <a:gd name="connsiteY10" fmla="*/ 1850951 h 1979579"/>
                <a:gd name="connsiteX11" fmla="*/ 2509961 w 3548900"/>
                <a:gd name="connsiteY11" fmla="*/ 1828774 h 1979579"/>
                <a:gd name="connsiteX12" fmla="*/ 2090861 w 3548900"/>
                <a:gd name="connsiteY12" fmla="*/ 1876399 h 1979579"/>
                <a:gd name="connsiteX13" fmla="*/ 323856 w 3548900"/>
                <a:gd name="connsiteY13" fmla="*/ 1971601 h 1979579"/>
                <a:gd name="connsiteX14" fmla="*/ 0 w 3548900"/>
                <a:gd name="connsiteY14" fmla="*/ 1647745 h 1979579"/>
                <a:gd name="connsiteX15" fmla="*/ 0 w 3548900"/>
                <a:gd name="connsiteY15" fmla="*/ 352357 h 1979579"/>
                <a:gd name="connsiteX0" fmla="*/ 0 w 3548900"/>
                <a:gd name="connsiteY0" fmla="*/ 352357 h 1977687"/>
                <a:gd name="connsiteX1" fmla="*/ 323856 w 3548900"/>
                <a:gd name="connsiteY1" fmla="*/ 28501 h 1977687"/>
                <a:gd name="connsiteX2" fmla="*/ 1041400 w 3548900"/>
                <a:gd name="connsiteY2" fmla="*/ 276151 h 1977687"/>
                <a:gd name="connsiteX3" fmla="*/ 1574800 w 3548900"/>
                <a:gd name="connsiteY3" fmla="*/ 288851 h 1977687"/>
                <a:gd name="connsiteX4" fmla="*/ 2101850 w 3548900"/>
                <a:gd name="connsiteY4" fmla="*/ 244402 h 1977687"/>
                <a:gd name="connsiteX5" fmla="*/ 2552700 w 3548900"/>
                <a:gd name="connsiteY5" fmla="*/ 142802 h 1977687"/>
                <a:gd name="connsiteX6" fmla="*/ 2546344 w 3548900"/>
                <a:gd name="connsiteY6" fmla="*/ 993701 h 1977687"/>
                <a:gd name="connsiteX7" fmla="*/ 2984500 w 3548900"/>
                <a:gd name="connsiteY7" fmla="*/ 974653 h 1977687"/>
                <a:gd name="connsiteX8" fmla="*/ 3536950 w 3548900"/>
                <a:gd name="connsiteY8" fmla="*/ 1152457 h 1977687"/>
                <a:gd name="connsiteX9" fmla="*/ 3498850 w 3548900"/>
                <a:gd name="connsiteY9" fmla="*/ 1812845 h 1977687"/>
                <a:gd name="connsiteX10" fmla="*/ 2889244 w 3548900"/>
                <a:gd name="connsiteY10" fmla="*/ 1850951 h 1977687"/>
                <a:gd name="connsiteX11" fmla="*/ 2509961 w 3548900"/>
                <a:gd name="connsiteY11" fmla="*/ 1828774 h 1977687"/>
                <a:gd name="connsiteX12" fmla="*/ 2095624 w 3548900"/>
                <a:gd name="connsiteY12" fmla="*/ 1833536 h 1977687"/>
                <a:gd name="connsiteX13" fmla="*/ 323856 w 3548900"/>
                <a:gd name="connsiteY13" fmla="*/ 1971601 h 1977687"/>
                <a:gd name="connsiteX14" fmla="*/ 0 w 3548900"/>
                <a:gd name="connsiteY14" fmla="*/ 1647745 h 1977687"/>
                <a:gd name="connsiteX15" fmla="*/ 0 w 3548900"/>
                <a:gd name="connsiteY15" fmla="*/ 352357 h 1977687"/>
                <a:gd name="connsiteX0" fmla="*/ 0 w 3548900"/>
                <a:gd name="connsiteY0" fmla="*/ 352357 h 1977687"/>
                <a:gd name="connsiteX1" fmla="*/ 323856 w 3548900"/>
                <a:gd name="connsiteY1" fmla="*/ 28501 h 1977687"/>
                <a:gd name="connsiteX2" fmla="*/ 1041400 w 3548900"/>
                <a:gd name="connsiteY2" fmla="*/ 276151 h 1977687"/>
                <a:gd name="connsiteX3" fmla="*/ 1574800 w 3548900"/>
                <a:gd name="connsiteY3" fmla="*/ 288851 h 1977687"/>
                <a:gd name="connsiteX4" fmla="*/ 2101850 w 3548900"/>
                <a:gd name="connsiteY4" fmla="*/ 244402 h 1977687"/>
                <a:gd name="connsiteX5" fmla="*/ 2552700 w 3548900"/>
                <a:gd name="connsiteY5" fmla="*/ 142802 h 1977687"/>
                <a:gd name="connsiteX6" fmla="*/ 2546344 w 3548900"/>
                <a:gd name="connsiteY6" fmla="*/ 993701 h 1977687"/>
                <a:gd name="connsiteX7" fmla="*/ 2984500 w 3548900"/>
                <a:gd name="connsiteY7" fmla="*/ 974653 h 1977687"/>
                <a:gd name="connsiteX8" fmla="*/ 3536950 w 3548900"/>
                <a:gd name="connsiteY8" fmla="*/ 1152457 h 1977687"/>
                <a:gd name="connsiteX9" fmla="*/ 3498850 w 3548900"/>
                <a:gd name="connsiteY9" fmla="*/ 1812845 h 1977687"/>
                <a:gd name="connsiteX10" fmla="*/ 2889244 w 3548900"/>
                <a:gd name="connsiteY10" fmla="*/ 1850951 h 1977687"/>
                <a:gd name="connsiteX11" fmla="*/ 2509961 w 3548900"/>
                <a:gd name="connsiteY11" fmla="*/ 1828774 h 1977687"/>
                <a:gd name="connsiteX12" fmla="*/ 2095624 w 3548900"/>
                <a:gd name="connsiteY12" fmla="*/ 1833536 h 1977687"/>
                <a:gd name="connsiteX13" fmla="*/ 323856 w 3548900"/>
                <a:gd name="connsiteY13" fmla="*/ 1971601 h 1977687"/>
                <a:gd name="connsiteX14" fmla="*/ 0 w 3548900"/>
                <a:gd name="connsiteY14" fmla="*/ 1647745 h 1977687"/>
                <a:gd name="connsiteX15" fmla="*/ 0 w 3548900"/>
                <a:gd name="connsiteY15" fmla="*/ 352357 h 1977687"/>
                <a:gd name="connsiteX0" fmla="*/ 0 w 3548900"/>
                <a:gd name="connsiteY0" fmla="*/ 352357 h 1980652"/>
                <a:gd name="connsiteX1" fmla="*/ 323856 w 3548900"/>
                <a:gd name="connsiteY1" fmla="*/ 28501 h 1980652"/>
                <a:gd name="connsiteX2" fmla="*/ 1041400 w 3548900"/>
                <a:gd name="connsiteY2" fmla="*/ 276151 h 1980652"/>
                <a:gd name="connsiteX3" fmla="*/ 1574800 w 3548900"/>
                <a:gd name="connsiteY3" fmla="*/ 288851 h 1980652"/>
                <a:gd name="connsiteX4" fmla="*/ 2101850 w 3548900"/>
                <a:gd name="connsiteY4" fmla="*/ 244402 h 1980652"/>
                <a:gd name="connsiteX5" fmla="*/ 2552700 w 3548900"/>
                <a:gd name="connsiteY5" fmla="*/ 142802 h 1980652"/>
                <a:gd name="connsiteX6" fmla="*/ 2546344 w 3548900"/>
                <a:gd name="connsiteY6" fmla="*/ 993701 h 1980652"/>
                <a:gd name="connsiteX7" fmla="*/ 2984500 w 3548900"/>
                <a:gd name="connsiteY7" fmla="*/ 974653 h 1980652"/>
                <a:gd name="connsiteX8" fmla="*/ 3536950 w 3548900"/>
                <a:gd name="connsiteY8" fmla="*/ 1152457 h 1980652"/>
                <a:gd name="connsiteX9" fmla="*/ 3498850 w 3548900"/>
                <a:gd name="connsiteY9" fmla="*/ 1812845 h 1980652"/>
                <a:gd name="connsiteX10" fmla="*/ 2889244 w 3548900"/>
                <a:gd name="connsiteY10" fmla="*/ 1850951 h 1980652"/>
                <a:gd name="connsiteX11" fmla="*/ 2509961 w 3548900"/>
                <a:gd name="connsiteY11" fmla="*/ 1828774 h 1980652"/>
                <a:gd name="connsiteX12" fmla="*/ 2095624 w 3548900"/>
                <a:gd name="connsiteY12" fmla="*/ 1833536 h 1980652"/>
                <a:gd name="connsiteX13" fmla="*/ 1590799 w 3548900"/>
                <a:gd name="connsiteY13" fmla="*/ 1885924 h 1980652"/>
                <a:gd name="connsiteX14" fmla="*/ 323856 w 3548900"/>
                <a:gd name="connsiteY14" fmla="*/ 1971601 h 1980652"/>
                <a:gd name="connsiteX15" fmla="*/ 0 w 3548900"/>
                <a:gd name="connsiteY15" fmla="*/ 1647745 h 1980652"/>
                <a:gd name="connsiteX16" fmla="*/ 0 w 3548900"/>
                <a:gd name="connsiteY16" fmla="*/ 352357 h 198065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9666"/>
                <a:gd name="connsiteX1" fmla="*/ 323856 w 3548900"/>
                <a:gd name="connsiteY1" fmla="*/ 28501 h 1979666"/>
                <a:gd name="connsiteX2" fmla="*/ 1041400 w 3548900"/>
                <a:gd name="connsiteY2" fmla="*/ 276151 h 1979666"/>
                <a:gd name="connsiteX3" fmla="*/ 1574800 w 3548900"/>
                <a:gd name="connsiteY3" fmla="*/ 288851 h 1979666"/>
                <a:gd name="connsiteX4" fmla="*/ 2101850 w 3548900"/>
                <a:gd name="connsiteY4" fmla="*/ 244402 h 1979666"/>
                <a:gd name="connsiteX5" fmla="*/ 2552700 w 3548900"/>
                <a:gd name="connsiteY5" fmla="*/ 142802 h 1979666"/>
                <a:gd name="connsiteX6" fmla="*/ 2546344 w 3548900"/>
                <a:gd name="connsiteY6" fmla="*/ 993701 h 1979666"/>
                <a:gd name="connsiteX7" fmla="*/ 2984500 w 3548900"/>
                <a:gd name="connsiteY7" fmla="*/ 974653 h 1979666"/>
                <a:gd name="connsiteX8" fmla="*/ 3536950 w 3548900"/>
                <a:gd name="connsiteY8" fmla="*/ 1152457 h 1979666"/>
                <a:gd name="connsiteX9" fmla="*/ 3498850 w 3548900"/>
                <a:gd name="connsiteY9" fmla="*/ 1812845 h 1979666"/>
                <a:gd name="connsiteX10" fmla="*/ 2889244 w 3548900"/>
                <a:gd name="connsiteY10" fmla="*/ 1850951 h 1979666"/>
                <a:gd name="connsiteX11" fmla="*/ 2509961 w 3548900"/>
                <a:gd name="connsiteY11" fmla="*/ 1828774 h 1979666"/>
                <a:gd name="connsiteX12" fmla="*/ 2095624 w 3548900"/>
                <a:gd name="connsiteY12" fmla="*/ 1833536 h 1979666"/>
                <a:gd name="connsiteX13" fmla="*/ 1576511 w 3548900"/>
                <a:gd name="connsiteY13" fmla="*/ 1819249 h 1979666"/>
                <a:gd name="connsiteX14" fmla="*/ 1133599 w 3548900"/>
                <a:gd name="connsiteY14" fmla="*/ 1876398 h 1979666"/>
                <a:gd name="connsiteX15" fmla="*/ 323856 w 3548900"/>
                <a:gd name="connsiteY15" fmla="*/ 1971601 h 1979666"/>
                <a:gd name="connsiteX16" fmla="*/ 0 w 3548900"/>
                <a:gd name="connsiteY16" fmla="*/ 1647745 h 1979666"/>
                <a:gd name="connsiteX17" fmla="*/ 0 w 3548900"/>
                <a:gd name="connsiteY17" fmla="*/ 352357 h 1979666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89905"/>
                <a:gd name="connsiteX1" fmla="*/ 323856 w 3548900"/>
                <a:gd name="connsiteY1" fmla="*/ 28501 h 1989905"/>
                <a:gd name="connsiteX2" fmla="*/ 1041400 w 3548900"/>
                <a:gd name="connsiteY2" fmla="*/ 276151 h 1989905"/>
                <a:gd name="connsiteX3" fmla="*/ 1574800 w 3548900"/>
                <a:gd name="connsiteY3" fmla="*/ 288851 h 1989905"/>
                <a:gd name="connsiteX4" fmla="*/ 2101850 w 3548900"/>
                <a:gd name="connsiteY4" fmla="*/ 244402 h 1989905"/>
                <a:gd name="connsiteX5" fmla="*/ 2552700 w 3548900"/>
                <a:gd name="connsiteY5" fmla="*/ 142802 h 1989905"/>
                <a:gd name="connsiteX6" fmla="*/ 2546344 w 3548900"/>
                <a:gd name="connsiteY6" fmla="*/ 993701 h 1989905"/>
                <a:gd name="connsiteX7" fmla="*/ 2984500 w 3548900"/>
                <a:gd name="connsiteY7" fmla="*/ 974653 h 1989905"/>
                <a:gd name="connsiteX8" fmla="*/ 3536950 w 3548900"/>
                <a:gd name="connsiteY8" fmla="*/ 1152457 h 1989905"/>
                <a:gd name="connsiteX9" fmla="*/ 3498850 w 3548900"/>
                <a:gd name="connsiteY9" fmla="*/ 1812845 h 1989905"/>
                <a:gd name="connsiteX10" fmla="*/ 2889244 w 3548900"/>
                <a:gd name="connsiteY10" fmla="*/ 1850951 h 1989905"/>
                <a:gd name="connsiteX11" fmla="*/ 2509961 w 3548900"/>
                <a:gd name="connsiteY11" fmla="*/ 1828774 h 1989905"/>
                <a:gd name="connsiteX12" fmla="*/ 2095624 w 3548900"/>
                <a:gd name="connsiteY12" fmla="*/ 1833536 h 1989905"/>
                <a:gd name="connsiteX13" fmla="*/ 1576511 w 3548900"/>
                <a:gd name="connsiteY13" fmla="*/ 1819249 h 1989905"/>
                <a:gd name="connsiteX14" fmla="*/ 1114549 w 3548900"/>
                <a:gd name="connsiteY14" fmla="*/ 1800198 h 1989905"/>
                <a:gd name="connsiteX15" fmla="*/ 619249 w 3548900"/>
                <a:gd name="connsiteY15" fmla="*/ 1933549 h 1989905"/>
                <a:gd name="connsiteX16" fmla="*/ 323856 w 3548900"/>
                <a:gd name="connsiteY16" fmla="*/ 1971601 h 1989905"/>
                <a:gd name="connsiteX17" fmla="*/ 0 w 3548900"/>
                <a:gd name="connsiteY17" fmla="*/ 1647745 h 1989905"/>
                <a:gd name="connsiteX18" fmla="*/ 0 w 3548900"/>
                <a:gd name="connsiteY18" fmla="*/ 352357 h 1989905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52481 w 3548900"/>
                <a:gd name="connsiteY16" fmla="*/ 1157214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52481 w 3548900"/>
                <a:gd name="connsiteY16" fmla="*/ 1157214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62006 w 3548900"/>
                <a:gd name="connsiteY16" fmla="*/ 1171502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62006 w 3548900"/>
                <a:gd name="connsiteY16" fmla="*/ 1171502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0 w 3553662"/>
                <a:gd name="connsiteY17" fmla="*/ 1033382 h 1917464"/>
                <a:gd name="connsiteX18" fmla="*/ 4762 w 3553662"/>
                <a:gd name="connsiteY18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28748 w 3553662"/>
                <a:gd name="connsiteY17" fmla="*/ 1128686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5732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7637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7637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7637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142874 w 3553662"/>
                <a:gd name="connsiteY0" fmla="*/ 29520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42874 w 3553662"/>
                <a:gd name="connsiteY0" fmla="*/ 295207 h 1917464"/>
                <a:gd name="connsiteX1" fmla="*/ 333381 w 3553662"/>
                <a:gd name="connsiteY1" fmla="*/ 4755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42874 w 3553662"/>
                <a:gd name="connsiteY0" fmla="*/ 295207 h 1917464"/>
                <a:gd name="connsiteX1" fmla="*/ 333381 w 3553662"/>
                <a:gd name="connsiteY1" fmla="*/ 4755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42874 w 3553662"/>
                <a:gd name="connsiteY0" fmla="*/ 295207 h 1917464"/>
                <a:gd name="connsiteX1" fmla="*/ 276231 w 3553662"/>
                <a:gd name="connsiteY1" fmla="*/ 114226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80974 w 3553662"/>
                <a:gd name="connsiteY0" fmla="*/ 395219 h 1917464"/>
                <a:gd name="connsiteX1" fmla="*/ 276231 w 3553662"/>
                <a:gd name="connsiteY1" fmla="*/ 114226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80974 w 3553662"/>
                <a:gd name="connsiteY19" fmla="*/ 395219 h 1917464"/>
                <a:gd name="connsiteX0" fmla="*/ 142874 w 3553662"/>
                <a:gd name="connsiteY0" fmla="*/ 395219 h 1917464"/>
                <a:gd name="connsiteX1" fmla="*/ 276231 w 3553662"/>
                <a:gd name="connsiteY1" fmla="*/ 114226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395219 h 1917464"/>
                <a:gd name="connsiteX0" fmla="*/ 142874 w 3553662"/>
                <a:gd name="connsiteY0" fmla="*/ 395219 h 1917464"/>
                <a:gd name="connsiteX1" fmla="*/ 266706 w 3553662"/>
                <a:gd name="connsiteY1" fmla="*/ 61838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395219 h 1917464"/>
                <a:gd name="connsiteX0" fmla="*/ 47624 w 3553662"/>
                <a:gd name="connsiteY0" fmla="*/ 680969 h 1917464"/>
                <a:gd name="connsiteX1" fmla="*/ 266706 w 3553662"/>
                <a:gd name="connsiteY1" fmla="*/ 61838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47624 w 3553662"/>
                <a:gd name="connsiteY19" fmla="*/ 680969 h 1917464"/>
                <a:gd name="connsiteX0" fmla="*/ 47624 w 3588227"/>
                <a:gd name="connsiteY0" fmla="*/ 680969 h 1917464"/>
                <a:gd name="connsiteX1" fmla="*/ 266706 w 3588227"/>
                <a:gd name="connsiteY1" fmla="*/ 61838 h 1917464"/>
                <a:gd name="connsiteX2" fmla="*/ 1046162 w 3588227"/>
                <a:gd name="connsiteY2" fmla="*/ 276151 h 1917464"/>
                <a:gd name="connsiteX3" fmla="*/ 1579562 w 3588227"/>
                <a:gd name="connsiteY3" fmla="*/ 288851 h 1917464"/>
                <a:gd name="connsiteX4" fmla="*/ 2106612 w 3588227"/>
                <a:gd name="connsiteY4" fmla="*/ 244402 h 1917464"/>
                <a:gd name="connsiteX5" fmla="*/ 2557462 w 3588227"/>
                <a:gd name="connsiteY5" fmla="*/ 142802 h 1917464"/>
                <a:gd name="connsiteX6" fmla="*/ 2551106 w 3588227"/>
                <a:gd name="connsiteY6" fmla="*/ 993701 h 1917464"/>
                <a:gd name="connsiteX7" fmla="*/ 2989262 w 3588227"/>
                <a:gd name="connsiteY7" fmla="*/ 974653 h 1917464"/>
                <a:gd name="connsiteX8" fmla="*/ 3541712 w 3588227"/>
                <a:gd name="connsiteY8" fmla="*/ 1152457 h 1917464"/>
                <a:gd name="connsiteX9" fmla="*/ 3552948 w 3588227"/>
                <a:gd name="connsiteY9" fmla="*/ 1438249 h 1917464"/>
                <a:gd name="connsiteX10" fmla="*/ 3503612 w 3588227"/>
                <a:gd name="connsiteY10" fmla="*/ 1812845 h 1917464"/>
                <a:gd name="connsiteX11" fmla="*/ 2894006 w 3588227"/>
                <a:gd name="connsiteY11" fmla="*/ 1850951 h 1917464"/>
                <a:gd name="connsiteX12" fmla="*/ 2514723 w 3588227"/>
                <a:gd name="connsiteY12" fmla="*/ 1828774 h 1917464"/>
                <a:gd name="connsiteX13" fmla="*/ 2100386 w 3588227"/>
                <a:gd name="connsiteY13" fmla="*/ 1833536 h 1917464"/>
                <a:gd name="connsiteX14" fmla="*/ 1581273 w 3588227"/>
                <a:gd name="connsiteY14" fmla="*/ 1819249 h 1917464"/>
                <a:gd name="connsiteX15" fmla="*/ 1119311 w 3588227"/>
                <a:gd name="connsiteY15" fmla="*/ 1800198 h 1917464"/>
                <a:gd name="connsiteX16" fmla="*/ 719261 w 3588227"/>
                <a:gd name="connsiteY16" fmla="*/ 1857349 h 1917464"/>
                <a:gd name="connsiteX17" fmla="*/ 766768 w 3588227"/>
                <a:gd name="connsiteY17" fmla="*/ 1171502 h 1917464"/>
                <a:gd name="connsiteX18" fmla="*/ 490661 w 3588227"/>
                <a:gd name="connsiteY18" fmla="*/ 1038199 h 1917464"/>
                <a:gd name="connsiteX19" fmla="*/ 0 w 3588227"/>
                <a:gd name="connsiteY19" fmla="*/ 1033382 h 1917464"/>
                <a:gd name="connsiteX20" fmla="*/ 47624 w 3588227"/>
                <a:gd name="connsiteY20" fmla="*/ 680969 h 1917464"/>
                <a:gd name="connsiteX0" fmla="*/ 47624 w 3570932"/>
                <a:gd name="connsiteY0" fmla="*/ 680969 h 1917464"/>
                <a:gd name="connsiteX1" fmla="*/ 266706 w 3570932"/>
                <a:gd name="connsiteY1" fmla="*/ 61838 h 1917464"/>
                <a:gd name="connsiteX2" fmla="*/ 1046162 w 3570932"/>
                <a:gd name="connsiteY2" fmla="*/ 276151 h 1917464"/>
                <a:gd name="connsiteX3" fmla="*/ 1579562 w 3570932"/>
                <a:gd name="connsiteY3" fmla="*/ 288851 h 1917464"/>
                <a:gd name="connsiteX4" fmla="*/ 2106612 w 3570932"/>
                <a:gd name="connsiteY4" fmla="*/ 244402 h 1917464"/>
                <a:gd name="connsiteX5" fmla="*/ 2557462 w 3570932"/>
                <a:gd name="connsiteY5" fmla="*/ 142802 h 1917464"/>
                <a:gd name="connsiteX6" fmla="*/ 2551106 w 3570932"/>
                <a:gd name="connsiteY6" fmla="*/ 993701 h 1917464"/>
                <a:gd name="connsiteX7" fmla="*/ 2989262 w 3570932"/>
                <a:gd name="connsiteY7" fmla="*/ 974653 h 1917464"/>
                <a:gd name="connsiteX8" fmla="*/ 3541712 w 3570932"/>
                <a:gd name="connsiteY8" fmla="*/ 1152457 h 1917464"/>
                <a:gd name="connsiteX9" fmla="*/ 3467223 w 3570932"/>
                <a:gd name="connsiteY9" fmla="*/ 1457299 h 1917464"/>
                <a:gd name="connsiteX10" fmla="*/ 3503612 w 3570932"/>
                <a:gd name="connsiteY10" fmla="*/ 1812845 h 1917464"/>
                <a:gd name="connsiteX11" fmla="*/ 2894006 w 3570932"/>
                <a:gd name="connsiteY11" fmla="*/ 1850951 h 1917464"/>
                <a:gd name="connsiteX12" fmla="*/ 2514723 w 3570932"/>
                <a:gd name="connsiteY12" fmla="*/ 1828774 h 1917464"/>
                <a:gd name="connsiteX13" fmla="*/ 2100386 w 3570932"/>
                <a:gd name="connsiteY13" fmla="*/ 1833536 h 1917464"/>
                <a:gd name="connsiteX14" fmla="*/ 1581273 w 3570932"/>
                <a:gd name="connsiteY14" fmla="*/ 1819249 h 1917464"/>
                <a:gd name="connsiteX15" fmla="*/ 1119311 w 3570932"/>
                <a:gd name="connsiteY15" fmla="*/ 1800198 h 1917464"/>
                <a:gd name="connsiteX16" fmla="*/ 719261 w 3570932"/>
                <a:gd name="connsiteY16" fmla="*/ 1857349 h 1917464"/>
                <a:gd name="connsiteX17" fmla="*/ 766768 w 3570932"/>
                <a:gd name="connsiteY17" fmla="*/ 1171502 h 1917464"/>
                <a:gd name="connsiteX18" fmla="*/ 490661 w 3570932"/>
                <a:gd name="connsiteY18" fmla="*/ 1038199 h 1917464"/>
                <a:gd name="connsiteX19" fmla="*/ 0 w 3570932"/>
                <a:gd name="connsiteY19" fmla="*/ 1033382 h 1917464"/>
                <a:gd name="connsiteX20" fmla="*/ 47624 w 3570932"/>
                <a:gd name="connsiteY20" fmla="*/ 680969 h 1917464"/>
                <a:gd name="connsiteX0" fmla="*/ 47624 w 3570932"/>
                <a:gd name="connsiteY0" fmla="*/ 680969 h 1917464"/>
                <a:gd name="connsiteX1" fmla="*/ 266706 w 3570932"/>
                <a:gd name="connsiteY1" fmla="*/ 61838 h 1917464"/>
                <a:gd name="connsiteX2" fmla="*/ 1046162 w 3570932"/>
                <a:gd name="connsiteY2" fmla="*/ 276151 h 1917464"/>
                <a:gd name="connsiteX3" fmla="*/ 1579562 w 3570932"/>
                <a:gd name="connsiteY3" fmla="*/ 288851 h 1917464"/>
                <a:gd name="connsiteX4" fmla="*/ 2106612 w 3570932"/>
                <a:gd name="connsiteY4" fmla="*/ 244402 h 1917464"/>
                <a:gd name="connsiteX5" fmla="*/ 2557462 w 3570932"/>
                <a:gd name="connsiteY5" fmla="*/ 142802 h 1917464"/>
                <a:gd name="connsiteX6" fmla="*/ 2551106 w 3570932"/>
                <a:gd name="connsiteY6" fmla="*/ 993701 h 1917464"/>
                <a:gd name="connsiteX7" fmla="*/ 2989262 w 3570932"/>
                <a:gd name="connsiteY7" fmla="*/ 974653 h 1917464"/>
                <a:gd name="connsiteX8" fmla="*/ 3541712 w 3570932"/>
                <a:gd name="connsiteY8" fmla="*/ 1152457 h 1917464"/>
                <a:gd name="connsiteX9" fmla="*/ 3467223 w 3570932"/>
                <a:gd name="connsiteY9" fmla="*/ 1457299 h 1917464"/>
                <a:gd name="connsiteX10" fmla="*/ 3503612 w 3570932"/>
                <a:gd name="connsiteY10" fmla="*/ 1812845 h 1917464"/>
                <a:gd name="connsiteX11" fmla="*/ 2894006 w 3570932"/>
                <a:gd name="connsiteY11" fmla="*/ 1850951 h 1917464"/>
                <a:gd name="connsiteX12" fmla="*/ 2514723 w 3570932"/>
                <a:gd name="connsiteY12" fmla="*/ 1828774 h 1917464"/>
                <a:gd name="connsiteX13" fmla="*/ 2100386 w 3570932"/>
                <a:gd name="connsiteY13" fmla="*/ 1833536 h 1917464"/>
                <a:gd name="connsiteX14" fmla="*/ 1581273 w 3570932"/>
                <a:gd name="connsiteY14" fmla="*/ 1819249 h 1917464"/>
                <a:gd name="connsiteX15" fmla="*/ 1119311 w 3570932"/>
                <a:gd name="connsiteY15" fmla="*/ 1800198 h 1917464"/>
                <a:gd name="connsiteX16" fmla="*/ 719261 w 3570932"/>
                <a:gd name="connsiteY16" fmla="*/ 1857349 h 1917464"/>
                <a:gd name="connsiteX17" fmla="*/ 766768 w 3570932"/>
                <a:gd name="connsiteY17" fmla="*/ 1171502 h 1917464"/>
                <a:gd name="connsiteX18" fmla="*/ 490661 w 3570932"/>
                <a:gd name="connsiteY18" fmla="*/ 1038199 h 1917464"/>
                <a:gd name="connsiteX19" fmla="*/ 0 w 3570932"/>
                <a:gd name="connsiteY19" fmla="*/ 1033382 h 1917464"/>
                <a:gd name="connsiteX20" fmla="*/ 47624 w 3570932"/>
                <a:gd name="connsiteY20" fmla="*/ 680969 h 1917464"/>
                <a:gd name="connsiteX0" fmla="*/ 47624 w 3544122"/>
                <a:gd name="connsiteY0" fmla="*/ 680969 h 1917464"/>
                <a:gd name="connsiteX1" fmla="*/ 266706 w 3544122"/>
                <a:gd name="connsiteY1" fmla="*/ 61838 h 1917464"/>
                <a:gd name="connsiteX2" fmla="*/ 1046162 w 3544122"/>
                <a:gd name="connsiteY2" fmla="*/ 276151 h 1917464"/>
                <a:gd name="connsiteX3" fmla="*/ 1579562 w 3544122"/>
                <a:gd name="connsiteY3" fmla="*/ 288851 h 1917464"/>
                <a:gd name="connsiteX4" fmla="*/ 2106612 w 3544122"/>
                <a:gd name="connsiteY4" fmla="*/ 244402 h 1917464"/>
                <a:gd name="connsiteX5" fmla="*/ 2557462 w 3544122"/>
                <a:gd name="connsiteY5" fmla="*/ 142802 h 1917464"/>
                <a:gd name="connsiteX6" fmla="*/ 2551106 w 3544122"/>
                <a:gd name="connsiteY6" fmla="*/ 993701 h 1917464"/>
                <a:gd name="connsiteX7" fmla="*/ 2989262 w 3544122"/>
                <a:gd name="connsiteY7" fmla="*/ 974653 h 1917464"/>
                <a:gd name="connsiteX8" fmla="*/ 3541712 w 3544122"/>
                <a:gd name="connsiteY8" fmla="*/ 1152457 h 1917464"/>
                <a:gd name="connsiteX9" fmla="*/ 3467223 w 3544122"/>
                <a:gd name="connsiteY9" fmla="*/ 1457299 h 1917464"/>
                <a:gd name="connsiteX10" fmla="*/ 3503612 w 3544122"/>
                <a:gd name="connsiteY10" fmla="*/ 1812845 h 1917464"/>
                <a:gd name="connsiteX11" fmla="*/ 2894006 w 3544122"/>
                <a:gd name="connsiteY11" fmla="*/ 1850951 h 1917464"/>
                <a:gd name="connsiteX12" fmla="*/ 2514723 w 3544122"/>
                <a:gd name="connsiteY12" fmla="*/ 1828774 h 1917464"/>
                <a:gd name="connsiteX13" fmla="*/ 2100386 w 3544122"/>
                <a:gd name="connsiteY13" fmla="*/ 1833536 h 1917464"/>
                <a:gd name="connsiteX14" fmla="*/ 1581273 w 3544122"/>
                <a:gd name="connsiteY14" fmla="*/ 1819249 h 1917464"/>
                <a:gd name="connsiteX15" fmla="*/ 1119311 w 3544122"/>
                <a:gd name="connsiteY15" fmla="*/ 1800198 h 1917464"/>
                <a:gd name="connsiteX16" fmla="*/ 719261 w 3544122"/>
                <a:gd name="connsiteY16" fmla="*/ 1857349 h 1917464"/>
                <a:gd name="connsiteX17" fmla="*/ 766768 w 3544122"/>
                <a:gd name="connsiteY17" fmla="*/ 1171502 h 1917464"/>
                <a:gd name="connsiteX18" fmla="*/ 490661 w 3544122"/>
                <a:gd name="connsiteY18" fmla="*/ 1038199 h 1917464"/>
                <a:gd name="connsiteX19" fmla="*/ 0 w 3544122"/>
                <a:gd name="connsiteY19" fmla="*/ 1033382 h 1917464"/>
                <a:gd name="connsiteX20" fmla="*/ 47624 w 3544122"/>
                <a:gd name="connsiteY20" fmla="*/ 680969 h 1917464"/>
                <a:gd name="connsiteX0" fmla="*/ 47624 w 3544122"/>
                <a:gd name="connsiteY0" fmla="*/ 680969 h 1917464"/>
                <a:gd name="connsiteX1" fmla="*/ 266706 w 3544122"/>
                <a:gd name="connsiteY1" fmla="*/ 61838 h 1917464"/>
                <a:gd name="connsiteX2" fmla="*/ 1046162 w 3544122"/>
                <a:gd name="connsiteY2" fmla="*/ 276151 h 1917464"/>
                <a:gd name="connsiteX3" fmla="*/ 1579562 w 3544122"/>
                <a:gd name="connsiteY3" fmla="*/ 288851 h 1917464"/>
                <a:gd name="connsiteX4" fmla="*/ 2106612 w 3544122"/>
                <a:gd name="connsiteY4" fmla="*/ 244402 h 1917464"/>
                <a:gd name="connsiteX5" fmla="*/ 2557462 w 3544122"/>
                <a:gd name="connsiteY5" fmla="*/ 142802 h 1917464"/>
                <a:gd name="connsiteX6" fmla="*/ 2551106 w 3544122"/>
                <a:gd name="connsiteY6" fmla="*/ 993701 h 1917464"/>
                <a:gd name="connsiteX7" fmla="*/ 2989262 w 3544122"/>
                <a:gd name="connsiteY7" fmla="*/ 974653 h 1917464"/>
                <a:gd name="connsiteX8" fmla="*/ 3541712 w 3544122"/>
                <a:gd name="connsiteY8" fmla="*/ 1152457 h 1917464"/>
                <a:gd name="connsiteX9" fmla="*/ 3467223 w 3544122"/>
                <a:gd name="connsiteY9" fmla="*/ 1457299 h 1917464"/>
                <a:gd name="connsiteX10" fmla="*/ 3503612 w 3544122"/>
                <a:gd name="connsiteY10" fmla="*/ 1812845 h 1917464"/>
                <a:gd name="connsiteX11" fmla="*/ 2894006 w 3544122"/>
                <a:gd name="connsiteY11" fmla="*/ 1850951 h 1917464"/>
                <a:gd name="connsiteX12" fmla="*/ 2514723 w 3544122"/>
                <a:gd name="connsiteY12" fmla="*/ 1828774 h 1917464"/>
                <a:gd name="connsiteX13" fmla="*/ 2100386 w 3544122"/>
                <a:gd name="connsiteY13" fmla="*/ 1833536 h 1917464"/>
                <a:gd name="connsiteX14" fmla="*/ 1581273 w 3544122"/>
                <a:gd name="connsiteY14" fmla="*/ 1819249 h 1917464"/>
                <a:gd name="connsiteX15" fmla="*/ 1119311 w 3544122"/>
                <a:gd name="connsiteY15" fmla="*/ 1800198 h 1917464"/>
                <a:gd name="connsiteX16" fmla="*/ 719261 w 3544122"/>
                <a:gd name="connsiteY16" fmla="*/ 1857349 h 1917464"/>
                <a:gd name="connsiteX17" fmla="*/ 766768 w 3544122"/>
                <a:gd name="connsiteY17" fmla="*/ 1171502 h 1917464"/>
                <a:gd name="connsiteX18" fmla="*/ 490661 w 3544122"/>
                <a:gd name="connsiteY18" fmla="*/ 1038199 h 1917464"/>
                <a:gd name="connsiteX19" fmla="*/ 0 w 3544122"/>
                <a:gd name="connsiteY19" fmla="*/ 1033382 h 1917464"/>
                <a:gd name="connsiteX20" fmla="*/ 47624 w 3544122"/>
                <a:gd name="connsiteY20" fmla="*/ 680969 h 1917464"/>
                <a:gd name="connsiteX0" fmla="*/ 47624 w 3549979"/>
                <a:gd name="connsiteY0" fmla="*/ 680969 h 1917464"/>
                <a:gd name="connsiteX1" fmla="*/ 266706 w 3549979"/>
                <a:gd name="connsiteY1" fmla="*/ 61838 h 1917464"/>
                <a:gd name="connsiteX2" fmla="*/ 1046162 w 3549979"/>
                <a:gd name="connsiteY2" fmla="*/ 276151 h 1917464"/>
                <a:gd name="connsiteX3" fmla="*/ 1579562 w 3549979"/>
                <a:gd name="connsiteY3" fmla="*/ 288851 h 1917464"/>
                <a:gd name="connsiteX4" fmla="*/ 2106612 w 3549979"/>
                <a:gd name="connsiteY4" fmla="*/ 244402 h 1917464"/>
                <a:gd name="connsiteX5" fmla="*/ 2557462 w 3549979"/>
                <a:gd name="connsiteY5" fmla="*/ 142802 h 1917464"/>
                <a:gd name="connsiteX6" fmla="*/ 2551106 w 3549979"/>
                <a:gd name="connsiteY6" fmla="*/ 993701 h 1917464"/>
                <a:gd name="connsiteX7" fmla="*/ 2989262 w 3549979"/>
                <a:gd name="connsiteY7" fmla="*/ 974653 h 1917464"/>
                <a:gd name="connsiteX8" fmla="*/ 3541712 w 3549979"/>
                <a:gd name="connsiteY8" fmla="*/ 1152457 h 1917464"/>
                <a:gd name="connsiteX9" fmla="*/ 3467223 w 3549979"/>
                <a:gd name="connsiteY9" fmla="*/ 1457299 h 1917464"/>
                <a:gd name="connsiteX10" fmla="*/ 3503612 w 3549979"/>
                <a:gd name="connsiteY10" fmla="*/ 1812845 h 1917464"/>
                <a:gd name="connsiteX11" fmla="*/ 2894006 w 3549979"/>
                <a:gd name="connsiteY11" fmla="*/ 1850951 h 1917464"/>
                <a:gd name="connsiteX12" fmla="*/ 2514723 w 3549979"/>
                <a:gd name="connsiteY12" fmla="*/ 1828774 h 1917464"/>
                <a:gd name="connsiteX13" fmla="*/ 2100386 w 3549979"/>
                <a:gd name="connsiteY13" fmla="*/ 1833536 h 1917464"/>
                <a:gd name="connsiteX14" fmla="*/ 1581273 w 3549979"/>
                <a:gd name="connsiteY14" fmla="*/ 1819249 h 1917464"/>
                <a:gd name="connsiteX15" fmla="*/ 1119311 w 3549979"/>
                <a:gd name="connsiteY15" fmla="*/ 1800198 h 1917464"/>
                <a:gd name="connsiteX16" fmla="*/ 719261 w 3549979"/>
                <a:gd name="connsiteY16" fmla="*/ 1857349 h 1917464"/>
                <a:gd name="connsiteX17" fmla="*/ 766768 w 3549979"/>
                <a:gd name="connsiteY17" fmla="*/ 1171502 h 1917464"/>
                <a:gd name="connsiteX18" fmla="*/ 490661 w 3549979"/>
                <a:gd name="connsiteY18" fmla="*/ 1038199 h 1917464"/>
                <a:gd name="connsiteX19" fmla="*/ 0 w 3549979"/>
                <a:gd name="connsiteY19" fmla="*/ 1033382 h 1917464"/>
                <a:gd name="connsiteX20" fmla="*/ 47624 w 3549979"/>
                <a:gd name="connsiteY20" fmla="*/ 680969 h 1917464"/>
                <a:gd name="connsiteX0" fmla="*/ 47624 w 3549979"/>
                <a:gd name="connsiteY0" fmla="*/ 680969 h 1917464"/>
                <a:gd name="connsiteX1" fmla="*/ 266706 w 3549979"/>
                <a:gd name="connsiteY1" fmla="*/ 61838 h 1917464"/>
                <a:gd name="connsiteX2" fmla="*/ 1046162 w 3549979"/>
                <a:gd name="connsiteY2" fmla="*/ 276151 h 1917464"/>
                <a:gd name="connsiteX3" fmla="*/ 1579562 w 3549979"/>
                <a:gd name="connsiteY3" fmla="*/ 288851 h 1917464"/>
                <a:gd name="connsiteX4" fmla="*/ 2106612 w 3549979"/>
                <a:gd name="connsiteY4" fmla="*/ 244402 h 1917464"/>
                <a:gd name="connsiteX5" fmla="*/ 2557462 w 3549979"/>
                <a:gd name="connsiteY5" fmla="*/ 142802 h 1917464"/>
                <a:gd name="connsiteX6" fmla="*/ 2551106 w 3549979"/>
                <a:gd name="connsiteY6" fmla="*/ 993701 h 1917464"/>
                <a:gd name="connsiteX7" fmla="*/ 2989262 w 3549979"/>
                <a:gd name="connsiteY7" fmla="*/ 974653 h 1917464"/>
                <a:gd name="connsiteX8" fmla="*/ 3541712 w 3549979"/>
                <a:gd name="connsiteY8" fmla="*/ 1152457 h 1917464"/>
                <a:gd name="connsiteX9" fmla="*/ 3467223 w 3549979"/>
                <a:gd name="connsiteY9" fmla="*/ 1457299 h 1917464"/>
                <a:gd name="connsiteX10" fmla="*/ 3503612 w 3549979"/>
                <a:gd name="connsiteY10" fmla="*/ 1812845 h 1917464"/>
                <a:gd name="connsiteX11" fmla="*/ 2894006 w 3549979"/>
                <a:gd name="connsiteY11" fmla="*/ 1850951 h 1917464"/>
                <a:gd name="connsiteX12" fmla="*/ 2514723 w 3549979"/>
                <a:gd name="connsiteY12" fmla="*/ 1828774 h 1917464"/>
                <a:gd name="connsiteX13" fmla="*/ 2100386 w 3549979"/>
                <a:gd name="connsiteY13" fmla="*/ 1833536 h 1917464"/>
                <a:gd name="connsiteX14" fmla="*/ 1581273 w 3549979"/>
                <a:gd name="connsiteY14" fmla="*/ 1819249 h 1917464"/>
                <a:gd name="connsiteX15" fmla="*/ 1119311 w 3549979"/>
                <a:gd name="connsiteY15" fmla="*/ 1800198 h 1917464"/>
                <a:gd name="connsiteX16" fmla="*/ 719261 w 3549979"/>
                <a:gd name="connsiteY16" fmla="*/ 1857349 h 1917464"/>
                <a:gd name="connsiteX17" fmla="*/ 766768 w 3549979"/>
                <a:gd name="connsiteY17" fmla="*/ 1171502 h 1917464"/>
                <a:gd name="connsiteX18" fmla="*/ 490661 w 3549979"/>
                <a:gd name="connsiteY18" fmla="*/ 1038199 h 1917464"/>
                <a:gd name="connsiteX19" fmla="*/ 0 w 3549979"/>
                <a:gd name="connsiteY19" fmla="*/ 1033382 h 1917464"/>
                <a:gd name="connsiteX20" fmla="*/ 47624 w 3549979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51106 w 3566772"/>
                <a:gd name="connsiteY6" fmla="*/ 993701 h 1917464"/>
                <a:gd name="connsiteX7" fmla="*/ 2989262 w 3566772"/>
                <a:gd name="connsiteY7" fmla="*/ 974653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51106 w 3566772"/>
                <a:gd name="connsiteY6" fmla="*/ 993701 h 1917464"/>
                <a:gd name="connsiteX7" fmla="*/ 3055937 w 3566772"/>
                <a:gd name="connsiteY7" fmla="*/ 1017515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36818 w 3566772"/>
                <a:gd name="connsiteY6" fmla="*/ 1017513 h 1917464"/>
                <a:gd name="connsiteX7" fmla="*/ 3055937 w 3566772"/>
                <a:gd name="connsiteY7" fmla="*/ 1017515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36818 w 3566772"/>
                <a:gd name="connsiteY6" fmla="*/ 1017513 h 1917464"/>
                <a:gd name="connsiteX7" fmla="*/ 3055937 w 3566772"/>
                <a:gd name="connsiteY7" fmla="*/ 1017515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66846 h 1903341"/>
                <a:gd name="connsiteX1" fmla="*/ 266706 w 3566772"/>
                <a:gd name="connsiteY1" fmla="*/ 47715 h 1903341"/>
                <a:gd name="connsiteX2" fmla="*/ 1046162 w 3566772"/>
                <a:gd name="connsiteY2" fmla="*/ 262028 h 1903341"/>
                <a:gd name="connsiteX3" fmla="*/ 1579562 w 3566772"/>
                <a:gd name="connsiteY3" fmla="*/ 274728 h 1903341"/>
                <a:gd name="connsiteX4" fmla="*/ 2106612 w 3566772"/>
                <a:gd name="connsiteY4" fmla="*/ 230279 h 1903341"/>
                <a:gd name="connsiteX5" fmla="*/ 2552700 w 3566772"/>
                <a:gd name="connsiteY5" fmla="*/ 147729 h 1903341"/>
                <a:gd name="connsiteX6" fmla="*/ 2536818 w 3566772"/>
                <a:gd name="connsiteY6" fmla="*/ 1003390 h 1903341"/>
                <a:gd name="connsiteX7" fmla="*/ 3055937 w 3566772"/>
                <a:gd name="connsiteY7" fmla="*/ 1003392 h 1903341"/>
                <a:gd name="connsiteX8" fmla="*/ 3541712 w 3566772"/>
                <a:gd name="connsiteY8" fmla="*/ 1138334 h 1903341"/>
                <a:gd name="connsiteX9" fmla="*/ 3467223 w 3566772"/>
                <a:gd name="connsiteY9" fmla="*/ 1443176 h 1903341"/>
                <a:gd name="connsiteX10" fmla="*/ 3503612 w 3566772"/>
                <a:gd name="connsiteY10" fmla="*/ 1798722 h 1903341"/>
                <a:gd name="connsiteX11" fmla="*/ 2894006 w 3566772"/>
                <a:gd name="connsiteY11" fmla="*/ 1836828 h 1903341"/>
                <a:gd name="connsiteX12" fmla="*/ 2514723 w 3566772"/>
                <a:gd name="connsiteY12" fmla="*/ 1814651 h 1903341"/>
                <a:gd name="connsiteX13" fmla="*/ 2100386 w 3566772"/>
                <a:gd name="connsiteY13" fmla="*/ 1819413 h 1903341"/>
                <a:gd name="connsiteX14" fmla="*/ 1581273 w 3566772"/>
                <a:gd name="connsiteY14" fmla="*/ 1805126 h 1903341"/>
                <a:gd name="connsiteX15" fmla="*/ 1119311 w 3566772"/>
                <a:gd name="connsiteY15" fmla="*/ 1786075 h 1903341"/>
                <a:gd name="connsiteX16" fmla="*/ 719261 w 3566772"/>
                <a:gd name="connsiteY16" fmla="*/ 1843226 h 1903341"/>
                <a:gd name="connsiteX17" fmla="*/ 766768 w 3566772"/>
                <a:gd name="connsiteY17" fmla="*/ 1157379 h 1903341"/>
                <a:gd name="connsiteX18" fmla="*/ 490661 w 3566772"/>
                <a:gd name="connsiteY18" fmla="*/ 1024076 h 1903341"/>
                <a:gd name="connsiteX19" fmla="*/ 0 w 3566772"/>
                <a:gd name="connsiteY19" fmla="*/ 1019259 h 1903341"/>
                <a:gd name="connsiteX20" fmla="*/ 47624 w 3566772"/>
                <a:gd name="connsiteY20" fmla="*/ 666846 h 1903341"/>
                <a:gd name="connsiteX0" fmla="*/ 47624 w 3566772"/>
                <a:gd name="connsiteY0" fmla="*/ 652033 h 1888528"/>
                <a:gd name="connsiteX1" fmla="*/ 266706 w 3566772"/>
                <a:gd name="connsiteY1" fmla="*/ 32902 h 1888528"/>
                <a:gd name="connsiteX2" fmla="*/ 1046162 w 3566772"/>
                <a:gd name="connsiteY2" fmla="*/ 247215 h 1888528"/>
                <a:gd name="connsiteX3" fmla="*/ 1579562 w 3566772"/>
                <a:gd name="connsiteY3" fmla="*/ 259915 h 1888528"/>
                <a:gd name="connsiteX4" fmla="*/ 2106612 w 3566772"/>
                <a:gd name="connsiteY4" fmla="*/ 215466 h 1888528"/>
                <a:gd name="connsiteX5" fmla="*/ 2552700 w 3566772"/>
                <a:gd name="connsiteY5" fmla="*/ 132916 h 1888528"/>
                <a:gd name="connsiteX6" fmla="*/ 2536818 w 3566772"/>
                <a:gd name="connsiteY6" fmla="*/ 988577 h 1888528"/>
                <a:gd name="connsiteX7" fmla="*/ 3055937 w 3566772"/>
                <a:gd name="connsiteY7" fmla="*/ 988579 h 1888528"/>
                <a:gd name="connsiteX8" fmla="*/ 3541712 w 3566772"/>
                <a:gd name="connsiteY8" fmla="*/ 1123521 h 1888528"/>
                <a:gd name="connsiteX9" fmla="*/ 3467223 w 3566772"/>
                <a:gd name="connsiteY9" fmla="*/ 1428363 h 1888528"/>
                <a:gd name="connsiteX10" fmla="*/ 3503612 w 3566772"/>
                <a:gd name="connsiteY10" fmla="*/ 1783909 h 1888528"/>
                <a:gd name="connsiteX11" fmla="*/ 2894006 w 3566772"/>
                <a:gd name="connsiteY11" fmla="*/ 1822015 h 1888528"/>
                <a:gd name="connsiteX12" fmla="*/ 2514723 w 3566772"/>
                <a:gd name="connsiteY12" fmla="*/ 1799838 h 1888528"/>
                <a:gd name="connsiteX13" fmla="*/ 2100386 w 3566772"/>
                <a:gd name="connsiteY13" fmla="*/ 1804600 h 1888528"/>
                <a:gd name="connsiteX14" fmla="*/ 1581273 w 3566772"/>
                <a:gd name="connsiteY14" fmla="*/ 1790313 h 1888528"/>
                <a:gd name="connsiteX15" fmla="*/ 1119311 w 3566772"/>
                <a:gd name="connsiteY15" fmla="*/ 1771262 h 1888528"/>
                <a:gd name="connsiteX16" fmla="*/ 719261 w 3566772"/>
                <a:gd name="connsiteY16" fmla="*/ 1828413 h 1888528"/>
                <a:gd name="connsiteX17" fmla="*/ 766768 w 3566772"/>
                <a:gd name="connsiteY17" fmla="*/ 1142566 h 1888528"/>
                <a:gd name="connsiteX18" fmla="*/ 490661 w 3566772"/>
                <a:gd name="connsiteY18" fmla="*/ 1009263 h 1888528"/>
                <a:gd name="connsiteX19" fmla="*/ 0 w 3566772"/>
                <a:gd name="connsiteY19" fmla="*/ 1004446 h 1888528"/>
                <a:gd name="connsiteX20" fmla="*/ 47624 w 3566772"/>
                <a:gd name="connsiteY20" fmla="*/ 652033 h 1888528"/>
                <a:gd name="connsiteX0" fmla="*/ 47624 w 3566772"/>
                <a:gd name="connsiteY0" fmla="*/ 652033 h 1888528"/>
                <a:gd name="connsiteX1" fmla="*/ 266706 w 3566772"/>
                <a:gd name="connsiteY1" fmla="*/ 32902 h 1888528"/>
                <a:gd name="connsiteX2" fmla="*/ 1046162 w 3566772"/>
                <a:gd name="connsiteY2" fmla="*/ 247215 h 1888528"/>
                <a:gd name="connsiteX3" fmla="*/ 1579562 w 3566772"/>
                <a:gd name="connsiteY3" fmla="*/ 259915 h 1888528"/>
                <a:gd name="connsiteX4" fmla="*/ 2106612 w 3566772"/>
                <a:gd name="connsiteY4" fmla="*/ 215466 h 1888528"/>
                <a:gd name="connsiteX5" fmla="*/ 2552700 w 3566772"/>
                <a:gd name="connsiteY5" fmla="*/ 132916 h 1888528"/>
                <a:gd name="connsiteX6" fmla="*/ 2536818 w 3566772"/>
                <a:gd name="connsiteY6" fmla="*/ 988577 h 1888528"/>
                <a:gd name="connsiteX7" fmla="*/ 3055937 w 3566772"/>
                <a:gd name="connsiteY7" fmla="*/ 988579 h 1888528"/>
                <a:gd name="connsiteX8" fmla="*/ 3541712 w 3566772"/>
                <a:gd name="connsiteY8" fmla="*/ 1123521 h 1888528"/>
                <a:gd name="connsiteX9" fmla="*/ 3467223 w 3566772"/>
                <a:gd name="connsiteY9" fmla="*/ 1428363 h 1888528"/>
                <a:gd name="connsiteX10" fmla="*/ 3503612 w 3566772"/>
                <a:gd name="connsiteY10" fmla="*/ 1783909 h 1888528"/>
                <a:gd name="connsiteX11" fmla="*/ 2894006 w 3566772"/>
                <a:gd name="connsiteY11" fmla="*/ 1822015 h 1888528"/>
                <a:gd name="connsiteX12" fmla="*/ 2514723 w 3566772"/>
                <a:gd name="connsiteY12" fmla="*/ 1799838 h 1888528"/>
                <a:gd name="connsiteX13" fmla="*/ 2100386 w 3566772"/>
                <a:gd name="connsiteY13" fmla="*/ 1804600 h 1888528"/>
                <a:gd name="connsiteX14" fmla="*/ 1581273 w 3566772"/>
                <a:gd name="connsiteY14" fmla="*/ 1790313 h 1888528"/>
                <a:gd name="connsiteX15" fmla="*/ 1119311 w 3566772"/>
                <a:gd name="connsiteY15" fmla="*/ 1771262 h 1888528"/>
                <a:gd name="connsiteX16" fmla="*/ 719261 w 3566772"/>
                <a:gd name="connsiteY16" fmla="*/ 1828413 h 1888528"/>
                <a:gd name="connsiteX17" fmla="*/ 766768 w 3566772"/>
                <a:gd name="connsiteY17" fmla="*/ 1142566 h 1888528"/>
                <a:gd name="connsiteX18" fmla="*/ 490661 w 3566772"/>
                <a:gd name="connsiteY18" fmla="*/ 1009263 h 1888528"/>
                <a:gd name="connsiteX19" fmla="*/ 0 w 3566772"/>
                <a:gd name="connsiteY19" fmla="*/ 1004446 h 1888528"/>
                <a:gd name="connsiteX20" fmla="*/ 47624 w 3566772"/>
                <a:gd name="connsiteY20" fmla="*/ 652033 h 1888528"/>
                <a:gd name="connsiteX0" fmla="*/ 47624 w 3566772"/>
                <a:gd name="connsiteY0" fmla="*/ 661130 h 1897625"/>
                <a:gd name="connsiteX1" fmla="*/ 266706 w 3566772"/>
                <a:gd name="connsiteY1" fmla="*/ 41999 h 1897625"/>
                <a:gd name="connsiteX2" fmla="*/ 1046162 w 3566772"/>
                <a:gd name="connsiteY2" fmla="*/ 256312 h 1897625"/>
                <a:gd name="connsiteX3" fmla="*/ 1579562 w 3566772"/>
                <a:gd name="connsiteY3" fmla="*/ 269012 h 1897625"/>
                <a:gd name="connsiteX4" fmla="*/ 2106612 w 3566772"/>
                <a:gd name="connsiteY4" fmla="*/ 224563 h 1897625"/>
                <a:gd name="connsiteX5" fmla="*/ 2552700 w 3566772"/>
                <a:gd name="connsiteY5" fmla="*/ 142013 h 1897625"/>
                <a:gd name="connsiteX6" fmla="*/ 2536818 w 3566772"/>
                <a:gd name="connsiteY6" fmla="*/ 997674 h 1897625"/>
                <a:gd name="connsiteX7" fmla="*/ 3055937 w 3566772"/>
                <a:gd name="connsiteY7" fmla="*/ 997676 h 1897625"/>
                <a:gd name="connsiteX8" fmla="*/ 3541712 w 3566772"/>
                <a:gd name="connsiteY8" fmla="*/ 1132618 h 1897625"/>
                <a:gd name="connsiteX9" fmla="*/ 3467223 w 3566772"/>
                <a:gd name="connsiteY9" fmla="*/ 1437460 h 1897625"/>
                <a:gd name="connsiteX10" fmla="*/ 3503612 w 3566772"/>
                <a:gd name="connsiteY10" fmla="*/ 1793006 h 1897625"/>
                <a:gd name="connsiteX11" fmla="*/ 2894006 w 3566772"/>
                <a:gd name="connsiteY11" fmla="*/ 1831112 h 1897625"/>
                <a:gd name="connsiteX12" fmla="*/ 2514723 w 3566772"/>
                <a:gd name="connsiteY12" fmla="*/ 1808935 h 1897625"/>
                <a:gd name="connsiteX13" fmla="*/ 2100386 w 3566772"/>
                <a:gd name="connsiteY13" fmla="*/ 1813697 h 1897625"/>
                <a:gd name="connsiteX14" fmla="*/ 1581273 w 3566772"/>
                <a:gd name="connsiteY14" fmla="*/ 1799410 h 1897625"/>
                <a:gd name="connsiteX15" fmla="*/ 1119311 w 3566772"/>
                <a:gd name="connsiteY15" fmla="*/ 1780359 h 1897625"/>
                <a:gd name="connsiteX16" fmla="*/ 719261 w 3566772"/>
                <a:gd name="connsiteY16" fmla="*/ 1837510 h 1897625"/>
                <a:gd name="connsiteX17" fmla="*/ 766768 w 3566772"/>
                <a:gd name="connsiteY17" fmla="*/ 1151663 h 1897625"/>
                <a:gd name="connsiteX18" fmla="*/ 490661 w 3566772"/>
                <a:gd name="connsiteY18" fmla="*/ 1018360 h 1897625"/>
                <a:gd name="connsiteX19" fmla="*/ 0 w 3566772"/>
                <a:gd name="connsiteY19" fmla="*/ 1013543 h 1897625"/>
                <a:gd name="connsiteX20" fmla="*/ 47624 w 3566772"/>
                <a:gd name="connsiteY20" fmla="*/ 661130 h 189762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79562 w 3566772"/>
                <a:gd name="connsiteY3" fmla="*/ 260972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199 h 1889694"/>
                <a:gd name="connsiteX1" fmla="*/ 266706 w 3566772"/>
                <a:gd name="connsiteY1" fmla="*/ 34068 h 1889694"/>
                <a:gd name="connsiteX2" fmla="*/ 1046162 w 3566772"/>
                <a:gd name="connsiteY2" fmla="*/ 248381 h 1889694"/>
                <a:gd name="connsiteX3" fmla="*/ 1584324 w 3566772"/>
                <a:gd name="connsiteY3" fmla="*/ 303944 h 1889694"/>
                <a:gd name="connsiteX4" fmla="*/ 2101850 w 3566772"/>
                <a:gd name="connsiteY4" fmla="*/ 245207 h 1889694"/>
                <a:gd name="connsiteX5" fmla="*/ 2552700 w 3566772"/>
                <a:gd name="connsiteY5" fmla="*/ 134082 h 1889694"/>
                <a:gd name="connsiteX6" fmla="*/ 2536818 w 3566772"/>
                <a:gd name="connsiteY6" fmla="*/ 989743 h 1889694"/>
                <a:gd name="connsiteX7" fmla="*/ 3055937 w 3566772"/>
                <a:gd name="connsiteY7" fmla="*/ 989745 h 1889694"/>
                <a:gd name="connsiteX8" fmla="*/ 3541712 w 3566772"/>
                <a:gd name="connsiteY8" fmla="*/ 1124687 h 1889694"/>
                <a:gd name="connsiteX9" fmla="*/ 3467223 w 3566772"/>
                <a:gd name="connsiteY9" fmla="*/ 1429529 h 1889694"/>
                <a:gd name="connsiteX10" fmla="*/ 3503612 w 3566772"/>
                <a:gd name="connsiteY10" fmla="*/ 1785075 h 1889694"/>
                <a:gd name="connsiteX11" fmla="*/ 2894006 w 3566772"/>
                <a:gd name="connsiteY11" fmla="*/ 1823181 h 1889694"/>
                <a:gd name="connsiteX12" fmla="*/ 2514723 w 3566772"/>
                <a:gd name="connsiteY12" fmla="*/ 1801004 h 1889694"/>
                <a:gd name="connsiteX13" fmla="*/ 2100386 w 3566772"/>
                <a:gd name="connsiteY13" fmla="*/ 1805766 h 1889694"/>
                <a:gd name="connsiteX14" fmla="*/ 1581273 w 3566772"/>
                <a:gd name="connsiteY14" fmla="*/ 1791479 h 1889694"/>
                <a:gd name="connsiteX15" fmla="*/ 1119311 w 3566772"/>
                <a:gd name="connsiteY15" fmla="*/ 1772428 h 1889694"/>
                <a:gd name="connsiteX16" fmla="*/ 719261 w 3566772"/>
                <a:gd name="connsiteY16" fmla="*/ 1829579 h 1889694"/>
                <a:gd name="connsiteX17" fmla="*/ 766768 w 3566772"/>
                <a:gd name="connsiteY17" fmla="*/ 1143732 h 1889694"/>
                <a:gd name="connsiteX18" fmla="*/ 490661 w 3566772"/>
                <a:gd name="connsiteY18" fmla="*/ 1010429 h 1889694"/>
                <a:gd name="connsiteX19" fmla="*/ 0 w 3566772"/>
                <a:gd name="connsiteY19" fmla="*/ 1005612 h 1889694"/>
                <a:gd name="connsiteX20" fmla="*/ 47624 w 3566772"/>
                <a:gd name="connsiteY20" fmla="*/ 653199 h 1889694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03300 w 3566772"/>
                <a:gd name="connsiteY2" fmla="*/ 26732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540 h 1890035"/>
                <a:gd name="connsiteX1" fmla="*/ 266706 w 3566772"/>
                <a:gd name="connsiteY1" fmla="*/ 34409 h 1890035"/>
                <a:gd name="connsiteX2" fmla="*/ 1003300 w 3566772"/>
                <a:gd name="connsiteY2" fmla="*/ 267772 h 1890035"/>
                <a:gd name="connsiteX3" fmla="*/ 1584324 w 3566772"/>
                <a:gd name="connsiteY3" fmla="*/ 304285 h 1890035"/>
                <a:gd name="connsiteX4" fmla="*/ 2101850 w 3566772"/>
                <a:gd name="connsiteY4" fmla="*/ 245548 h 1890035"/>
                <a:gd name="connsiteX5" fmla="*/ 2552700 w 3566772"/>
                <a:gd name="connsiteY5" fmla="*/ 134423 h 1890035"/>
                <a:gd name="connsiteX6" fmla="*/ 2536818 w 3566772"/>
                <a:gd name="connsiteY6" fmla="*/ 990084 h 1890035"/>
                <a:gd name="connsiteX7" fmla="*/ 3055937 w 3566772"/>
                <a:gd name="connsiteY7" fmla="*/ 990086 h 1890035"/>
                <a:gd name="connsiteX8" fmla="*/ 3541712 w 3566772"/>
                <a:gd name="connsiteY8" fmla="*/ 1125028 h 1890035"/>
                <a:gd name="connsiteX9" fmla="*/ 3467223 w 3566772"/>
                <a:gd name="connsiteY9" fmla="*/ 1429870 h 1890035"/>
                <a:gd name="connsiteX10" fmla="*/ 3503612 w 3566772"/>
                <a:gd name="connsiteY10" fmla="*/ 1785416 h 1890035"/>
                <a:gd name="connsiteX11" fmla="*/ 2894006 w 3566772"/>
                <a:gd name="connsiteY11" fmla="*/ 1823522 h 1890035"/>
                <a:gd name="connsiteX12" fmla="*/ 2514723 w 3566772"/>
                <a:gd name="connsiteY12" fmla="*/ 1801345 h 1890035"/>
                <a:gd name="connsiteX13" fmla="*/ 2100386 w 3566772"/>
                <a:gd name="connsiteY13" fmla="*/ 1806107 h 1890035"/>
                <a:gd name="connsiteX14" fmla="*/ 1581273 w 3566772"/>
                <a:gd name="connsiteY14" fmla="*/ 1791820 h 1890035"/>
                <a:gd name="connsiteX15" fmla="*/ 1119311 w 3566772"/>
                <a:gd name="connsiteY15" fmla="*/ 1772769 h 1890035"/>
                <a:gd name="connsiteX16" fmla="*/ 719261 w 3566772"/>
                <a:gd name="connsiteY16" fmla="*/ 1829920 h 1890035"/>
                <a:gd name="connsiteX17" fmla="*/ 766768 w 3566772"/>
                <a:gd name="connsiteY17" fmla="*/ 1144073 h 1890035"/>
                <a:gd name="connsiteX18" fmla="*/ 490661 w 3566772"/>
                <a:gd name="connsiteY18" fmla="*/ 1010770 h 1890035"/>
                <a:gd name="connsiteX19" fmla="*/ 0 w 3566772"/>
                <a:gd name="connsiteY19" fmla="*/ 1005953 h 1890035"/>
                <a:gd name="connsiteX20" fmla="*/ 47624 w 3566772"/>
                <a:gd name="connsiteY20" fmla="*/ 653540 h 1890035"/>
                <a:gd name="connsiteX0" fmla="*/ 47624 w 3566772"/>
                <a:gd name="connsiteY0" fmla="*/ 659312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47624 w 3566772"/>
                <a:gd name="connsiteY20" fmla="*/ 659312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53823 w 3572959"/>
                <a:gd name="connsiteY0" fmla="*/ 378325 h 1895807"/>
                <a:gd name="connsiteX1" fmla="*/ 272893 w 3572959"/>
                <a:gd name="connsiteY1" fmla="*/ 40181 h 1895807"/>
                <a:gd name="connsiteX2" fmla="*/ 1009487 w 3572959"/>
                <a:gd name="connsiteY2" fmla="*/ 273544 h 1895807"/>
                <a:gd name="connsiteX3" fmla="*/ 1590511 w 3572959"/>
                <a:gd name="connsiteY3" fmla="*/ 310057 h 1895807"/>
                <a:gd name="connsiteX4" fmla="*/ 2108037 w 3572959"/>
                <a:gd name="connsiteY4" fmla="*/ 251320 h 1895807"/>
                <a:gd name="connsiteX5" fmla="*/ 2558887 w 3572959"/>
                <a:gd name="connsiteY5" fmla="*/ 140195 h 1895807"/>
                <a:gd name="connsiteX6" fmla="*/ 2543005 w 3572959"/>
                <a:gd name="connsiteY6" fmla="*/ 995856 h 1895807"/>
                <a:gd name="connsiteX7" fmla="*/ 3062124 w 3572959"/>
                <a:gd name="connsiteY7" fmla="*/ 995858 h 1895807"/>
                <a:gd name="connsiteX8" fmla="*/ 3547899 w 3572959"/>
                <a:gd name="connsiteY8" fmla="*/ 1130800 h 1895807"/>
                <a:gd name="connsiteX9" fmla="*/ 3473410 w 3572959"/>
                <a:gd name="connsiteY9" fmla="*/ 1435642 h 1895807"/>
                <a:gd name="connsiteX10" fmla="*/ 3509799 w 3572959"/>
                <a:gd name="connsiteY10" fmla="*/ 1791188 h 1895807"/>
                <a:gd name="connsiteX11" fmla="*/ 2900193 w 3572959"/>
                <a:gd name="connsiteY11" fmla="*/ 1829294 h 1895807"/>
                <a:gd name="connsiteX12" fmla="*/ 2520910 w 3572959"/>
                <a:gd name="connsiteY12" fmla="*/ 1807117 h 1895807"/>
                <a:gd name="connsiteX13" fmla="*/ 2106573 w 3572959"/>
                <a:gd name="connsiteY13" fmla="*/ 1811879 h 1895807"/>
                <a:gd name="connsiteX14" fmla="*/ 1587460 w 3572959"/>
                <a:gd name="connsiteY14" fmla="*/ 1797592 h 1895807"/>
                <a:gd name="connsiteX15" fmla="*/ 1125498 w 3572959"/>
                <a:gd name="connsiteY15" fmla="*/ 1778541 h 1895807"/>
                <a:gd name="connsiteX16" fmla="*/ 725448 w 3572959"/>
                <a:gd name="connsiteY16" fmla="*/ 1835692 h 1895807"/>
                <a:gd name="connsiteX17" fmla="*/ 772955 w 3572959"/>
                <a:gd name="connsiteY17" fmla="*/ 1149845 h 1895807"/>
                <a:gd name="connsiteX18" fmla="*/ 496848 w 3572959"/>
                <a:gd name="connsiteY18" fmla="*/ 1016542 h 1895807"/>
                <a:gd name="connsiteX19" fmla="*/ 6187 w 3572959"/>
                <a:gd name="connsiteY19" fmla="*/ 1011725 h 1895807"/>
                <a:gd name="connsiteX20" fmla="*/ 153823 w 3572959"/>
                <a:gd name="connsiteY20" fmla="*/ 378325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726493 w 3574004"/>
                <a:gd name="connsiteY16" fmla="*/ 1838547 h 1898662"/>
                <a:gd name="connsiteX17" fmla="*/ 774000 w 3574004"/>
                <a:gd name="connsiteY17" fmla="*/ 1152700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726493 w 3574004"/>
                <a:gd name="connsiteY16" fmla="*/ 1838547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716968 w 3574004"/>
                <a:gd name="connsiteY16" fmla="*/ 184331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97918 w 3574004"/>
                <a:gd name="connsiteY16" fmla="*/ 182426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69343 w 3574004"/>
                <a:gd name="connsiteY16" fmla="*/ 182426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69343 w 3574004"/>
                <a:gd name="connsiteY16" fmla="*/ 182426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97918 w 3574004"/>
                <a:gd name="connsiteY16" fmla="*/ 1795685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93156 w 3574004"/>
                <a:gd name="connsiteY16" fmla="*/ 180521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74004" h="1898662">
                  <a:moveTo>
                    <a:pt x="131055" y="385943"/>
                  </a:moveTo>
                  <a:cubicBezTo>
                    <a:pt x="131055" y="207082"/>
                    <a:pt x="90314" y="71611"/>
                    <a:pt x="273938" y="43036"/>
                  </a:cubicBezTo>
                  <a:cubicBezTo>
                    <a:pt x="484545" y="-12526"/>
                    <a:pt x="720551" y="-63326"/>
                    <a:pt x="1010532" y="276399"/>
                  </a:cubicBezTo>
                  <a:cubicBezTo>
                    <a:pt x="1228020" y="197554"/>
                    <a:pt x="1278818" y="148870"/>
                    <a:pt x="1591556" y="312912"/>
                  </a:cubicBezTo>
                  <a:cubicBezTo>
                    <a:pt x="1765652" y="245179"/>
                    <a:pt x="1765125" y="151517"/>
                    <a:pt x="2109082" y="254175"/>
                  </a:cubicBezTo>
                  <a:cubicBezTo>
                    <a:pt x="2182636" y="56267"/>
                    <a:pt x="2376841" y="-143228"/>
                    <a:pt x="2559932" y="143050"/>
                  </a:cubicBezTo>
                  <a:cubicBezTo>
                    <a:pt x="2641423" y="557917"/>
                    <a:pt x="2392708" y="955318"/>
                    <a:pt x="2544050" y="998711"/>
                  </a:cubicBezTo>
                  <a:cubicBezTo>
                    <a:pt x="2661525" y="870124"/>
                    <a:pt x="2880076" y="629354"/>
                    <a:pt x="3063169" y="998713"/>
                  </a:cubicBezTo>
                  <a:cubicBezTo>
                    <a:pt x="3278012" y="980722"/>
                    <a:pt x="3457927" y="967498"/>
                    <a:pt x="3548944" y="1133655"/>
                  </a:cubicBezTo>
                  <a:cubicBezTo>
                    <a:pt x="3604792" y="1310933"/>
                    <a:pt x="3561767" y="1309382"/>
                    <a:pt x="3474455" y="1438497"/>
                  </a:cubicBezTo>
                  <a:cubicBezTo>
                    <a:pt x="3468105" y="1548562"/>
                    <a:pt x="3620668" y="1725259"/>
                    <a:pt x="3510844" y="1794043"/>
                  </a:cubicBezTo>
                  <a:cubicBezTo>
                    <a:pt x="3212394" y="2004654"/>
                    <a:pt x="3080099" y="1832149"/>
                    <a:pt x="2901238" y="1832149"/>
                  </a:cubicBezTo>
                  <a:cubicBezTo>
                    <a:pt x="2774810" y="1824757"/>
                    <a:pt x="2696008" y="1979289"/>
                    <a:pt x="2521955" y="1809972"/>
                  </a:cubicBezTo>
                  <a:cubicBezTo>
                    <a:pt x="2407941" y="1828500"/>
                    <a:pt x="2391007" y="1933805"/>
                    <a:pt x="2107618" y="1814734"/>
                  </a:cubicBezTo>
                  <a:cubicBezTo>
                    <a:pt x="1963949" y="1862359"/>
                    <a:pt x="1955238" y="1963174"/>
                    <a:pt x="1588505" y="1800447"/>
                  </a:cubicBezTo>
                  <a:cubicBezTo>
                    <a:pt x="1423406" y="1888553"/>
                    <a:pt x="1354369" y="1913167"/>
                    <a:pt x="1126543" y="1781396"/>
                  </a:cubicBezTo>
                  <a:cubicBezTo>
                    <a:pt x="986049" y="1876646"/>
                    <a:pt x="848750" y="1948092"/>
                    <a:pt x="693156" y="1805210"/>
                  </a:cubicBezTo>
                  <a:cubicBezTo>
                    <a:pt x="604237" y="1619465"/>
                    <a:pt x="786721" y="1271772"/>
                    <a:pt x="783525" y="1147938"/>
                  </a:cubicBezTo>
                  <a:cubicBezTo>
                    <a:pt x="735106" y="1026494"/>
                    <a:pt x="616163" y="1123380"/>
                    <a:pt x="497893" y="1019397"/>
                  </a:cubicBezTo>
                  <a:cubicBezTo>
                    <a:pt x="370098" y="996377"/>
                    <a:pt x="77896" y="1143968"/>
                    <a:pt x="7232" y="1014580"/>
                  </a:cubicBezTo>
                  <a:cubicBezTo>
                    <a:pt x="-29281" y="787572"/>
                    <a:pt x="81843" y="689151"/>
                    <a:pt x="131055" y="3859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" name="Agrupar 1"/>
            <p:cNvGrpSpPr/>
            <p:nvPr/>
          </p:nvGrpSpPr>
          <p:grpSpPr>
            <a:xfrm>
              <a:off x="2024743" y="1958371"/>
              <a:ext cx="7203453" cy="2353432"/>
              <a:chOff x="2024743" y="1958371"/>
              <a:chExt cx="7203453" cy="2353432"/>
            </a:xfrm>
            <a:effectLst/>
          </p:grpSpPr>
          <p:sp>
            <p:nvSpPr>
              <p:cNvPr id="4" name="Retângulo 3"/>
              <p:cNvSpPr/>
              <p:nvPr/>
            </p:nvSpPr>
            <p:spPr>
              <a:xfrm>
                <a:off x="2024743" y="1958371"/>
                <a:ext cx="6387024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9600" b="1" dirty="0" err="1" smtClean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rgbClr val="FF3399"/>
                      </a:fgClr>
                      <a:bgClr>
                        <a:srgbClr val="FFCCFF"/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  <a:latin typeface="Forte" panose="03060902040502070203" pitchFamily="66" charset="0"/>
                  </a:rPr>
                  <a:t>Rosi</a:t>
                </a:r>
                <a:endParaRPr lang="pt-BR" sz="9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rgbClr val="FF3399"/>
                    </a:fgClr>
                    <a:bgClr>
                      <a:srgbClr val="FFCCFF"/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Forte" panose="03060902040502070203" pitchFamily="66" charset="0"/>
                </a:endParaRPr>
              </a:p>
            </p:txBody>
          </p:sp>
          <p:sp>
            <p:nvSpPr>
              <p:cNvPr id="5" name="Retângulo 4"/>
              <p:cNvSpPr/>
              <p:nvPr/>
            </p:nvSpPr>
            <p:spPr>
              <a:xfrm>
                <a:off x="2841172" y="2742143"/>
                <a:ext cx="6387024" cy="1569660"/>
              </a:xfrm>
              <a:prstGeom prst="rect">
                <a:avLst/>
              </a:prstGeom>
              <a:noFill/>
              <a:effectLst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9600" b="1" dirty="0" smtClean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rgbClr val="FF3399"/>
                      </a:fgClr>
                      <a:bgClr>
                        <a:srgbClr val="FFCCFF"/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  <a:latin typeface="Forte" panose="03060902040502070203" pitchFamily="66" charset="0"/>
                  </a:rPr>
                  <a:t>Roriz</a:t>
                </a:r>
                <a:endParaRPr lang="pt-BR" sz="9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rgbClr val="FF3399"/>
                    </a:fgClr>
                    <a:bgClr>
                      <a:srgbClr val="FFCCFF"/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Forte" panose="03060902040502070203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718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>
        <p:cut/>
      </p:transition>
    </mc:Choice>
    <mc:Fallback>
      <p:transition advClick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2"/>
          <p:cNvSpPr/>
          <p:nvPr/>
        </p:nvSpPr>
        <p:spPr>
          <a:xfrm>
            <a:off x="14817488" y="1569368"/>
            <a:ext cx="2140679" cy="1467743"/>
          </a:xfrm>
          <a:custGeom>
            <a:avLst/>
            <a:gdLst>
              <a:gd name="connsiteX0" fmla="*/ 0 w 3824799"/>
              <a:gd name="connsiteY0" fmla="*/ 0 h 2267857"/>
              <a:gd name="connsiteX1" fmla="*/ 3824799 w 3824799"/>
              <a:gd name="connsiteY1" fmla="*/ 0 h 2267857"/>
              <a:gd name="connsiteX2" fmla="*/ 3824799 w 3824799"/>
              <a:gd name="connsiteY2" fmla="*/ 2267857 h 2267857"/>
              <a:gd name="connsiteX3" fmla="*/ 0 w 3824799"/>
              <a:gd name="connsiteY3" fmla="*/ 2267857 h 2267857"/>
              <a:gd name="connsiteX4" fmla="*/ 0 w 3824799"/>
              <a:gd name="connsiteY4" fmla="*/ 0 h 2267857"/>
              <a:gd name="connsiteX0" fmla="*/ 0 w 3824799"/>
              <a:gd name="connsiteY0" fmla="*/ 14254 h 2282111"/>
              <a:gd name="connsiteX1" fmla="*/ 1342394 w 3824799"/>
              <a:gd name="connsiteY1" fmla="*/ 0 h 2282111"/>
              <a:gd name="connsiteX2" fmla="*/ 3824799 w 3824799"/>
              <a:gd name="connsiteY2" fmla="*/ 14254 h 2282111"/>
              <a:gd name="connsiteX3" fmla="*/ 3824799 w 3824799"/>
              <a:gd name="connsiteY3" fmla="*/ 2282111 h 2282111"/>
              <a:gd name="connsiteX4" fmla="*/ 0 w 3824799"/>
              <a:gd name="connsiteY4" fmla="*/ 2282111 h 2282111"/>
              <a:gd name="connsiteX5" fmla="*/ 0 w 3824799"/>
              <a:gd name="connsiteY5" fmla="*/ 14254 h 2282111"/>
              <a:gd name="connsiteX0" fmla="*/ 0 w 3824799"/>
              <a:gd name="connsiteY0" fmla="*/ 28768 h 2296625"/>
              <a:gd name="connsiteX1" fmla="*/ 1342394 w 3824799"/>
              <a:gd name="connsiteY1" fmla="*/ 14514 h 2296625"/>
              <a:gd name="connsiteX2" fmla="*/ 2561594 w 3824799"/>
              <a:gd name="connsiteY2" fmla="*/ 0 h 2296625"/>
              <a:gd name="connsiteX3" fmla="*/ 3824799 w 3824799"/>
              <a:gd name="connsiteY3" fmla="*/ 28768 h 2296625"/>
              <a:gd name="connsiteX4" fmla="*/ 3824799 w 3824799"/>
              <a:gd name="connsiteY4" fmla="*/ 2296625 h 2296625"/>
              <a:gd name="connsiteX5" fmla="*/ 0 w 3824799"/>
              <a:gd name="connsiteY5" fmla="*/ 2296625 h 2296625"/>
              <a:gd name="connsiteX6" fmla="*/ 0 w 3824799"/>
              <a:gd name="connsiteY6" fmla="*/ 28768 h 2296625"/>
              <a:gd name="connsiteX0" fmla="*/ 0 w 3824799"/>
              <a:gd name="connsiteY0" fmla="*/ 14254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14254 h 2282111"/>
              <a:gd name="connsiteX4" fmla="*/ 3824799 w 3824799"/>
              <a:gd name="connsiteY4" fmla="*/ 2282111 h 2282111"/>
              <a:gd name="connsiteX5" fmla="*/ 0 w 3824799"/>
              <a:gd name="connsiteY5" fmla="*/ 2282111 h 2282111"/>
              <a:gd name="connsiteX6" fmla="*/ 0 w 3824799"/>
              <a:gd name="connsiteY6" fmla="*/ 14254 h 2282111"/>
              <a:gd name="connsiteX0" fmla="*/ 101600 w 3824799"/>
              <a:gd name="connsiteY0" fmla="*/ 231968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14254 h 2282111"/>
              <a:gd name="connsiteX4" fmla="*/ 3824799 w 3824799"/>
              <a:gd name="connsiteY4" fmla="*/ 2282111 h 2282111"/>
              <a:gd name="connsiteX5" fmla="*/ 0 w 3824799"/>
              <a:gd name="connsiteY5" fmla="*/ 2282111 h 2282111"/>
              <a:gd name="connsiteX6" fmla="*/ 101600 w 3824799"/>
              <a:gd name="connsiteY6" fmla="*/ 231968 h 2282111"/>
              <a:gd name="connsiteX0" fmla="*/ 101600 w 3824799"/>
              <a:gd name="connsiteY0" fmla="*/ 231968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57797 h 2282111"/>
              <a:gd name="connsiteX4" fmla="*/ 3824799 w 3824799"/>
              <a:gd name="connsiteY4" fmla="*/ 2282111 h 2282111"/>
              <a:gd name="connsiteX5" fmla="*/ 0 w 3824799"/>
              <a:gd name="connsiteY5" fmla="*/ 2282111 h 2282111"/>
              <a:gd name="connsiteX6" fmla="*/ 101600 w 3824799"/>
              <a:gd name="connsiteY6" fmla="*/ 231968 h 2282111"/>
              <a:gd name="connsiteX0" fmla="*/ 101600 w 3824799"/>
              <a:gd name="connsiteY0" fmla="*/ 231968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57797 h 2282111"/>
              <a:gd name="connsiteX4" fmla="*/ 3824799 w 3824799"/>
              <a:gd name="connsiteY4" fmla="*/ 2282111 h 2282111"/>
              <a:gd name="connsiteX5" fmla="*/ 1197251 w 3824799"/>
              <a:gd name="connsiteY5" fmla="*/ 2278743 h 2282111"/>
              <a:gd name="connsiteX6" fmla="*/ 0 w 3824799"/>
              <a:gd name="connsiteY6" fmla="*/ 2282111 h 2282111"/>
              <a:gd name="connsiteX7" fmla="*/ 101600 w 3824799"/>
              <a:gd name="connsiteY7" fmla="*/ 231968 h 2282111"/>
              <a:gd name="connsiteX0" fmla="*/ 101600 w 3824799"/>
              <a:gd name="connsiteY0" fmla="*/ 231968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57797 h 2282111"/>
              <a:gd name="connsiteX4" fmla="*/ 3824799 w 3824799"/>
              <a:gd name="connsiteY4" fmla="*/ 2282111 h 2282111"/>
              <a:gd name="connsiteX5" fmla="*/ 2518051 w 3824799"/>
              <a:gd name="connsiteY5" fmla="*/ 2264229 h 2282111"/>
              <a:gd name="connsiteX6" fmla="*/ 1197251 w 3824799"/>
              <a:gd name="connsiteY6" fmla="*/ 2278743 h 2282111"/>
              <a:gd name="connsiteX7" fmla="*/ 0 w 3824799"/>
              <a:gd name="connsiteY7" fmla="*/ 2282111 h 2282111"/>
              <a:gd name="connsiteX8" fmla="*/ 101600 w 3824799"/>
              <a:gd name="connsiteY8" fmla="*/ 231968 h 2282111"/>
              <a:gd name="connsiteX0" fmla="*/ 101600 w 3824799"/>
              <a:gd name="connsiteY0" fmla="*/ 231968 h 2467429"/>
              <a:gd name="connsiteX1" fmla="*/ 1342394 w 3824799"/>
              <a:gd name="connsiteY1" fmla="*/ 0 h 2467429"/>
              <a:gd name="connsiteX2" fmla="*/ 2605137 w 3824799"/>
              <a:gd name="connsiteY2" fmla="*/ 333829 h 2467429"/>
              <a:gd name="connsiteX3" fmla="*/ 3824799 w 3824799"/>
              <a:gd name="connsiteY3" fmla="*/ 57797 h 2467429"/>
              <a:gd name="connsiteX4" fmla="*/ 3824799 w 3824799"/>
              <a:gd name="connsiteY4" fmla="*/ 2282111 h 2467429"/>
              <a:gd name="connsiteX5" fmla="*/ 2518051 w 3824799"/>
              <a:gd name="connsiteY5" fmla="*/ 2467429 h 2467429"/>
              <a:gd name="connsiteX6" fmla="*/ 1197251 w 3824799"/>
              <a:gd name="connsiteY6" fmla="*/ 2278743 h 2467429"/>
              <a:gd name="connsiteX7" fmla="*/ 0 w 3824799"/>
              <a:gd name="connsiteY7" fmla="*/ 2282111 h 2467429"/>
              <a:gd name="connsiteX8" fmla="*/ 101600 w 3824799"/>
              <a:gd name="connsiteY8" fmla="*/ 231968 h 2467429"/>
              <a:gd name="connsiteX0" fmla="*/ 101600 w 3824799"/>
              <a:gd name="connsiteY0" fmla="*/ 231968 h 2467429"/>
              <a:gd name="connsiteX1" fmla="*/ 1342394 w 3824799"/>
              <a:gd name="connsiteY1" fmla="*/ 0 h 2467429"/>
              <a:gd name="connsiteX2" fmla="*/ 2605137 w 3824799"/>
              <a:gd name="connsiteY2" fmla="*/ 333829 h 2467429"/>
              <a:gd name="connsiteX3" fmla="*/ 3824799 w 3824799"/>
              <a:gd name="connsiteY3" fmla="*/ 57797 h 2467429"/>
              <a:gd name="connsiteX4" fmla="*/ 3824799 w 3824799"/>
              <a:gd name="connsiteY4" fmla="*/ 2282111 h 2467429"/>
              <a:gd name="connsiteX5" fmla="*/ 2518051 w 3824799"/>
              <a:gd name="connsiteY5" fmla="*/ 2467429 h 2467429"/>
              <a:gd name="connsiteX6" fmla="*/ 1269823 w 3824799"/>
              <a:gd name="connsiteY6" fmla="*/ 2017486 h 2467429"/>
              <a:gd name="connsiteX7" fmla="*/ 0 w 3824799"/>
              <a:gd name="connsiteY7" fmla="*/ 2282111 h 2467429"/>
              <a:gd name="connsiteX8" fmla="*/ 101600 w 3824799"/>
              <a:gd name="connsiteY8" fmla="*/ 231968 h 2467429"/>
              <a:gd name="connsiteX0" fmla="*/ 101600 w 3824799"/>
              <a:gd name="connsiteY0" fmla="*/ 231968 h 2322286"/>
              <a:gd name="connsiteX1" fmla="*/ 1342394 w 3824799"/>
              <a:gd name="connsiteY1" fmla="*/ 0 h 2322286"/>
              <a:gd name="connsiteX2" fmla="*/ 2605137 w 3824799"/>
              <a:gd name="connsiteY2" fmla="*/ 333829 h 2322286"/>
              <a:gd name="connsiteX3" fmla="*/ 3824799 w 3824799"/>
              <a:gd name="connsiteY3" fmla="*/ 57797 h 2322286"/>
              <a:gd name="connsiteX4" fmla="*/ 3824799 w 3824799"/>
              <a:gd name="connsiteY4" fmla="*/ 2282111 h 2322286"/>
              <a:gd name="connsiteX5" fmla="*/ 2518051 w 3824799"/>
              <a:gd name="connsiteY5" fmla="*/ 2322286 h 2322286"/>
              <a:gd name="connsiteX6" fmla="*/ 1269823 w 3824799"/>
              <a:gd name="connsiteY6" fmla="*/ 2017486 h 2322286"/>
              <a:gd name="connsiteX7" fmla="*/ 0 w 3824799"/>
              <a:gd name="connsiteY7" fmla="*/ 2282111 h 2322286"/>
              <a:gd name="connsiteX8" fmla="*/ 101600 w 3824799"/>
              <a:gd name="connsiteY8" fmla="*/ 231968 h 2322286"/>
              <a:gd name="connsiteX0" fmla="*/ 101600 w 3824799"/>
              <a:gd name="connsiteY0" fmla="*/ 231968 h 2322286"/>
              <a:gd name="connsiteX1" fmla="*/ 1342394 w 3824799"/>
              <a:gd name="connsiteY1" fmla="*/ 0 h 2322286"/>
              <a:gd name="connsiteX2" fmla="*/ 2605137 w 3824799"/>
              <a:gd name="connsiteY2" fmla="*/ 333829 h 2322286"/>
              <a:gd name="connsiteX3" fmla="*/ 3824799 w 3824799"/>
              <a:gd name="connsiteY3" fmla="*/ 57797 h 2322286"/>
              <a:gd name="connsiteX4" fmla="*/ 3737713 w 3824799"/>
              <a:gd name="connsiteY4" fmla="*/ 2093426 h 2322286"/>
              <a:gd name="connsiteX5" fmla="*/ 2518051 w 3824799"/>
              <a:gd name="connsiteY5" fmla="*/ 2322286 h 2322286"/>
              <a:gd name="connsiteX6" fmla="*/ 1269823 w 3824799"/>
              <a:gd name="connsiteY6" fmla="*/ 2017486 h 2322286"/>
              <a:gd name="connsiteX7" fmla="*/ 0 w 3824799"/>
              <a:gd name="connsiteY7" fmla="*/ 2282111 h 2322286"/>
              <a:gd name="connsiteX8" fmla="*/ 101600 w 3824799"/>
              <a:gd name="connsiteY8" fmla="*/ 231968 h 232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4799" h="2322286">
                <a:moveTo>
                  <a:pt x="101600" y="231968"/>
                </a:moveTo>
                <a:lnTo>
                  <a:pt x="1342394" y="0"/>
                </a:lnTo>
                <a:lnTo>
                  <a:pt x="2605137" y="333829"/>
                </a:lnTo>
                <a:lnTo>
                  <a:pt x="3824799" y="57797"/>
                </a:lnTo>
                <a:lnTo>
                  <a:pt x="3737713" y="2093426"/>
                </a:lnTo>
                <a:lnTo>
                  <a:pt x="2518051" y="2322286"/>
                </a:lnTo>
                <a:lnTo>
                  <a:pt x="1269823" y="2017486"/>
                </a:lnTo>
                <a:lnTo>
                  <a:pt x="0" y="2282111"/>
                </a:lnTo>
                <a:lnTo>
                  <a:pt x="101600" y="231968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240" y="2181609"/>
            <a:ext cx="758371" cy="75837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688" y="1874700"/>
            <a:ext cx="914528" cy="91452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120" y="2186384"/>
            <a:ext cx="914528" cy="91452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04" y="2541652"/>
            <a:ext cx="914528" cy="91452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81" y="1151792"/>
            <a:ext cx="952633" cy="95263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932" y="446539"/>
            <a:ext cx="952633" cy="95263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7925" y="-1447933"/>
            <a:ext cx="952633" cy="95263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794" y="14350049"/>
            <a:ext cx="914528" cy="91452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09" y="-44262"/>
            <a:ext cx="914528" cy="91452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7806" y="10271904"/>
            <a:ext cx="914528" cy="91452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0" y="1964287"/>
            <a:ext cx="914528" cy="91452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81" y="190470"/>
            <a:ext cx="914528" cy="91452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36" y="4521334"/>
            <a:ext cx="914528" cy="91452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381" y="16987963"/>
            <a:ext cx="914528" cy="91452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984" y="4474757"/>
            <a:ext cx="914528" cy="914528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80" y="2208176"/>
            <a:ext cx="914528" cy="91452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070" y="16366752"/>
            <a:ext cx="914528" cy="914528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58" y="13842544"/>
            <a:ext cx="914528" cy="914528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252" y="4747892"/>
            <a:ext cx="914528" cy="914528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32" y="156016"/>
            <a:ext cx="914528" cy="914528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22" y="5749324"/>
            <a:ext cx="914528" cy="914528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233" y="1134124"/>
            <a:ext cx="914528" cy="91452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25" y="5666150"/>
            <a:ext cx="914528" cy="914528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21" y="3456180"/>
            <a:ext cx="914528" cy="914528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27" y="654840"/>
            <a:ext cx="914528" cy="914528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25" y="3071170"/>
            <a:ext cx="914528" cy="914528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84" y="1005534"/>
            <a:ext cx="914528" cy="914528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126" y="3065841"/>
            <a:ext cx="914528" cy="914528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74" y="4064070"/>
            <a:ext cx="914528" cy="914528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347" y="1718360"/>
            <a:ext cx="914528" cy="914528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03" y="3714686"/>
            <a:ext cx="914528" cy="914528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93" y="4797539"/>
            <a:ext cx="914528" cy="914528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56" y="58143"/>
            <a:ext cx="709470" cy="709470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02" y="4538067"/>
            <a:ext cx="914528" cy="914528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85" y="5708353"/>
            <a:ext cx="914528" cy="914528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48" y="5657441"/>
            <a:ext cx="914528" cy="914528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563" y="4321526"/>
            <a:ext cx="914528" cy="914528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53" y="1104998"/>
            <a:ext cx="914528" cy="914528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508" y="4737353"/>
            <a:ext cx="914528" cy="914528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" y="9747071"/>
            <a:ext cx="914528" cy="914528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69" y="8716870"/>
            <a:ext cx="914528" cy="914528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55" y="5663153"/>
            <a:ext cx="914528" cy="914528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0" y="3338949"/>
            <a:ext cx="914528" cy="914528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41" y="4384903"/>
            <a:ext cx="914528" cy="914528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49" y="210448"/>
            <a:ext cx="914528" cy="914528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46" y="874272"/>
            <a:ext cx="914528" cy="914528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72" y="1207748"/>
            <a:ext cx="914528" cy="914528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28" y="1322510"/>
            <a:ext cx="914528" cy="914528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962" y="1541224"/>
            <a:ext cx="914528" cy="914528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5" y="103609"/>
            <a:ext cx="914528" cy="914528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60" y="137030"/>
            <a:ext cx="914528" cy="914528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21" y="2029569"/>
            <a:ext cx="914528" cy="914528"/>
          </a:xfrm>
          <a:prstGeom prst="rect">
            <a:avLst/>
          </a:prstGeom>
        </p:spPr>
      </p:pic>
      <p:pic>
        <p:nvPicPr>
          <p:cNvPr id="57" name="Imagem 56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77" y="5748320"/>
            <a:ext cx="914528" cy="914528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285" y="216093"/>
            <a:ext cx="914528" cy="914528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00" y="3976723"/>
            <a:ext cx="914528" cy="914528"/>
          </a:xfrm>
          <a:prstGeom prst="rect">
            <a:avLst/>
          </a:prstGeom>
        </p:spPr>
      </p:pic>
      <p:pic>
        <p:nvPicPr>
          <p:cNvPr id="60" name="Imagem 59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026" y="16366222"/>
            <a:ext cx="914528" cy="914528"/>
          </a:xfrm>
          <a:prstGeom prst="rect">
            <a:avLst/>
          </a:prstGeom>
        </p:spPr>
      </p:pic>
      <p:pic>
        <p:nvPicPr>
          <p:cNvPr id="61" name="Imagem 60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30" y="2875126"/>
            <a:ext cx="914528" cy="914528"/>
          </a:xfrm>
          <a:prstGeom prst="rect">
            <a:avLst/>
          </a:prstGeom>
        </p:spPr>
      </p:pic>
      <p:pic>
        <p:nvPicPr>
          <p:cNvPr id="62" name="Imagem 61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762" y="16407341"/>
            <a:ext cx="914528" cy="914528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7126" y="17281280"/>
            <a:ext cx="914528" cy="914528"/>
          </a:xfrm>
          <a:prstGeom prst="rect">
            <a:avLst/>
          </a:prstGeom>
        </p:spPr>
      </p:pic>
      <p:pic>
        <p:nvPicPr>
          <p:cNvPr id="64" name="Imagem 63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686" y="116160"/>
            <a:ext cx="914528" cy="914528"/>
          </a:xfrm>
          <a:prstGeom prst="rect">
            <a:avLst/>
          </a:prstGeom>
        </p:spPr>
      </p:pic>
      <p:pic>
        <p:nvPicPr>
          <p:cNvPr id="65" name="Imagem 64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715" y="2248672"/>
            <a:ext cx="914528" cy="914528"/>
          </a:xfrm>
          <a:prstGeom prst="rect">
            <a:avLst/>
          </a:prstGeom>
        </p:spPr>
      </p:pic>
      <p:pic>
        <p:nvPicPr>
          <p:cNvPr id="66" name="Imagem 65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89" y="5658247"/>
            <a:ext cx="914528" cy="914528"/>
          </a:xfrm>
          <a:prstGeom prst="rect">
            <a:avLst/>
          </a:prstGeom>
        </p:spPr>
      </p:pic>
      <p:pic>
        <p:nvPicPr>
          <p:cNvPr id="67" name="Imagem 66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369" y="18609286"/>
            <a:ext cx="914528" cy="914528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584" y="1226585"/>
            <a:ext cx="914528" cy="914528"/>
          </a:xfrm>
          <a:prstGeom prst="rect">
            <a:avLst/>
          </a:prstGeom>
        </p:spPr>
      </p:pic>
      <p:pic>
        <p:nvPicPr>
          <p:cNvPr id="69" name="Imagem 68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381" y="3560229"/>
            <a:ext cx="914528" cy="914528"/>
          </a:xfrm>
          <a:prstGeom prst="rect">
            <a:avLst/>
          </a:prstGeom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49" y="4618745"/>
            <a:ext cx="914528" cy="914528"/>
          </a:xfrm>
          <a:prstGeom prst="rect">
            <a:avLst/>
          </a:prstGeom>
        </p:spPr>
      </p:pic>
      <p:pic>
        <p:nvPicPr>
          <p:cNvPr id="71" name="Imagem 70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596" y="11421238"/>
            <a:ext cx="914528" cy="914528"/>
          </a:xfrm>
          <a:prstGeom prst="rect">
            <a:avLst/>
          </a:prstGeom>
        </p:spPr>
      </p:pic>
      <p:pic>
        <p:nvPicPr>
          <p:cNvPr id="72" name="Imagem 71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00" y="566570"/>
            <a:ext cx="914528" cy="914528"/>
          </a:xfrm>
          <a:prstGeom prst="rect">
            <a:avLst/>
          </a:prstGeom>
        </p:spPr>
      </p:pic>
      <p:pic>
        <p:nvPicPr>
          <p:cNvPr id="73" name="Imagem 72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91" y="5452595"/>
            <a:ext cx="914528" cy="914528"/>
          </a:xfrm>
          <a:prstGeom prst="rect">
            <a:avLst/>
          </a:prstGeom>
        </p:spPr>
      </p:pic>
      <p:pic>
        <p:nvPicPr>
          <p:cNvPr id="74" name="Imagem 73"/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795" y="15019939"/>
            <a:ext cx="914528" cy="914528"/>
          </a:xfrm>
          <a:prstGeom prst="rect">
            <a:avLst/>
          </a:prstGeom>
        </p:spPr>
      </p:pic>
      <p:pic>
        <p:nvPicPr>
          <p:cNvPr id="75" name="Imagem 74"/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984" y="-10725"/>
            <a:ext cx="914528" cy="914528"/>
          </a:xfrm>
          <a:prstGeom prst="rect">
            <a:avLst/>
          </a:prstGeom>
        </p:spPr>
      </p:pic>
      <p:pic>
        <p:nvPicPr>
          <p:cNvPr id="76" name="Imagem 75"/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799" y="3077683"/>
            <a:ext cx="914528" cy="914528"/>
          </a:xfrm>
          <a:prstGeom prst="rect">
            <a:avLst/>
          </a:prstGeom>
        </p:spPr>
      </p:pic>
      <p:pic>
        <p:nvPicPr>
          <p:cNvPr id="77" name="Imagem 76"/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222" y="2742692"/>
            <a:ext cx="914528" cy="914528"/>
          </a:xfrm>
          <a:prstGeom prst="rect">
            <a:avLst/>
          </a:prstGeom>
        </p:spPr>
      </p:pic>
      <p:pic>
        <p:nvPicPr>
          <p:cNvPr id="78" name="Imagem 77"/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71" y="4833792"/>
            <a:ext cx="914528" cy="914528"/>
          </a:xfrm>
          <a:prstGeom prst="rect">
            <a:avLst/>
          </a:prstGeom>
        </p:spPr>
      </p:pic>
      <p:pic>
        <p:nvPicPr>
          <p:cNvPr id="79" name="Imagem 78"/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472" y="15322009"/>
            <a:ext cx="914528" cy="914528"/>
          </a:xfrm>
          <a:prstGeom prst="rect">
            <a:avLst/>
          </a:prstGeom>
        </p:spPr>
      </p:pic>
      <p:pic>
        <p:nvPicPr>
          <p:cNvPr id="80" name="Imagem 79"/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5" y="1060596"/>
            <a:ext cx="914528" cy="914528"/>
          </a:xfrm>
          <a:prstGeom prst="rect">
            <a:avLst/>
          </a:prstGeom>
        </p:spPr>
      </p:pic>
      <p:pic>
        <p:nvPicPr>
          <p:cNvPr id="81" name="Imagem 80"/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473" y="11701862"/>
            <a:ext cx="914528" cy="914528"/>
          </a:xfrm>
          <a:prstGeom prst="rect">
            <a:avLst/>
          </a:prstGeom>
        </p:spPr>
      </p:pic>
      <p:pic>
        <p:nvPicPr>
          <p:cNvPr id="82" name="Imagem 81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659" y="16073435"/>
            <a:ext cx="914528" cy="914528"/>
          </a:xfrm>
          <a:prstGeom prst="rect">
            <a:avLst/>
          </a:prstGeom>
        </p:spPr>
      </p:pic>
      <p:pic>
        <p:nvPicPr>
          <p:cNvPr id="83" name="Imagem 82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990" y="2266079"/>
            <a:ext cx="914528" cy="914528"/>
          </a:xfrm>
          <a:prstGeom prst="rect">
            <a:avLst/>
          </a:prstGeom>
        </p:spPr>
      </p:pic>
      <p:pic>
        <p:nvPicPr>
          <p:cNvPr id="84" name="Imagem 83"/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216" y="2248672"/>
            <a:ext cx="914528" cy="914528"/>
          </a:xfrm>
          <a:prstGeom prst="rect">
            <a:avLst/>
          </a:prstGeom>
        </p:spPr>
      </p:pic>
      <p:pic>
        <p:nvPicPr>
          <p:cNvPr id="85" name="Imagem 84"/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27" y="3025473"/>
            <a:ext cx="914528" cy="914528"/>
          </a:xfrm>
          <a:prstGeom prst="rect">
            <a:avLst/>
          </a:prstGeom>
        </p:spPr>
      </p:pic>
      <p:pic>
        <p:nvPicPr>
          <p:cNvPr id="86" name="Imagem 85"/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561" y="9289807"/>
            <a:ext cx="914528" cy="914528"/>
          </a:xfrm>
          <a:prstGeom prst="rect">
            <a:avLst/>
          </a:prstGeom>
        </p:spPr>
      </p:pic>
      <p:pic>
        <p:nvPicPr>
          <p:cNvPr id="87" name="Imagem 86"/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52" y="5749324"/>
            <a:ext cx="914528" cy="914528"/>
          </a:xfrm>
          <a:prstGeom prst="rect">
            <a:avLst/>
          </a:prstGeom>
        </p:spPr>
      </p:pic>
      <p:pic>
        <p:nvPicPr>
          <p:cNvPr id="88" name="Imagem 87"/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214" y="8705844"/>
            <a:ext cx="914528" cy="914528"/>
          </a:xfrm>
          <a:prstGeom prst="rect">
            <a:avLst/>
          </a:prstGeom>
        </p:spPr>
      </p:pic>
      <p:pic>
        <p:nvPicPr>
          <p:cNvPr id="89" name="Imagem 88"/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8" y="5657907"/>
            <a:ext cx="914528" cy="914528"/>
          </a:xfrm>
          <a:prstGeom prst="rect">
            <a:avLst/>
          </a:prstGeom>
        </p:spPr>
      </p:pic>
      <p:pic>
        <p:nvPicPr>
          <p:cNvPr id="90" name="Imagem 89"/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60" y="293766"/>
            <a:ext cx="914528" cy="914528"/>
          </a:xfrm>
          <a:prstGeom prst="rect">
            <a:avLst/>
          </a:prstGeom>
        </p:spPr>
      </p:pic>
      <p:pic>
        <p:nvPicPr>
          <p:cNvPr id="91" name="Imagem 90"/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647" y="5712067"/>
            <a:ext cx="914528" cy="914528"/>
          </a:xfrm>
          <a:prstGeom prst="rect">
            <a:avLst/>
          </a:prstGeom>
        </p:spPr>
      </p:pic>
      <p:pic>
        <p:nvPicPr>
          <p:cNvPr id="92" name="Imagem 91"/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336" y="1362534"/>
            <a:ext cx="914528" cy="914528"/>
          </a:xfrm>
          <a:prstGeom prst="rect">
            <a:avLst/>
          </a:prstGeom>
        </p:spPr>
      </p:pic>
      <p:pic>
        <p:nvPicPr>
          <p:cNvPr id="93" name="Imagem 92"/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214" y="15731521"/>
            <a:ext cx="914528" cy="914528"/>
          </a:xfrm>
          <a:prstGeom prst="rect">
            <a:avLst/>
          </a:prstGeom>
        </p:spPr>
      </p:pic>
      <p:pic>
        <p:nvPicPr>
          <p:cNvPr id="94" name="Imagem 93"/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92" y="5981318"/>
            <a:ext cx="609685" cy="609685"/>
          </a:xfrm>
          <a:prstGeom prst="rect">
            <a:avLst/>
          </a:prstGeom>
        </p:spPr>
      </p:pic>
      <p:pic>
        <p:nvPicPr>
          <p:cNvPr id="95" name="Imagem 94"/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461" y="11051266"/>
            <a:ext cx="952633" cy="952633"/>
          </a:xfrm>
          <a:prstGeom prst="rect">
            <a:avLst/>
          </a:prstGeom>
        </p:spPr>
      </p:pic>
      <p:pic>
        <p:nvPicPr>
          <p:cNvPr id="96" name="Imagem 95"/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697" y="3751766"/>
            <a:ext cx="914528" cy="914528"/>
          </a:xfrm>
          <a:prstGeom prst="rect">
            <a:avLst/>
          </a:prstGeom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57" y="3486426"/>
            <a:ext cx="914528" cy="914528"/>
          </a:xfrm>
          <a:prstGeom prst="rect">
            <a:avLst/>
          </a:prstGeom>
        </p:spPr>
      </p:pic>
      <p:grpSp>
        <p:nvGrpSpPr>
          <p:cNvPr id="2" name="Agrupar 1"/>
          <p:cNvGrpSpPr/>
          <p:nvPr/>
        </p:nvGrpSpPr>
        <p:grpSpPr>
          <a:xfrm>
            <a:off x="2024743" y="1958371"/>
            <a:ext cx="7203453" cy="2353432"/>
            <a:chOff x="2024743" y="1958371"/>
            <a:chExt cx="7203453" cy="2353432"/>
          </a:xfrm>
        </p:grpSpPr>
        <p:sp>
          <p:nvSpPr>
            <p:cNvPr id="98" name="Retângulo Arredondado 5"/>
            <p:cNvSpPr/>
            <p:nvPr/>
          </p:nvSpPr>
          <p:spPr>
            <a:xfrm>
              <a:off x="3964570" y="2223866"/>
              <a:ext cx="3574004" cy="1898662"/>
            </a:xfrm>
            <a:custGeom>
              <a:avLst/>
              <a:gdLst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3352794 w 3676650"/>
                <a:gd name="connsiteY2" fmla="*/ 0 h 1943100"/>
                <a:gd name="connsiteX3" fmla="*/ 3676650 w 3676650"/>
                <a:gd name="connsiteY3" fmla="*/ 323856 h 1943100"/>
                <a:gd name="connsiteX4" fmla="*/ 3676650 w 3676650"/>
                <a:gd name="connsiteY4" fmla="*/ 1619244 h 1943100"/>
                <a:gd name="connsiteX5" fmla="*/ 3352794 w 3676650"/>
                <a:gd name="connsiteY5" fmla="*/ 1943100 h 1943100"/>
                <a:gd name="connsiteX6" fmla="*/ 323856 w 3676650"/>
                <a:gd name="connsiteY6" fmla="*/ 1943100 h 1943100"/>
                <a:gd name="connsiteX7" fmla="*/ 0 w 3676650"/>
                <a:gd name="connsiteY7" fmla="*/ 1619244 h 1943100"/>
                <a:gd name="connsiteX8" fmla="*/ 0 w 3676650"/>
                <a:gd name="connsiteY8" fmla="*/ 323856 h 1943100"/>
                <a:gd name="connsiteX0" fmla="*/ 0 w 3676650"/>
                <a:gd name="connsiteY0" fmla="*/ 330206 h 1949450"/>
                <a:gd name="connsiteX1" fmla="*/ 323856 w 3676650"/>
                <a:gd name="connsiteY1" fmla="*/ 6350 h 1949450"/>
                <a:gd name="connsiteX2" fmla="*/ 603250 w 3676650"/>
                <a:gd name="connsiteY2" fmla="*/ 0 h 1949450"/>
                <a:gd name="connsiteX3" fmla="*/ 3352794 w 3676650"/>
                <a:gd name="connsiteY3" fmla="*/ 6350 h 1949450"/>
                <a:gd name="connsiteX4" fmla="*/ 3676650 w 3676650"/>
                <a:gd name="connsiteY4" fmla="*/ 330206 h 1949450"/>
                <a:gd name="connsiteX5" fmla="*/ 3676650 w 3676650"/>
                <a:gd name="connsiteY5" fmla="*/ 1625594 h 1949450"/>
                <a:gd name="connsiteX6" fmla="*/ 3352794 w 3676650"/>
                <a:gd name="connsiteY6" fmla="*/ 1949450 h 1949450"/>
                <a:gd name="connsiteX7" fmla="*/ 323856 w 3676650"/>
                <a:gd name="connsiteY7" fmla="*/ 1949450 h 1949450"/>
                <a:gd name="connsiteX8" fmla="*/ 0 w 3676650"/>
                <a:gd name="connsiteY8" fmla="*/ 1625594 h 1949450"/>
                <a:gd name="connsiteX9" fmla="*/ 0 w 3676650"/>
                <a:gd name="connsiteY9" fmla="*/ 330206 h 1949450"/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1041400 w 3676650"/>
                <a:gd name="connsiteY2" fmla="*/ 247650 h 1943100"/>
                <a:gd name="connsiteX3" fmla="*/ 3352794 w 3676650"/>
                <a:gd name="connsiteY3" fmla="*/ 0 h 1943100"/>
                <a:gd name="connsiteX4" fmla="*/ 3676650 w 3676650"/>
                <a:gd name="connsiteY4" fmla="*/ 323856 h 1943100"/>
                <a:gd name="connsiteX5" fmla="*/ 3676650 w 3676650"/>
                <a:gd name="connsiteY5" fmla="*/ 1619244 h 1943100"/>
                <a:gd name="connsiteX6" fmla="*/ 3352794 w 3676650"/>
                <a:gd name="connsiteY6" fmla="*/ 1943100 h 1943100"/>
                <a:gd name="connsiteX7" fmla="*/ 323856 w 3676650"/>
                <a:gd name="connsiteY7" fmla="*/ 1943100 h 1943100"/>
                <a:gd name="connsiteX8" fmla="*/ 0 w 3676650"/>
                <a:gd name="connsiteY8" fmla="*/ 1619244 h 1943100"/>
                <a:gd name="connsiteX9" fmla="*/ 0 w 3676650"/>
                <a:gd name="connsiteY9" fmla="*/ 323856 h 1943100"/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1041400 w 3676650"/>
                <a:gd name="connsiteY2" fmla="*/ 247650 h 1943100"/>
                <a:gd name="connsiteX3" fmla="*/ 3352794 w 3676650"/>
                <a:gd name="connsiteY3" fmla="*/ 0 h 1943100"/>
                <a:gd name="connsiteX4" fmla="*/ 3676650 w 3676650"/>
                <a:gd name="connsiteY4" fmla="*/ 323856 h 1943100"/>
                <a:gd name="connsiteX5" fmla="*/ 3676650 w 3676650"/>
                <a:gd name="connsiteY5" fmla="*/ 1619244 h 1943100"/>
                <a:gd name="connsiteX6" fmla="*/ 3352794 w 3676650"/>
                <a:gd name="connsiteY6" fmla="*/ 1943100 h 1943100"/>
                <a:gd name="connsiteX7" fmla="*/ 323856 w 3676650"/>
                <a:gd name="connsiteY7" fmla="*/ 1943100 h 1943100"/>
                <a:gd name="connsiteX8" fmla="*/ 0 w 3676650"/>
                <a:gd name="connsiteY8" fmla="*/ 1619244 h 1943100"/>
                <a:gd name="connsiteX9" fmla="*/ 0 w 3676650"/>
                <a:gd name="connsiteY9" fmla="*/ 323856 h 1943100"/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1041400 w 3676650"/>
                <a:gd name="connsiteY2" fmla="*/ 247650 h 1943100"/>
                <a:gd name="connsiteX3" fmla="*/ 3352794 w 3676650"/>
                <a:gd name="connsiteY3" fmla="*/ 0 h 1943100"/>
                <a:gd name="connsiteX4" fmla="*/ 3676650 w 3676650"/>
                <a:gd name="connsiteY4" fmla="*/ 323856 h 1943100"/>
                <a:gd name="connsiteX5" fmla="*/ 3676650 w 3676650"/>
                <a:gd name="connsiteY5" fmla="*/ 1619244 h 1943100"/>
                <a:gd name="connsiteX6" fmla="*/ 3352794 w 3676650"/>
                <a:gd name="connsiteY6" fmla="*/ 1943100 h 1943100"/>
                <a:gd name="connsiteX7" fmla="*/ 323856 w 3676650"/>
                <a:gd name="connsiteY7" fmla="*/ 1943100 h 1943100"/>
                <a:gd name="connsiteX8" fmla="*/ 0 w 3676650"/>
                <a:gd name="connsiteY8" fmla="*/ 1619244 h 1943100"/>
                <a:gd name="connsiteX9" fmla="*/ 0 w 3676650"/>
                <a:gd name="connsiteY9" fmla="*/ 323856 h 1943100"/>
                <a:gd name="connsiteX0" fmla="*/ 0 w 3676650"/>
                <a:gd name="connsiteY0" fmla="*/ 326958 h 1946202"/>
                <a:gd name="connsiteX1" fmla="*/ 323856 w 3676650"/>
                <a:gd name="connsiteY1" fmla="*/ 3102 h 1946202"/>
                <a:gd name="connsiteX2" fmla="*/ 1041400 w 3676650"/>
                <a:gd name="connsiteY2" fmla="*/ 250752 h 1946202"/>
                <a:gd name="connsiteX3" fmla="*/ 1771650 w 3676650"/>
                <a:gd name="connsiteY3" fmla="*/ 168202 h 1946202"/>
                <a:gd name="connsiteX4" fmla="*/ 3352794 w 3676650"/>
                <a:gd name="connsiteY4" fmla="*/ 3102 h 1946202"/>
                <a:gd name="connsiteX5" fmla="*/ 3676650 w 3676650"/>
                <a:gd name="connsiteY5" fmla="*/ 326958 h 1946202"/>
                <a:gd name="connsiteX6" fmla="*/ 3676650 w 3676650"/>
                <a:gd name="connsiteY6" fmla="*/ 1622346 h 1946202"/>
                <a:gd name="connsiteX7" fmla="*/ 3352794 w 3676650"/>
                <a:gd name="connsiteY7" fmla="*/ 1946202 h 1946202"/>
                <a:gd name="connsiteX8" fmla="*/ 323856 w 3676650"/>
                <a:gd name="connsiteY8" fmla="*/ 1946202 h 1946202"/>
                <a:gd name="connsiteX9" fmla="*/ 0 w 3676650"/>
                <a:gd name="connsiteY9" fmla="*/ 1622346 h 1946202"/>
                <a:gd name="connsiteX10" fmla="*/ 0 w 3676650"/>
                <a:gd name="connsiteY10" fmla="*/ 326958 h 1946202"/>
                <a:gd name="connsiteX0" fmla="*/ 0 w 3676650"/>
                <a:gd name="connsiteY0" fmla="*/ 325894 h 1945138"/>
                <a:gd name="connsiteX1" fmla="*/ 323856 w 3676650"/>
                <a:gd name="connsiteY1" fmla="*/ 2038 h 1945138"/>
                <a:gd name="connsiteX2" fmla="*/ 1041400 w 3676650"/>
                <a:gd name="connsiteY2" fmla="*/ 249688 h 1945138"/>
                <a:gd name="connsiteX3" fmla="*/ 1536700 w 3676650"/>
                <a:gd name="connsiteY3" fmla="*/ 256038 h 1945138"/>
                <a:gd name="connsiteX4" fmla="*/ 3352794 w 3676650"/>
                <a:gd name="connsiteY4" fmla="*/ 2038 h 1945138"/>
                <a:gd name="connsiteX5" fmla="*/ 3676650 w 3676650"/>
                <a:gd name="connsiteY5" fmla="*/ 325894 h 1945138"/>
                <a:gd name="connsiteX6" fmla="*/ 3676650 w 3676650"/>
                <a:gd name="connsiteY6" fmla="*/ 1621282 h 1945138"/>
                <a:gd name="connsiteX7" fmla="*/ 3352794 w 3676650"/>
                <a:gd name="connsiteY7" fmla="*/ 1945138 h 1945138"/>
                <a:gd name="connsiteX8" fmla="*/ 323856 w 3676650"/>
                <a:gd name="connsiteY8" fmla="*/ 1945138 h 1945138"/>
                <a:gd name="connsiteX9" fmla="*/ 0 w 3676650"/>
                <a:gd name="connsiteY9" fmla="*/ 1621282 h 1945138"/>
                <a:gd name="connsiteX10" fmla="*/ 0 w 3676650"/>
                <a:gd name="connsiteY10" fmla="*/ 325894 h 1945138"/>
                <a:gd name="connsiteX0" fmla="*/ 0 w 3676650"/>
                <a:gd name="connsiteY0" fmla="*/ 325894 h 1945138"/>
                <a:gd name="connsiteX1" fmla="*/ 323856 w 3676650"/>
                <a:gd name="connsiteY1" fmla="*/ 2038 h 1945138"/>
                <a:gd name="connsiteX2" fmla="*/ 1041400 w 3676650"/>
                <a:gd name="connsiteY2" fmla="*/ 249688 h 1945138"/>
                <a:gd name="connsiteX3" fmla="*/ 1536700 w 3676650"/>
                <a:gd name="connsiteY3" fmla="*/ 256038 h 1945138"/>
                <a:gd name="connsiteX4" fmla="*/ 3352794 w 3676650"/>
                <a:gd name="connsiteY4" fmla="*/ 2038 h 1945138"/>
                <a:gd name="connsiteX5" fmla="*/ 3676650 w 3676650"/>
                <a:gd name="connsiteY5" fmla="*/ 325894 h 1945138"/>
                <a:gd name="connsiteX6" fmla="*/ 3676650 w 3676650"/>
                <a:gd name="connsiteY6" fmla="*/ 1621282 h 1945138"/>
                <a:gd name="connsiteX7" fmla="*/ 3352794 w 3676650"/>
                <a:gd name="connsiteY7" fmla="*/ 1945138 h 1945138"/>
                <a:gd name="connsiteX8" fmla="*/ 323856 w 3676650"/>
                <a:gd name="connsiteY8" fmla="*/ 1945138 h 1945138"/>
                <a:gd name="connsiteX9" fmla="*/ 0 w 3676650"/>
                <a:gd name="connsiteY9" fmla="*/ 1621282 h 1945138"/>
                <a:gd name="connsiteX10" fmla="*/ 0 w 3676650"/>
                <a:gd name="connsiteY10" fmla="*/ 325894 h 1945138"/>
                <a:gd name="connsiteX0" fmla="*/ 0 w 3676650"/>
                <a:gd name="connsiteY0" fmla="*/ 327145 h 1946389"/>
                <a:gd name="connsiteX1" fmla="*/ 323856 w 3676650"/>
                <a:gd name="connsiteY1" fmla="*/ 3289 h 1946389"/>
                <a:gd name="connsiteX2" fmla="*/ 1041400 w 3676650"/>
                <a:gd name="connsiteY2" fmla="*/ 250939 h 1946389"/>
                <a:gd name="connsiteX3" fmla="*/ 1536700 w 3676650"/>
                <a:gd name="connsiteY3" fmla="*/ 257289 h 1946389"/>
                <a:gd name="connsiteX4" fmla="*/ 3352794 w 3676650"/>
                <a:gd name="connsiteY4" fmla="*/ 3289 h 1946389"/>
                <a:gd name="connsiteX5" fmla="*/ 3676650 w 3676650"/>
                <a:gd name="connsiteY5" fmla="*/ 327145 h 1946389"/>
                <a:gd name="connsiteX6" fmla="*/ 3676650 w 3676650"/>
                <a:gd name="connsiteY6" fmla="*/ 1622533 h 1946389"/>
                <a:gd name="connsiteX7" fmla="*/ 3352794 w 3676650"/>
                <a:gd name="connsiteY7" fmla="*/ 1946389 h 1946389"/>
                <a:gd name="connsiteX8" fmla="*/ 323856 w 3676650"/>
                <a:gd name="connsiteY8" fmla="*/ 1946389 h 1946389"/>
                <a:gd name="connsiteX9" fmla="*/ 0 w 3676650"/>
                <a:gd name="connsiteY9" fmla="*/ 1622533 h 1946389"/>
                <a:gd name="connsiteX10" fmla="*/ 0 w 3676650"/>
                <a:gd name="connsiteY10" fmla="*/ 327145 h 1946389"/>
                <a:gd name="connsiteX0" fmla="*/ 0 w 3676650"/>
                <a:gd name="connsiteY0" fmla="*/ 327023 h 1946267"/>
                <a:gd name="connsiteX1" fmla="*/ 323856 w 3676650"/>
                <a:gd name="connsiteY1" fmla="*/ 3167 h 1946267"/>
                <a:gd name="connsiteX2" fmla="*/ 1041400 w 3676650"/>
                <a:gd name="connsiteY2" fmla="*/ 250817 h 1946267"/>
                <a:gd name="connsiteX3" fmla="*/ 1574800 w 3676650"/>
                <a:gd name="connsiteY3" fmla="*/ 263517 h 1946267"/>
                <a:gd name="connsiteX4" fmla="*/ 3352794 w 3676650"/>
                <a:gd name="connsiteY4" fmla="*/ 3167 h 1946267"/>
                <a:gd name="connsiteX5" fmla="*/ 3676650 w 3676650"/>
                <a:gd name="connsiteY5" fmla="*/ 327023 h 1946267"/>
                <a:gd name="connsiteX6" fmla="*/ 3676650 w 3676650"/>
                <a:gd name="connsiteY6" fmla="*/ 1622411 h 1946267"/>
                <a:gd name="connsiteX7" fmla="*/ 3352794 w 3676650"/>
                <a:gd name="connsiteY7" fmla="*/ 1946267 h 1946267"/>
                <a:gd name="connsiteX8" fmla="*/ 323856 w 3676650"/>
                <a:gd name="connsiteY8" fmla="*/ 1946267 h 1946267"/>
                <a:gd name="connsiteX9" fmla="*/ 0 w 3676650"/>
                <a:gd name="connsiteY9" fmla="*/ 1622411 h 1946267"/>
                <a:gd name="connsiteX10" fmla="*/ 0 w 3676650"/>
                <a:gd name="connsiteY10" fmla="*/ 327023 h 1946267"/>
                <a:gd name="connsiteX0" fmla="*/ 0 w 3676650"/>
                <a:gd name="connsiteY0" fmla="*/ 329604 h 1948848"/>
                <a:gd name="connsiteX1" fmla="*/ 323856 w 3676650"/>
                <a:gd name="connsiteY1" fmla="*/ 5748 h 1948848"/>
                <a:gd name="connsiteX2" fmla="*/ 1041400 w 3676650"/>
                <a:gd name="connsiteY2" fmla="*/ 253398 h 1948848"/>
                <a:gd name="connsiteX3" fmla="*/ 1574800 w 3676650"/>
                <a:gd name="connsiteY3" fmla="*/ 266098 h 1948848"/>
                <a:gd name="connsiteX4" fmla="*/ 2114550 w 3676650"/>
                <a:gd name="connsiteY4" fmla="*/ 132749 h 1948848"/>
                <a:gd name="connsiteX5" fmla="*/ 3352794 w 3676650"/>
                <a:gd name="connsiteY5" fmla="*/ 5748 h 1948848"/>
                <a:gd name="connsiteX6" fmla="*/ 3676650 w 3676650"/>
                <a:gd name="connsiteY6" fmla="*/ 329604 h 1948848"/>
                <a:gd name="connsiteX7" fmla="*/ 3676650 w 3676650"/>
                <a:gd name="connsiteY7" fmla="*/ 1624992 h 1948848"/>
                <a:gd name="connsiteX8" fmla="*/ 3352794 w 3676650"/>
                <a:gd name="connsiteY8" fmla="*/ 1948848 h 1948848"/>
                <a:gd name="connsiteX9" fmla="*/ 323856 w 3676650"/>
                <a:gd name="connsiteY9" fmla="*/ 1948848 h 1948848"/>
                <a:gd name="connsiteX10" fmla="*/ 0 w 3676650"/>
                <a:gd name="connsiteY10" fmla="*/ 1624992 h 1948848"/>
                <a:gd name="connsiteX11" fmla="*/ 0 w 3676650"/>
                <a:gd name="connsiteY11" fmla="*/ 329604 h 1948848"/>
                <a:gd name="connsiteX0" fmla="*/ 0 w 3676650"/>
                <a:gd name="connsiteY0" fmla="*/ 327390 h 1946634"/>
                <a:gd name="connsiteX1" fmla="*/ 323856 w 3676650"/>
                <a:gd name="connsiteY1" fmla="*/ 3534 h 1946634"/>
                <a:gd name="connsiteX2" fmla="*/ 1041400 w 3676650"/>
                <a:gd name="connsiteY2" fmla="*/ 251184 h 1946634"/>
                <a:gd name="connsiteX3" fmla="*/ 1574800 w 3676650"/>
                <a:gd name="connsiteY3" fmla="*/ 263884 h 1946634"/>
                <a:gd name="connsiteX4" fmla="*/ 2101850 w 3676650"/>
                <a:gd name="connsiteY4" fmla="*/ 219435 h 1946634"/>
                <a:gd name="connsiteX5" fmla="*/ 3352794 w 3676650"/>
                <a:gd name="connsiteY5" fmla="*/ 3534 h 1946634"/>
                <a:gd name="connsiteX6" fmla="*/ 3676650 w 3676650"/>
                <a:gd name="connsiteY6" fmla="*/ 327390 h 1946634"/>
                <a:gd name="connsiteX7" fmla="*/ 3676650 w 3676650"/>
                <a:gd name="connsiteY7" fmla="*/ 1622778 h 1946634"/>
                <a:gd name="connsiteX8" fmla="*/ 3352794 w 3676650"/>
                <a:gd name="connsiteY8" fmla="*/ 1946634 h 1946634"/>
                <a:gd name="connsiteX9" fmla="*/ 323856 w 3676650"/>
                <a:gd name="connsiteY9" fmla="*/ 1946634 h 1946634"/>
                <a:gd name="connsiteX10" fmla="*/ 0 w 3676650"/>
                <a:gd name="connsiteY10" fmla="*/ 1622778 h 1946634"/>
                <a:gd name="connsiteX11" fmla="*/ 0 w 3676650"/>
                <a:gd name="connsiteY11" fmla="*/ 327390 h 1946634"/>
                <a:gd name="connsiteX0" fmla="*/ 0 w 3676650"/>
                <a:gd name="connsiteY0" fmla="*/ 327390 h 1946634"/>
                <a:gd name="connsiteX1" fmla="*/ 323856 w 3676650"/>
                <a:gd name="connsiteY1" fmla="*/ 3534 h 1946634"/>
                <a:gd name="connsiteX2" fmla="*/ 1041400 w 3676650"/>
                <a:gd name="connsiteY2" fmla="*/ 251184 h 1946634"/>
                <a:gd name="connsiteX3" fmla="*/ 1574800 w 3676650"/>
                <a:gd name="connsiteY3" fmla="*/ 263884 h 1946634"/>
                <a:gd name="connsiteX4" fmla="*/ 2101850 w 3676650"/>
                <a:gd name="connsiteY4" fmla="*/ 219435 h 1946634"/>
                <a:gd name="connsiteX5" fmla="*/ 3352794 w 3676650"/>
                <a:gd name="connsiteY5" fmla="*/ 3534 h 1946634"/>
                <a:gd name="connsiteX6" fmla="*/ 3676650 w 3676650"/>
                <a:gd name="connsiteY6" fmla="*/ 327390 h 1946634"/>
                <a:gd name="connsiteX7" fmla="*/ 3676650 w 3676650"/>
                <a:gd name="connsiteY7" fmla="*/ 1622778 h 1946634"/>
                <a:gd name="connsiteX8" fmla="*/ 3352794 w 3676650"/>
                <a:gd name="connsiteY8" fmla="*/ 1946634 h 1946634"/>
                <a:gd name="connsiteX9" fmla="*/ 323856 w 3676650"/>
                <a:gd name="connsiteY9" fmla="*/ 1946634 h 1946634"/>
                <a:gd name="connsiteX10" fmla="*/ 0 w 3676650"/>
                <a:gd name="connsiteY10" fmla="*/ 1622778 h 1946634"/>
                <a:gd name="connsiteX11" fmla="*/ 0 w 3676650"/>
                <a:gd name="connsiteY11" fmla="*/ 327390 h 1946634"/>
                <a:gd name="connsiteX0" fmla="*/ 0 w 3676650"/>
                <a:gd name="connsiteY0" fmla="*/ 337488 h 1956732"/>
                <a:gd name="connsiteX1" fmla="*/ 323856 w 3676650"/>
                <a:gd name="connsiteY1" fmla="*/ 13632 h 1956732"/>
                <a:gd name="connsiteX2" fmla="*/ 1041400 w 3676650"/>
                <a:gd name="connsiteY2" fmla="*/ 261282 h 1956732"/>
                <a:gd name="connsiteX3" fmla="*/ 1574800 w 3676650"/>
                <a:gd name="connsiteY3" fmla="*/ 273982 h 1956732"/>
                <a:gd name="connsiteX4" fmla="*/ 2101850 w 3676650"/>
                <a:gd name="connsiteY4" fmla="*/ 229533 h 1956732"/>
                <a:gd name="connsiteX5" fmla="*/ 2768600 w 3676650"/>
                <a:gd name="connsiteY5" fmla="*/ 77133 h 1956732"/>
                <a:gd name="connsiteX6" fmla="*/ 3352794 w 3676650"/>
                <a:gd name="connsiteY6" fmla="*/ 13632 h 1956732"/>
                <a:gd name="connsiteX7" fmla="*/ 3676650 w 3676650"/>
                <a:gd name="connsiteY7" fmla="*/ 337488 h 1956732"/>
                <a:gd name="connsiteX8" fmla="*/ 3676650 w 3676650"/>
                <a:gd name="connsiteY8" fmla="*/ 1632876 h 1956732"/>
                <a:gd name="connsiteX9" fmla="*/ 3352794 w 3676650"/>
                <a:gd name="connsiteY9" fmla="*/ 1956732 h 1956732"/>
                <a:gd name="connsiteX10" fmla="*/ 323856 w 3676650"/>
                <a:gd name="connsiteY10" fmla="*/ 1956732 h 1956732"/>
                <a:gd name="connsiteX11" fmla="*/ 0 w 3676650"/>
                <a:gd name="connsiteY11" fmla="*/ 1632876 h 1956732"/>
                <a:gd name="connsiteX12" fmla="*/ 0 w 3676650"/>
                <a:gd name="connsiteY12" fmla="*/ 337488 h 1956732"/>
                <a:gd name="connsiteX0" fmla="*/ 0 w 3676650"/>
                <a:gd name="connsiteY0" fmla="*/ 354585 h 1973829"/>
                <a:gd name="connsiteX1" fmla="*/ 323856 w 3676650"/>
                <a:gd name="connsiteY1" fmla="*/ 30729 h 1973829"/>
                <a:gd name="connsiteX2" fmla="*/ 1041400 w 3676650"/>
                <a:gd name="connsiteY2" fmla="*/ 278379 h 1973829"/>
                <a:gd name="connsiteX3" fmla="*/ 1574800 w 3676650"/>
                <a:gd name="connsiteY3" fmla="*/ 291079 h 1973829"/>
                <a:gd name="connsiteX4" fmla="*/ 2101850 w 3676650"/>
                <a:gd name="connsiteY4" fmla="*/ 246630 h 1973829"/>
                <a:gd name="connsiteX5" fmla="*/ 2768600 w 3676650"/>
                <a:gd name="connsiteY5" fmla="*/ 94230 h 1973829"/>
                <a:gd name="connsiteX6" fmla="*/ 3352794 w 3676650"/>
                <a:gd name="connsiteY6" fmla="*/ 30729 h 1973829"/>
                <a:gd name="connsiteX7" fmla="*/ 3676650 w 3676650"/>
                <a:gd name="connsiteY7" fmla="*/ 354585 h 1973829"/>
                <a:gd name="connsiteX8" fmla="*/ 3676650 w 3676650"/>
                <a:gd name="connsiteY8" fmla="*/ 1649973 h 1973829"/>
                <a:gd name="connsiteX9" fmla="*/ 3352794 w 3676650"/>
                <a:gd name="connsiteY9" fmla="*/ 1973829 h 1973829"/>
                <a:gd name="connsiteX10" fmla="*/ 323856 w 3676650"/>
                <a:gd name="connsiteY10" fmla="*/ 1973829 h 1973829"/>
                <a:gd name="connsiteX11" fmla="*/ 0 w 3676650"/>
                <a:gd name="connsiteY11" fmla="*/ 1649973 h 1973829"/>
                <a:gd name="connsiteX12" fmla="*/ 0 w 3676650"/>
                <a:gd name="connsiteY12" fmla="*/ 354585 h 1973829"/>
                <a:gd name="connsiteX0" fmla="*/ 0 w 3676650"/>
                <a:gd name="connsiteY0" fmla="*/ 333479 h 1952723"/>
                <a:gd name="connsiteX1" fmla="*/ 323856 w 3676650"/>
                <a:gd name="connsiteY1" fmla="*/ 9623 h 1952723"/>
                <a:gd name="connsiteX2" fmla="*/ 1041400 w 3676650"/>
                <a:gd name="connsiteY2" fmla="*/ 257273 h 1952723"/>
                <a:gd name="connsiteX3" fmla="*/ 1574800 w 3676650"/>
                <a:gd name="connsiteY3" fmla="*/ 269973 h 1952723"/>
                <a:gd name="connsiteX4" fmla="*/ 2101850 w 3676650"/>
                <a:gd name="connsiteY4" fmla="*/ 225524 h 1952723"/>
                <a:gd name="connsiteX5" fmla="*/ 2578100 w 3676650"/>
                <a:gd name="connsiteY5" fmla="*/ 117574 h 1952723"/>
                <a:gd name="connsiteX6" fmla="*/ 3352794 w 3676650"/>
                <a:gd name="connsiteY6" fmla="*/ 9623 h 1952723"/>
                <a:gd name="connsiteX7" fmla="*/ 3676650 w 3676650"/>
                <a:gd name="connsiteY7" fmla="*/ 333479 h 1952723"/>
                <a:gd name="connsiteX8" fmla="*/ 3676650 w 3676650"/>
                <a:gd name="connsiteY8" fmla="*/ 1628867 h 1952723"/>
                <a:gd name="connsiteX9" fmla="*/ 3352794 w 3676650"/>
                <a:gd name="connsiteY9" fmla="*/ 1952723 h 1952723"/>
                <a:gd name="connsiteX10" fmla="*/ 323856 w 3676650"/>
                <a:gd name="connsiteY10" fmla="*/ 1952723 h 1952723"/>
                <a:gd name="connsiteX11" fmla="*/ 0 w 3676650"/>
                <a:gd name="connsiteY11" fmla="*/ 1628867 h 1952723"/>
                <a:gd name="connsiteX12" fmla="*/ 0 w 3676650"/>
                <a:gd name="connsiteY12" fmla="*/ 333479 h 1952723"/>
                <a:gd name="connsiteX0" fmla="*/ 0 w 3676650"/>
                <a:gd name="connsiteY0" fmla="*/ 340017 h 1959261"/>
                <a:gd name="connsiteX1" fmla="*/ 323856 w 3676650"/>
                <a:gd name="connsiteY1" fmla="*/ 16161 h 1959261"/>
                <a:gd name="connsiteX2" fmla="*/ 1041400 w 3676650"/>
                <a:gd name="connsiteY2" fmla="*/ 263811 h 1959261"/>
                <a:gd name="connsiteX3" fmla="*/ 1574800 w 3676650"/>
                <a:gd name="connsiteY3" fmla="*/ 276511 h 1959261"/>
                <a:gd name="connsiteX4" fmla="*/ 2101850 w 3676650"/>
                <a:gd name="connsiteY4" fmla="*/ 232062 h 1959261"/>
                <a:gd name="connsiteX5" fmla="*/ 2578100 w 3676650"/>
                <a:gd name="connsiteY5" fmla="*/ 124112 h 1959261"/>
                <a:gd name="connsiteX6" fmla="*/ 3352794 w 3676650"/>
                <a:gd name="connsiteY6" fmla="*/ 16161 h 1959261"/>
                <a:gd name="connsiteX7" fmla="*/ 3676650 w 3676650"/>
                <a:gd name="connsiteY7" fmla="*/ 340017 h 1959261"/>
                <a:gd name="connsiteX8" fmla="*/ 3676650 w 3676650"/>
                <a:gd name="connsiteY8" fmla="*/ 1635405 h 1959261"/>
                <a:gd name="connsiteX9" fmla="*/ 3352794 w 3676650"/>
                <a:gd name="connsiteY9" fmla="*/ 1959261 h 1959261"/>
                <a:gd name="connsiteX10" fmla="*/ 323856 w 3676650"/>
                <a:gd name="connsiteY10" fmla="*/ 1959261 h 1959261"/>
                <a:gd name="connsiteX11" fmla="*/ 0 w 3676650"/>
                <a:gd name="connsiteY11" fmla="*/ 1635405 h 1959261"/>
                <a:gd name="connsiteX12" fmla="*/ 0 w 3676650"/>
                <a:gd name="connsiteY12" fmla="*/ 340017 h 1959261"/>
                <a:gd name="connsiteX0" fmla="*/ 0 w 3676650"/>
                <a:gd name="connsiteY0" fmla="*/ 340017 h 1959261"/>
                <a:gd name="connsiteX1" fmla="*/ 323856 w 3676650"/>
                <a:gd name="connsiteY1" fmla="*/ 16161 h 1959261"/>
                <a:gd name="connsiteX2" fmla="*/ 1041400 w 3676650"/>
                <a:gd name="connsiteY2" fmla="*/ 263811 h 1959261"/>
                <a:gd name="connsiteX3" fmla="*/ 1574800 w 3676650"/>
                <a:gd name="connsiteY3" fmla="*/ 276511 h 1959261"/>
                <a:gd name="connsiteX4" fmla="*/ 2101850 w 3676650"/>
                <a:gd name="connsiteY4" fmla="*/ 232062 h 1959261"/>
                <a:gd name="connsiteX5" fmla="*/ 2578100 w 3676650"/>
                <a:gd name="connsiteY5" fmla="*/ 124112 h 1959261"/>
                <a:gd name="connsiteX6" fmla="*/ 3352794 w 3676650"/>
                <a:gd name="connsiteY6" fmla="*/ 16161 h 1959261"/>
                <a:gd name="connsiteX7" fmla="*/ 3676650 w 3676650"/>
                <a:gd name="connsiteY7" fmla="*/ 340017 h 1959261"/>
                <a:gd name="connsiteX8" fmla="*/ 3676650 w 3676650"/>
                <a:gd name="connsiteY8" fmla="*/ 1635405 h 1959261"/>
                <a:gd name="connsiteX9" fmla="*/ 3352794 w 3676650"/>
                <a:gd name="connsiteY9" fmla="*/ 1959261 h 1959261"/>
                <a:gd name="connsiteX10" fmla="*/ 323856 w 3676650"/>
                <a:gd name="connsiteY10" fmla="*/ 1959261 h 1959261"/>
                <a:gd name="connsiteX11" fmla="*/ 0 w 3676650"/>
                <a:gd name="connsiteY11" fmla="*/ 1635405 h 1959261"/>
                <a:gd name="connsiteX12" fmla="*/ 0 w 3676650"/>
                <a:gd name="connsiteY12" fmla="*/ 340017 h 1959261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3352794 w 3676650"/>
                <a:gd name="connsiteY6" fmla="*/ 332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130550 w 3676650"/>
                <a:gd name="connsiteY7" fmla="*/ 65557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4634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33700 w 3676650"/>
                <a:gd name="connsiteY7" fmla="*/ 9365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33700 w 3676650"/>
                <a:gd name="connsiteY7" fmla="*/ 9365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575050 w 3676650"/>
                <a:gd name="connsiteY8" fmla="*/ 11524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575050 w 3676650"/>
                <a:gd name="connsiteY8" fmla="*/ 11524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575050 w 3676650"/>
                <a:gd name="connsiteY8" fmla="*/ 11524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543300 w 3575050"/>
                <a:gd name="connsiteY9" fmla="*/ 1711245 h 1971601"/>
                <a:gd name="connsiteX10" fmla="*/ 3352794 w 3575050"/>
                <a:gd name="connsiteY10" fmla="*/ 197160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543300 w 3575050"/>
                <a:gd name="connsiteY9" fmla="*/ 1711245 h 1971601"/>
                <a:gd name="connsiteX10" fmla="*/ 2889244 w 3575050"/>
                <a:gd name="connsiteY10" fmla="*/ 185095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498850 w 3575050"/>
                <a:gd name="connsiteY9" fmla="*/ 1812845 h 1971601"/>
                <a:gd name="connsiteX10" fmla="*/ 2889244 w 3575050"/>
                <a:gd name="connsiteY10" fmla="*/ 185095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498850 w 3575050"/>
                <a:gd name="connsiteY9" fmla="*/ 1812845 h 1971601"/>
                <a:gd name="connsiteX10" fmla="*/ 2889244 w 3575050"/>
                <a:gd name="connsiteY10" fmla="*/ 185095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40608"/>
                <a:gd name="connsiteY0" fmla="*/ 352357 h 1971601"/>
                <a:gd name="connsiteX1" fmla="*/ 323856 w 3540608"/>
                <a:gd name="connsiteY1" fmla="*/ 28501 h 1971601"/>
                <a:gd name="connsiteX2" fmla="*/ 1041400 w 3540608"/>
                <a:gd name="connsiteY2" fmla="*/ 276151 h 1971601"/>
                <a:gd name="connsiteX3" fmla="*/ 1574800 w 3540608"/>
                <a:gd name="connsiteY3" fmla="*/ 288851 h 1971601"/>
                <a:gd name="connsiteX4" fmla="*/ 2101850 w 3540608"/>
                <a:gd name="connsiteY4" fmla="*/ 244402 h 1971601"/>
                <a:gd name="connsiteX5" fmla="*/ 2552700 w 3540608"/>
                <a:gd name="connsiteY5" fmla="*/ 142802 h 1971601"/>
                <a:gd name="connsiteX6" fmla="*/ 2546344 w 3540608"/>
                <a:gd name="connsiteY6" fmla="*/ 993701 h 1971601"/>
                <a:gd name="connsiteX7" fmla="*/ 2984500 w 3540608"/>
                <a:gd name="connsiteY7" fmla="*/ 974653 h 1971601"/>
                <a:gd name="connsiteX8" fmla="*/ 3536950 w 3540608"/>
                <a:gd name="connsiteY8" fmla="*/ 1152457 h 1971601"/>
                <a:gd name="connsiteX9" fmla="*/ 3498850 w 3540608"/>
                <a:gd name="connsiteY9" fmla="*/ 1812845 h 1971601"/>
                <a:gd name="connsiteX10" fmla="*/ 2889244 w 3540608"/>
                <a:gd name="connsiteY10" fmla="*/ 1850951 h 1971601"/>
                <a:gd name="connsiteX11" fmla="*/ 323856 w 3540608"/>
                <a:gd name="connsiteY11" fmla="*/ 1971601 h 1971601"/>
                <a:gd name="connsiteX12" fmla="*/ 0 w 3540608"/>
                <a:gd name="connsiteY12" fmla="*/ 1647745 h 1971601"/>
                <a:gd name="connsiteX13" fmla="*/ 0 w 3540608"/>
                <a:gd name="connsiteY13" fmla="*/ 352357 h 1971601"/>
                <a:gd name="connsiteX0" fmla="*/ 0 w 3566613"/>
                <a:gd name="connsiteY0" fmla="*/ 352357 h 1971601"/>
                <a:gd name="connsiteX1" fmla="*/ 323856 w 3566613"/>
                <a:gd name="connsiteY1" fmla="*/ 28501 h 1971601"/>
                <a:gd name="connsiteX2" fmla="*/ 1041400 w 3566613"/>
                <a:gd name="connsiteY2" fmla="*/ 276151 h 1971601"/>
                <a:gd name="connsiteX3" fmla="*/ 1574800 w 3566613"/>
                <a:gd name="connsiteY3" fmla="*/ 288851 h 1971601"/>
                <a:gd name="connsiteX4" fmla="*/ 2101850 w 3566613"/>
                <a:gd name="connsiteY4" fmla="*/ 244402 h 1971601"/>
                <a:gd name="connsiteX5" fmla="*/ 2552700 w 3566613"/>
                <a:gd name="connsiteY5" fmla="*/ 142802 h 1971601"/>
                <a:gd name="connsiteX6" fmla="*/ 2546344 w 3566613"/>
                <a:gd name="connsiteY6" fmla="*/ 993701 h 1971601"/>
                <a:gd name="connsiteX7" fmla="*/ 2984500 w 3566613"/>
                <a:gd name="connsiteY7" fmla="*/ 974653 h 1971601"/>
                <a:gd name="connsiteX8" fmla="*/ 3536950 w 3566613"/>
                <a:gd name="connsiteY8" fmla="*/ 1152457 h 1971601"/>
                <a:gd name="connsiteX9" fmla="*/ 3498850 w 3566613"/>
                <a:gd name="connsiteY9" fmla="*/ 1812845 h 1971601"/>
                <a:gd name="connsiteX10" fmla="*/ 2889244 w 3566613"/>
                <a:gd name="connsiteY10" fmla="*/ 1850951 h 1971601"/>
                <a:gd name="connsiteX11" fmla="*/ 323856 w 3566613"/>
                <a:gd name="connsiteY11" fmla="*/ 1971601 h 1971601"/>
                <a:gd name="connsiteX12" fmla="*/ 0 w 3566613"/>
                <a:gd name="connsiteY12" fmla="*/ 1647745 h 1971601"/>
                <a:gd name="connsiteX13" fmla="*/ 0 w 3566613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323856 w 3548900"/>
                <a:gd name="connsiteY11" fmla="*/ 1971601 h 1971601"/>
                <a:gd name="connsiteX12" fmla="*/ 0 w 3548900"/>
                <a:gd name="connsiteY12" fmla="*/ 1647745 h 1971601"/>
                <a:gd name="connsiteX13" fmla="*/ 0 w 3548900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323856 w 3548900"/>
                <a:gd name="connsiteY11" fmla="*/ 1971601 h 1971601"/>
                <a:gd name="connsiteX12" fmla="*/ 0 w 3548900"/>
                <a:gd name="connsiteY12" fmla="*/ 1647745 h 1971601"/>
                <a:gd name="connsiteX13" fmla="*/ 0 w 3548900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323856 w 3548900"/>
                <a:gd name="connsiteY11" fmla="*/ 1971601 h 1971601"/>
                <a:gd name="connsiteX12" fmla="*/ 0 w 3548900"/>
                <a:gd name="connsiteY12" fmla="*/ 1647745 h 1971601"/>
                <a:gd name="connsiteX13" fmla="*/ 0 w 3548900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319461 w 3548900"/>
                <a:gd name="connsiteY11" fmla="*/ 1871636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509961 w 3548900"/>
                <a:gd name="connsiteY11" fmla="*/ 1828774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509961 w 3548900"/>
                <a:gd name="connsiteY11" fmla="*/ 1828774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509961 w 3548900"/>
                <a:gd name="connsiteY11" fmla="*/ 1828774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9579"/>
                <a:gd name="connsiteX1" fmla="*/ 323856 w 3548900"/>
                <a:gd name="connsiteY1" fmla="*/ 28501 h 1979579"/>
                <a:gd name="connsiteX2" fmla="*/ 1041400 w 3548900"/>
                <a:gd name="connsiteY2" fmla="*/ 276151 h 1979579"/>
                <a:gd name="connsiteX3" fmla="*/ 1574800 w 3548900"/>
                <a:gd name="connsiteY3" fmla="*/ 288851 h 1979579"/>
                <a:gd name="connsiteX4" fmla="*/ 2101850 w 3548900"/>
                <a:gd name="connsiteY4" fmla="*/ 244402 h 1979579"/>
                <a:gd name="connsiteX5" fmla="*/ 2552700 w 3548900"/>
                <a:gd name="connsiteY5" fmla="*/ 142802 h 1979579"/>
                <a:gd name="connsiteX6" fmla="*/ 2546344 w 3548900"/>
                <a:gd name="connsiteY6" fmla="*/ 993701 h 1979579"/>
                <a:gd name="connsiteX7" fmla="*/ 2984500 w 3548900"/>
                <a:gd name="connsiteY7" fmla="*/ 974653 h 1979579"/>
                <a:gd name="connsiteX8" fmla="*/ 3536950 w 3548900"/>
                <a:gd name="connsiteY8" fmla="*/ 1152457 h 1979579"/>
                <a:gd name="connsiteX9" fmla="*/ 3498850 w 3548900"/>
                <a:gd name="connsiteY9" fmla="*/ 1812845 h 1979579"/>
                <a:gd name="connsiteX10" fmla="*/ 2889244 w 3548900"/>
                <a:gd name="connsiteY10" fmla="*/ 1850951 h 1979579"/>
                <a:gd name="connsiteX11" fmla="*/ 2509961 w 3548900"/>
                <a:gd name="connsiteY11" fmla="*/ 1828774 h 1979579"/>
                <a:gd name="connsiteX12" fmla="*/ 2090861 w 3548900"/>
                <a:gd name="connsiteY12" fmla="*/ 1876399 h 1979579"/>
                <a:gd name="connsiteX13" fmla="*/ 323856 w 3548900"/>
                <a:gd name="connsiteY13" fmla="*/ 1971601 h 1979579"/>
                <a:gd name="connsiteX14" fmla="*/ 0 w 3548900"/>
                <a:gd name="connsiteY14" fmla="*/ 1647745 h 1979579"/>
                <a:gd name="connsiteX15" fmla="*/ 0 w 3548900"/>
                <a:gd name="connsiteY15" fmla="*/ 352357 h 1979579"/>
                <a:gd name="connsiteX0" fmla="*/ 0 w 3548900"/>
                <a:gd name="connsiteY0" fmla="*/ 352357 h 1977687"/>
                <a:gd name="connsiteX1" fmla="*/ 323856 w 3548900"/>
                <a:gd name="connsiteY1" fmla="*/ 28501 h 1977687"/>
                <a:gd name="connsiteX2" fmla="*/ 1041400 w 3548900"/>
                <a:gd name="connsiteY2" fmla="*/ 276151 h 1977687"/>
                <a:gd name="connsiteX3" fmla="*/ 1574800 w 3548900"/>
                <a:gd name="connsiteY3" fmla="*/ 288851 h 1977687"/>
                <a:gd name="connsiteX4" fmla="*/ 2101850 w 3548900"/>
                <a:gd name="connsiteY4" fmla="*/ 244402 h 1977687"/>
                <a:gd name="connsiteX5" fmla="*/ 2552700 w 3548900"/>
                <a:gd name="connsiteY5" fmla="*/ 142802 h 1977687"/>
                <a:gd name="connsiteX6" fmla="*/ 2546344 w 3548900"/>
                <a:gd name="connsiteY6" fmla="*/ 993701 h 1977687"/>
                <a:gd name="connsiteX7" fmla="*/ 2984500 w 3548900"/>
                <a:gd name="connsiteY7" fmla="*/ 974653 h 1977687"/>
                <a:gd name="connsiteX8" fmla="*/ 3536950 w 3548900"/>
                <a:gd name="connsiteY8" fmla="*/ 1152457 h 1977687"/>
                <a:gd name="connsiteX9" fmla="*/ 3498850 w 3548900"/>
                <a:gd name="connsiteY9" fmla="*/ 1812845 h 1977687"/>
                <a:gd name="connsiteX10" fmla="*/ 2889244 w 3548900"/>
                <a:gd name="connsiteY10" fmla="*/ 1850951 h 1977687"/>
                <a:gd name="connsiteX11" fmla="*/ 2509961 w 3548900"/>
                <a:gd name="connsiteY11" fmla="*/ 1828774 h 1977687"/>
                <a:gd name="connsiteX12" fmla="*/ 2095624 w 3548900"/>
                <a:gd name="connsiteY12" fmla="*/ 1833536 h 1977687"/>
                <a:gd name="connsiteX13" fmla="*/ 323856 w 3548900"/>
                <a:gd name="connsiteY13" fmla="*/ 1971601 h 1977687"/>
                <a:gd name="connsiteX14" fmla="*/ 0 w 3548900"/>
                <a:gd name="connsiteY14" fmla="*/ 1647745 h 1977687"/>
                <a:gd name="connsiteX15" fmla="*/ 0 w 3548900"/>
                <a:gd name="connsiteY15" fmla="*/ 352357 h 1977687"/>
                <a:gd name="connsiteX0" fmla="*/ 0 w 3548900"/>
                <a:gd name="connsiteY0" fmla="*/ 352357 h 1977687"/>
                <a:gd name="connsiteX1" fmla="*/ 323856 w 3548900"/>
                <a:gd name="connsiteY1" fmla="*/ 28501 h 1977687"/>
                <a:gd name="connsiteX2" fmla="*/ 1041400 w 3548900"/>
                <a:gd name="connsiteY2" fmla="*/ 276151 h 1977687"/>
                <a:gd name="connsiteX3" fmla="*/ 1574800 w 3548900"/>
                <a:gd name="connsiteY3" fmla="*/ 288851 h 1977687"/>
                <a:gd name="connsiteX4" fmla="*/ 2101850 w 3548900"/>
                <a:gd name="connsiteY4" fmla="*/ 244402 h 1977687"/>
                <a:gd name="connsiteX5" fmla="*/ 2552700 w 3548900"/>
                <a:gd name="connsiteY5" fmla="*/ 142802 h 1977687"/>
                <a:gd name="connsiteX6" fmla="*/ 2546344 w 3548900"/>
                <a:gd name="connsiteY6" fmla="*/ 993701 h 1977687"/>
                <a:gd name="connsiteX7" fmla="*/ 2984500 w 3548900"/>
                <a:gd name="connsiteY7" fmla="*/ 974653 h 1977687"/>
                <a:gd name="connsiteX8" fmla="*/ 3536950 w 3548900"/>
                <a:gd name="connsiteY8" fmla="*/ 1152457 h 1977687"/>
                <a:gd name="connsiteX9" fmla="*/ 3498850 w 3548900"/>
                <a:gd name="connsiteY9" fmla="*/ 1812845 h 1977687"/>
                <a:gd name="connsiteX10" fmla="*/ 2889244 w 3548900"/>
                <a:gd name="connsiteY10" fmla="*/ 1850951 h 1977687"/>
                <a:gd name="connsiteX11" fmla="*/ 2509961 w 3548900"/>
                <a:gd name="connsiteY11" fmla="*/ 1828774 h 1977687"/>
                <a:gd name="connsiteX12" fmla="*/ 2095624 w 3548900"/>
                <a:gd name="connsiteY12" fmla="*/ 1833536 h 1977687"/>
                <a:gd name="connsiteX13" fmla="*/ 323856 w 3548900"/>
                <a:gd name="connsiteY13" fmla="*/ 1971601 h 1977687"/>
                <a:gd name="connsiteX14" fmla="*/ 0 w 3548900"/>
                <a:gd name="connsiteY14" fmla="*/ 1647745 h 1977687"/>
                <a:gd name="connsiteX15" fmla="*/ 0 w 3548900"/>
                <a:gd name="connsiteY15" fmla="*/ 352357 h 1977687"/>
                <a:gd name="connsiteX0" fmla="*/ 0 w 3548900"/>
                <a:gd name="connsiteY0" fmla="*/ 352357 h 1980652"/>
                <a:gd name="connsiteX1" fmla="*/ 323856 w 3548900"/>
                <a:gd name="connsiteY1" fmla="*/ 28501 h 1980652"/>
                <a:gd name="connsiteX2" fmla="*/ 1041400 w 3548900"/>
                <a:gd name="connsiteY2" fmla="*/ 276151 h 1980652"/>
                <a:gd name="connsiteX3" fmla="*/ 1574800 w 3548900"/>
                <a:gd name="connsiteY3" fmla="*/ 288851 h 1980652"/>
                <a:gd name="connsiteX4" fmla="*/ 2101850 w 3548900"/>
                <a:gd name="connsiteY4" fmla="*/ 244402 h 1980652"/>
                <a:gd name="connsiteX5" fmla="*/ 2552700 w 3548900"/>
                <a:gd name="connsiteY5" fmla="*/ 142802 h 1980652"/>
                <a:gd name="connsiteX6" fmla="*/ 2546344 w 3548900"/>
                <a:gd name="connsiteY6" fmla="*/ 993701 h 1980652"/>
                <a:gd name="connsiteX7" fmla="*/ 2984500 w 3548900"/>
                <a:gd name="connsiteY7" fmla="*/ 974653 h 1980652"/>
                <a:gd name="connsiteX8" fmla="*/ 3536950 w 3548900"/>
                <a:gd name="connsiteY8" fmla="*/ 1152457 h 1980652"/>
                <a:gd name="connsiteX9" fmla="*/ 3498850 w 3548900"/>
                <a:gd name="connsiteY9" fmla="*/ 1812845 h 1980652"/>
                <a:gd name="connsiteX10" fmla="*/ 2889244 w 3548900"/>
                <a:gd name="connsiteY10" fmla="*/ 1850951 h 1980652"/>
                <a:gd name="connsiteX11" fmla="*/ 2509961 w 3548900"/>
                <a:gd name="connsiteY11" fmla="*/ 1828774 h 1980652"/>
                <a:gd name="connsiteX12" fmla="*/ 2095624 w 3548900"/>
                <a:gd name="connsiteY12" fmla="*/ 1833536 h 1980652"/>
                <a:gd name="connsiteX13" fmla="*/ 1590799 w 3548900"/>
                <a:gd name="connsiteY13" fmla="*/ 1885924 h 1980652"/>
                <a:gd name="connsiteX14" fmla="*/ 323856 w 3548900"/>
                <a:gd name="connsiteY14" fmla="*/ 1971601 h 1980652"/>
                <a:gd name="connsiteX15" fmla="*/ 0 w 3548900"/>
                <a:gd name="connsiteY15" fmla="*/ 1647745 h 1980652"/>
                <a:gd name="connsiteX16" fmla="*/ 0 w 3548900"/>
                <a:gd name="connsiteY16" fmla="*/ 352357 h 198065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9666"/>
                <a:gd name="connsiteX1" fmla="*/ 323856 w 3548900"/>
                <a:gd name="connsiteY1" fmla="*/ 28501 h 1979666"/>
                <a:gd name="connsiteX2" fmla="*/ 1041400 w 3548900"/>
                <a:gd name="connsiteY2" fmla="*/ 276151 h 1979666"/>
                <a:gd name="connsiteX3" fmla="*/ 1574800 w 3548900"/>
                <a:gd name="connsiteY3" fmla="*/ 288851 h 1979666"/>
                <a:gd name="connsiteX4" fmla="*/ 2101850 w 3548900"/>
                <a:gd name="connsiteY4" fmla="*/ 244402 h 1979666"/>
                <a:gd name="connsiteX5" fmla="*/ 2552700 w 3548900"/>
                <a:gd name="connsiteY5" fmla="*/ 142802 h 1979666"/>
                <a:gd name="connsiteX6" fmla="*/ 2546344 w 3548900"/>
                <a:gd name="connsiteY6" fmla="*/ 993701 h 1979666"/>
                <a:gd name="connsiteX7" fmla="*/ 2984500 w 3548900"/>
                <a:gd name="connsiteY7" fmla="*/ 974653 h 1979666"/>
                <a:gd name="connsiteX8" fmla="*/ 3536950 w 3548900"/>
                <a:gd name="connsiteY8" fmla="*/ 1152457 h 1979666"/>
                <a:gd name="connsiteX9" fmla="*/ 3498850 w 3548900"/>
                <a:gd name="connsiteY9" fmla="*/ 1812845 h 1979666"/>
                <a:gd name="connsiteX10" fmla="*/ 2889244 w 3548900"/>
                <a:gd name="connsiteY10" fmla="*/ 1850951 h 1979666"/>
                <a:gd name="connsiteX11" fmla="*/ 2509961 w 3548900"/>
                <a:gd name="connsiteY11" fmla="*/ 1828774 h 1979666"/>
                <a:gd name="connsiteX12" fmla="*/ 2095624 w 3548900"/>
                <a:gd name="connsiteY12" fmla="*/ 1833536 h 1979666"/>
                <a:gd name="connsiteX13" fmla="*/ 1576511 w 3548900"/>
                <a:gd name="connsiteY13" fmla="*/ 1819249 h 1979666"/>
                <a:gd name="connsiteX14" fmla="*/ 1133599 w 3548900"/>
                <a:gd name="connsiteY14" fmla="*/ 1876398 h 1979666"/>
                <a:gd name="connsiteX15" fmla="*/ 323856 w 3548900"/>
                <a:gd name="connsiteY15" fmla="*/ 1971601 h 1979666"/>
                <a:gd name="connsiteX16" fmla="*/ 0 w 3548900"/>
                <a:gd name="connsiteY16" fmla="*/ 1647745 h 1979666"/>
                <a:gd name="connsiteX17" fmla="*/ 0 w 3548900"/>
                <a:gd name="connsiteY17" fmla="*/ 352357 h 1979666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89905"/>
                <a:gd name="connsiteX1" fmla="*/ 323856 w 3548900"/>
                <a:gd name="connsiteY1" fmla="*/ 28501 h 1989905"/>
                <a:gd name="connsiteX2" fmla="*/ 1041400 w 3548900"/>
                <a:gd name="connsiteY2" fmla="*/ 276151 h 1989905"/>
                <a:gd name="connsiteX3" fmla="*/ 1574800 w 3548900"/>
                <a:gd name="connsiteY3" fmla="*/ 288851 h 1989905"/>
                <a:gd name="connsiteX4" fmla="*/ 2101850 w 3548900"/>
                <a:gd name="connsiteY4" fmla="*/ 244402 h 1989905"/>
                <a:gd name="connsiteX5" fmla="*/ 2552700 w 3548900"/>
                <a:gd name="connsiteY5" fmla="*/ 142802 h 1989905"/>
                <a:gd name="connsiteX6" fmla="*/ 2546344 w 3548900"/>
                <a:gd name="connsiteY6" fmla="*/ 993701 h 1989905"/>
                <a:gd name="connsiteX7" fmla="*/ 2984500 w 3548900"/>
                <a:gd name="connsiteY7" fmla="*/ 974653 h 1989905"/>
                <a:gd name="connsiteX8" fmla="*/ 3536950 w 3548900"/>
                <a:gd name="connsiteY8" fmla="*/ 1152457 h 1989905"/>
                <a:gd name="connsiteX9" fmla="*/ 3498850 w 3548900"/>
                <a:gd name="connsiteY9" fmla="*/ 1812845 h 1989905"/>
                <a:gd name="connsiteX10" fmla="*/ 2889244 w 3548900"/>
                <a:gd name="connsiteY10" fmla="*/ 1850951 h 1989905"/>
                <a:gd name="connsiteX11" fmla="*/ 2509961 w 3548900"/>
                <a:gd name="connsiteY11" fmla="*/ 1828774 h 1989905"/>
                <a:gd name="connsiteX12" fmla="*/ 2095624 w 3548900"/>
                <a:gd name="connsiteY12" fmla="*/ 1833536 h 1989905"/>
                <a:gd name="connsiteX13" fmla="*/ 1576511 w 3548900"/>
                <a:gd name="connsiteY13" fmla="*/ 1819249 h 1989905"/>
                <a:gd name="connsiteX14" fmla="*/ 1114549 w 3548900"/>
                <a:gd name="connsiteY14" fmla="*/ 1800198 h 1989905"/>
                <a:gd name="connsiteX15" fmla="*/ 619249 w 3548900"/>
                <a:gd name="connsiteY15" fmla="*/ 1933549 h 1989905"/>
                <a:gd name="connsiteX16" fmla="*/ 323856 w 3548900"/>
                <a:gd name="connsiteY16" fmla="*/ 1971601 h 1989905"/>
                <a:gd name="connsiteX17" fmla="*/ 0 w 3548900"/>
                <a:gd name="connsiteY17" fmla="*/ 1647745 h 1989905"/>
                <a:gd name="connsiteX18" fmla="*/ 0 w 3548900"/>
                <a:gd name="connsiteY18" fmla="*/ 352357 h 1989905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52481 w 3548900"/>
                <a:gd name="connsiteY16" fmla="*/ 1157214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52481 w 3548900"/>
                <a:gd name="connsiteY16" fmla="*/ 1157214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62006 w 3548900"/>
                <a:gd name="connsiteY16" fmla="*/ 1171502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62006 w 3548900"/>
                <a:gd name="connsiteY16" fmla="*/ 1171502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0 w 3553662"/>
                <a:gd name="connsiteY17" fmla="*/ 1033382 h 1917464"/>
                <a:gd name="connsiteX18" fmla="*/ 4762 w 3553662"/>
                <a:gd name="connsiteY18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28748 w 3553662"/>
                <a:gd name="connsiteY17" fmla="*/ 1128686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5732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7637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7637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7637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142874 w 3553662"/>
                <a:gd name="connsiteY0" fmla="*/ 29520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42874 w 3553662"/>
                <a:gd name="connsiteY0" fmla="*/ 295207 h 1917464"/>
                <a:gd name="connsiteX1" fmla="*/ 333381 w 3553662"/>
                <a:gd name="connsiteY1" fmla="*/ 4755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42874 w 3553662"/>
                <a:gd name="connsiteY0" fmla="*/ 295207 h 1917464"/>
                <a:gd name="connsiteX1" fmla="*/ 333381 w 3553662"/>
                <a:gd name="connsiteY1" fmla="*/ 4755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42874 w 3553662"/>
                <a:gd name="connsiteY0" fmla="*/ 295207 h 1917464"/>
                <a:gd name="connsiteX1" fmla="*/ 276231 w 3553662"/>
                <a:gd name="connsiteY1" fmla="*/ 114226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80974 w 3553662"/>
                <a:gd name="connsiteY0" fmla="*/ 395219 h 1917464"/>
                <a:gd name="connsiteX1" fmla="*/ 276231 w 3553662"/>
                <a:gd name="connsiteY1" fmla="*/ 114226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80974 w 3553662"/>
                <a:gd name="connsiteY19" fmla="*/ 395219 h 1917464"/>
                <a:gd name="connsiteX0" fmla="*/ 142874 w 3553662"/>
                <a:gd name="connsiteY0" fmla="*/ 395219 h 1917464"/>
                <a:gd name="connsiteX1" fmla="*/ 276231 w 3553662"/>
                <a:gd name="connsiteY1" fmla="*/ 114226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395219 h 1917464"/>
                <a:gd name="connsiteX0" fmla="*/ 142874 w 3553662"/>
                <a:gd name="connsiteY0" fmla="*/ 395219 h 1917464"/>
                <a:gd name="connsiteX1" fmla="*/ 266706 w 3553662"/>
                <a:gd name="connsiteY1" fmla="*/ 61838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395219 h 1917464"/>
                <a:gd name="connsiteX0" fmla="*/ 47624 w 3553662"/>
                <a:gd name="connsiteY0" fmla="*/ 680969 h 1917464"/>
                <a:gd name="connsiteX1" fmla="*/ 266706 w 3553662"/>
                <a:gd name="connsiteY1" fmla="*/ 61838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47624 w 3553662"/>
                <a:gd name="connsiteY19" fmla="*/ 680969 h 1917464"/>
                <a:gd name="connsiteX0" fmla="*/ 47624 w 3588227"/>
                <a:gd name="connsiteY0" fmla="*/ 680969 h 1917464"/>
                <a:gd name="connsiteX1" fmla="*/ 266706 w 3588227"/>
                <a:gd name="connsiteY1" fmla="*/ 61838 h 1917464"/>
                <a:gd name="connsiteX2" fmla="*/ 1046162 w 3588227"/>
                <a:gd name="connsiteY2" fmla="*/ 276151 h 1917464"/>
                <a:gd name="connsiteX3" fmla="*/ 1579562 w 3588227"/>
                <a:gd name="connsiteY3" fmla="*/ 288851 h 1917464"/>
                <a:gd name="connsiteX4" fmla="*/ 2106612 w 3588227"/>
                <a:gd name="connsiteY4" fmla="*/ 244402 h 1917464"/>
                <a:gd name="connsiteX5" fmla="*/ 2557462 w 3588227"/>
                <a:gd name="connsiteY5" fmla="*/ 142802 h 1917464"/>
                <a:gd name="connsiteX6" fmla="*/ 2551106 w 3588227"/>
                <a:gd name="connsiteY6" fmla="*/ 993701 h 1917464"/>
                <a:gd name="connsiteX7" fmla="*/ 2989262 w 3588227"/>
                <a:gd name="connsiteY7" fmla="*/ 974653 h 1917464"/>
                <a:gd name="connsiteX8" fmla="*/ 3541712 w 3588227"/>
                <a:gd name="connsiteY8" fmla="*/ 1152457 h 1917464"/>
                <a:gd name="connsiteX9" fmla="*/ 3552948 w 3588227"/>
                <a:gd name="connsiteY9" fmla="*/ 1438249 h 1917464"/>
                <a:gd name="connsiteX10" fmla="*/ 3503612 w 3588227"/>
                <a:gd name="connsiteY10" fmla="*/ 1812845 h 1917464"/>
                <a:gd name="connsiteX11" fmla="*/ 2894006 w 3588227"/>
                <a:gd name="connsiteY11" fmla="*/ 1850951 h 1917464"/>
                <a:gd name="connsiteX12" fmla="*/ 2514723 w 3588227"/>
                <a:gd name="connsiteY12" fmla="*/ 1828774 h 1917464"/>
                <a:gd name="connsiteX13" fmla="*/ 2100386 w 3588227"/>
                <a:gd name="connsiteY13" fmla="*/ 1833536 h 1917464"/>
                <a:gd name="connsiteX14" fmla="*/ 1581273 w 3588227"/>
                <a:gd name="connsiteY14" fmla="*/ 1819249 h 1917464"/>
                <a:gd name="connsiteX15" fmla="*/ 1119311 w 3588227"/>
                <a:gd name="connsiteY15" fmla="*/ 1800198 h 1917464"/>
                <a:gd name="connsiteX16" fmla="*/ 719261 w 3588227"/>
                <a:gd name="connsiteY16" fmla="*/ 1857349 h 1917464"/>
                <a:gd name="connsiteX17" fmla="*/ 766768 w 3588227"/>
                <a:gd name="connsiteY17" fmla="*/ 1171502 h 1917464"/>
                <a:gd name="connsiteX18" fmla="*/ 490661 w 3588227"/>
                <a:gd name="connsiteY18" fmla="*/ 1038199 h 1917464"/>
                <a:gd name="connsiteX19" fmla="*/ 0 w 3588227"/>
                <a:gd name="connsiteY19" fmla="*/ 1033382 h 1917464"/>
                <a:gd name="connsiteX20" fmla="*/ 47624 w 3588227"/>
                <a:gd name="connsiteY20" fmla="*/ 680969 h 1917464"/>
                <a:gd name="connsiteX0" fmla="*/ 47624 w 3570932"/>
                <a:gd name="connsiteY0" fmla="*/ 680969 h 1917464"/>
                <a:gd name="connsiteX1" fmla="*/ 266706 w 3570932"/>
                <a:gd name="connsiteY1" fmla="*/ 61838 h 1917464"/>
                <a:gd name="connsiteX2" fmla="*/ 1046162 w 3570932"/>
                <a:gd name="connsiteY2" fmla="*/ 276151 h 1917464"/>
                <a:gd name="connsiteX3" fmla="*/ 1579562 w 3570932"/>
                <a:gd name="connsiteY3" fmla="*/ 288851 h 1917464"/>
                <a:gd name="connsiteX4" fmla="*/ 2106612 w 3570932"/>
                <a:gd name="connsiteY4" fmla="*/ 244402 h 1917464"/>
                <a:gd name="connsiteX5" fmla="*/ 2557462 w 3570932"/>
                <a:gd name="connsiteY5" fmla="*/ 142802 h 1917464"/>
                <a:gd name="connsiteX6" fmla="*/ 2551106 w 3570932"/>
                <a:gd name="connsiteY6" fmla="*/ 993701 h 1917464"/>
                <a:gd name="connsiteX7" fmla="*/ 2989262 w 3570932"/>
                <a:gd name="connsiteY7" fmla="*/ 974653 h 1917464"/>
                <a:gd name="connsiteX8" fmla="*/ 3541712 w 3570932"/>
                <a:gd name="connsiteY8" fmla="*/ 1152457 h 1917464"/>
                <a:gd name="connsiteX9" fmla="*/ 3467223 w 3570932"/>
                <a:gd name="connsiteY9" fmla="*/ 1457299 h 1917464"/>
                <a:gd name="connsiteX10" fmla="*/ 3503612 w 3570932"/>
                <a:gd name="connsiteY10" fmla="*/ 1812845 h 1917464"/>
                <a:gd name="connsiteX11" fmla="*/ 2894006 w 3570932"/>
                <a:gd name="connsiteY11" fmla="*/ 1850951 h 1917464"/>
                <a:gd name="connsiteX12" fmla="*/ 2514723 w 3570932"/>
                <a:gd name="connsiteY12" fmla="*/ 1828774 h 1917464"/>
                <a:gd name="connsiteX13" fmla="*/ 2100386 w 3570932"/>
                <a:gd name="connsiteY13" fmla="*/ 1833536 h 1917464"/>
                <a:gd name="connsiteX14" fmla="*/ 1581273 w 3570932"/>
                <a:gd name="connsiteY14" fmla="*/ 1819249 h 1917464"/>
                <a:gd name="connsiteX15" fmla="*/ 1119311 w 3570932"/>
                <a:gd name="connsiteY15" fmla="*/ 1800198 h 1917464"/>
                <a:gd name="connsiteX16" fmla="*/ 719261 w 3570932"/>
                <a:gd name="connsiteY16" fmla="*/ 1857349 h 1917464"/>
                <a:gd name="connsiteX17" fmla="*/ 766768 w 3570932"/>
                <a:gd name="connsiteY17" fmla="*/ 1171502 h 1917464"/>
                <a:gd name="connsiteX18" fmla="*/ 490661 w 3570932"/>
                <a:gd name="connsiteY18" fmla="*/ 1038199 h 1917464"/>
                <a:gd name="connsiteX19" fmla="*/ 0 w 3570932"/>
                <a:gd name="connsiteY19" fmla="*/ 1033382 h 1917464"/>
                <a:gd name="connsiteX20" fmla="*/ 47624 w 3570932"/>
                <a:gd name="connsiteY20" fmla="*/ 680969 h 1917464"/>
                <a:gd name="connsiteX0" fmla="*/ 47624 w 3570932"/>
                <a:gd name="connsiteY0" fmla="*/ 680969 h 1917464"/>
                <a:gd name="connsiteX1" fmla="*/ 266706 w 3570932"/>
                <a:gd name="connsiteY1" fmla="*/ 61838 h 1917464"/>
                <a:gd name="connsiteX2" fmla="*/ 1046162 w 3570932"/>
                <a:gd name="connsiteY2" fmla="*/ 276151 h 1917464"/>
                <a:gd name="connsiteX3" fmla="*/ 1579562 w 3570932"/>
                <a:gd name="connsiteY3" fmla="*/ 288851 h 1917464"/>
                <a:gd name="connsiteX4" fmla="*/ 2106612 w 3570932"/>
                <a:gd name="connsiteY4" fmla="*/ 244402 h 1917464"/>
                <a:gd name="connsiteX5" fmla="*/ 2557462 w 3570932"/>
                <a:gd name="connsiteY5" fmla="*/ 142802 h 1917464"/>
                <a:gd name="connsiteX6" fmla="*/ 2551106 w 3570932"/>
                <a:gd name="connsiteY6" fmla="*/ 993701 h 1917464"/>
                <a:gd name="connsiteX7" fmla="*/ 2989262 w 3570932"/>
                <a:gd name="connsiteY7" fmla="*/ 974653 h 1917464"/>
                <a:gd name="connsiteX8" fmla="*/ 3541712 w 3570932"/>
                <a:gd name="connsiteY8" fmla="*/ 1152457 h 1917464"/>
                <a:gd name="connsiteX9" fmla="*/ 3467223 w 3570932"/>
                <a:gd name="connsiteY9" fmla="*/ 1457299 h 1917464"/>
                <a:gd name="connsiteX10" fmla="*/ 3503612 w 3570932"/>
                <a:gd name="connsiteY10" fmla="*/ 1812845 h 1917464"/>
                <a:gd name="connsiteX11" fmla="*/ 2894006 w 3570932"/>
                <a:gd name="connsiteY11" fmla="*/ 1850951 h 1917464"/>
                <a:gd name="connsiteX12" fmla="*/ 2514723 w 3570932"/>
                <a:gd name="connsiteY12" fmla="*/ 1828774 h 1917464"/>
                <a:gd name="connsiteX13" fmla="*/ 2100386 w 3570932"/>
                <a:gd name="connsiteY13" fmla="*/ 1833536 h 1917464"/>
                <a:gd name="connsiteX14" fmla="*/ 1581273 w 3570932"/>
                <a:gd name="connsiteY14" fmla="*/ 1819249 h 1917464"/>
                <a:gd name="connsiteX15" fmla="*/ 1119311 w 3570932"/>
                <a:gd name="connsiteY15" fmla="*/ 1800198 h 1917464"/>
                <a:gd name="connsiteX16" fmla="*/ 719261 w 3570932"/>
                <a:gd name="connsiteY16" fmla="*/ 1857349 h 1917464"/>
                <a:gd name="connsiteX17" fmla="*/ 766768 w 3570932"/>
                <a:gd name="connsiteY17" fmla="*/ 1171502 h 1917464"/>
                <a:gd name="connsiteX18" fmla="*/ 490661 w 3570932"/>
                <a:gd name="connsiteY18" fmla="*/ 1038199 h 1917464"/>
                <a:gd name="connsiteX19" fmla="*/ 0 w 3570932"/>
                <a:gd name="connsiteY19" fmla="*/ 1033382 h 1917464"/>
                <a:gd name="connsiteX20" fmla="*/ 47624 w 3570932"/>
                <a:gd name="connsiteY20" fmla="*/ 680969 h 1917464"/>
                <a:gd name="connsiteX0" fmla="*/ 47624 w 3544122"/>
                <a:gd name="connsiteY0" fmla="*/ 680969 h 1917464"/>
                <a:gd name="connsiteX1" fmla="*/ 266706 w 3544122"/>
                <a:gd name="connsiteY1" fmla="*/ 61838 h 1917464"/>
                <a:gd name="connsiteX2" fmla="*/ 1046162 w 3544122"/>
                <a:gd name="connsiteY2" fmla="*/ 276151 h 1917464"/>
                <a:gd name="connsiteX3" fmla="*/ 1579562 w 3544122"/>
                <a:gd name="connsiteY3" fmla="*/ 288851 h 1917464"/>
                <a:gd name="connsiteX4" fmla="*/ 2106612 w 3544122"/>
                <a:gd name="connsiteY4" fmla="*/ 244402 h 1917464"/>
                <a:gd name="connsiteX5" fmla="*/ 2557462 w 3544122"/>
                <a:gd name="connsiteY5" fmla="*/ 142802 h 1917464"/>
                <a:gd name="connsiteX6" fmla="*/ 2551106 w 3544122"/>
                <a:gd name="connsiteY6" fmla="*/ 993701 h 1917464"/>
                <a:gd name="connsiteX7" fmla="*/ 2989262 w 3544122"/>
                <a:gd name="connsiteY7" fmla="*/ 974653 h 1917464"/>
                <a:gd name="connsiteX8" fmla="*/ 3541712 w 3544122"/>
                <a:gd name="connsiteY8" fmla="*/ 1152457 h 1917464"/>
                <a:gd name="connsiteX9" fmla="*/ 3467223 w 3544122"/>
                <a:gd name="connsiteY9" fmla="*/ 1457299 h 1917464"/>
                <a:gd name="connsiteX10" fmla="*/ 3503612 w 3544122"/>
                <a:gd name="connsiteY10" fmla="*/ 1812845 h 1917464"/>
                <a:gd name="connsiteX11" fmla="*/ 2894006 w 3544122"/>
                <a:gd name="connsiteY11" fmla="*/ 1850951 h 1917464"/>
                <a:gd name="connsiteX12" fmla="*/ 2514723 w 3544122"/>
                <a:gd name="connsiteY12" fmla="*/ 1828774 h 1917464"/>
                <a:gd name="connsiteX13" fmla="*/ 2100386 w 3544122"/>
                <a:gd name="connsiteY13" fmla="*/ 1833536 h 1917464"/>
                <a:gd name="connsiteX14" fmla="*/ 1581273 w 3544122"/>
                <a:gd name="connsiteY14" fmla="*/ 1819249 h 1917464"/>
                <a:gd name="connsiteX15" fmla="*/ 1119311 w 3544122"/>
                <a:gd name="connsiteY15" fmla="*/ 1800198 h 1917464"/>
                <a:gd name="connsiteX16" fmla="*/ 719261 w 3544122"/>
                <a:gd name="connsiteY16" fmla="*/ 1857349 h 1917464"/>
                <a:gd name="connsiteX17" fmla="*/ 766768 w 3544122"/>
                <a:gd name="connsiteY17" fmla="*/ 1171502 h 1917464"/>
                <a:gd name="connsiteX18" fmla="*/ 490661 w 3544122"/>
                <a:gd name="connsiteY18" fmla="*/ 1038199 h 1917464"/>
                <a:gd name="connsiteX19" fmla="*/ 0 w 3544122"/>
                <a:gd name="connsiteY19" fmla="*/ 1033382 h 1917464"/>
                <a:gd name="connsiteX20" fmla="*/ 47624 w 3544122"/>
                <a:gd name="connsiteY20" fmla="*/ 680969 h 1917464"/>
                <a:gd name="connsiteX0" fmla="*/ 47624 w 3544122"/>
                <a:gd name="connsiteY0" fmla="*/ 680969 h 1917464"/>
                <a:gd name="connsiteX1" fmla="*/ 266706 w 3544122"/>
                <a:gd name="connsiteY1" fmla="*/ 61838 h 1917464"/>
                <a:gd name="connsiteX2" fmla="*/ 1046162 w 3544122"/>
                <a:gd name="connsiteY2" fmla="*/ 276151 h 1917464"/>
                <a:gd name="connsiteX3" fmla="*/ 1579562 w 3544122"/>
                <a:gd name="connsiteY3" fmla="*/ 288851 h 1917464"/>
                <a:gd name="connsiteX4" fmla="*/ 2106612 w 3544122"/>
                <a:gd name="connsiteY4" fmla="*/ 244402 h 1917464"/>
                <a:gd name="connsiteX5" fmla="*/ 2557462 w 3544122"/>
                <a:gd name="connsiteY5" fmla="*/ 142802 h 1917464"/>
                <a:gd name="connsiteX6" fmla="*/ 2551106 w 3544122"/>
                <a:gd name="connsiteY6" fmla="*/ 993701 h 1917464"/>
                <a:gd name="connsiteX7" fmla="*/ 2989262 w 3544122"/>
                <a:gd name="connsiteY7" fmla="*/ 974653 h 1917464"/>
                <a:gd name="connsiteX8" fmla="*/ 3541712 w 3544122"/>
                <a:gd name="connsiteY8" fmla="*/ 1152457 h 1917464"/>
                <a:gd name="connsiteX9" fmla="*/ 3467223 w 3544122"/>
                <a:gd name="connsiteY9" fmla="*/ 1457299 h 1917464"/>
                <a:gd name="connsiteX10" fmla="*/ 3503612 w 3544122"/>
                <a:gd name="connsiteY10" fmla="*/ 1812845 h 1917464"/>
                <a:gd name="connsiteX11" fmla="*/ 2894006 w 3544122"/>
                <a:gd name="connsiteY11" fmla="*/ 1850951 h 1917464"/>
                <a:gd name="connsiteX12" fmla="*/ 2514723 w 3544122"/>
                <a:gd name="connsiteY12" fmla="*/ 1828774 h 1917464"/>
                <a:gd name="connsiteX13" fmla="*/ 2100386 w 3544122"/>
                <a:gd name="connsiteY13" fmla="*/ 1833536 h 1917464"/>
                <a:gd name="connsiteX14" fmla="*/ 1581273 w 3544122"/>
                <a:gd name="connsiteY14" fmla="*/ 1819249 h 1917464"/>
                <a:gd name="connsiteX15" fmla="*/ 1119311 w 3544122"/>
                <a:gd name="connsiteY15" fmla="*/ 1800198 h 1917464"/>
                <a:gd name="connsiteX16" fmla="*/ 719261 w 3544122"/>
                <a:gd name="connsiteY16" fmla="*/ 1857349 h 1917464"/>
                <a:gd name="connsiteX17" fmla="*/ 766768 w 3544122"/>
                <a:gd name="connsiteY17" fmla="*/ 1171502 h 1917464"/>
                <a:gd name="connsiteX18" fmla="*/ 490661 w 3544122"/>
                <a:gd name="connsiteY18" fmla="*/ 1038199 h 1917464"/>
                <a:gd name="connsiteX19" fmla="*/ 0 w 3544122"/>
                <a:gd name="connsiteY19" fmla="*/ 1033382 h 1917464"/>
                <a:gd name="connsiteX20" fmla="*/ 47624 w 3544122"/>
                <a:gd name="connsiteY20" fmla="*/ 680969 h 1917464"/>
                <a:gd name="connsiteX0" fmla="*/ 47624 w 3549979"/>
                <a:gd name="connsiteY0" fmla="*/ 680969 h 1917464"/>
                <a:gd name="connsiteX1" fmla="*/ 266706 w 3549979"/>
                <a:gd name="connsiteY1" fmla="*/ 61838 h 1917464"/>
                <a:gd name="connsiteX2" fmla="*/ 1046162 w 3549979"/>
                <a:gd name="connsiteY2" fmla="*/ 276151 h 1917464"/>
                <a:gd name="connsiteX3" fmla="*/ 1579562 w 3549979"/>
                <a:gd name="connsiteY3" fmla="*/ 288851 h 1917464"/>
                <a:gd name="connsiteX4" fmla="*/ 2106612 w 3549979"/>
                <a:gd name="connsiteY4" fmla="*/ 244402 h 1917464"/>
                <a:gd name="connsiteX5" fmla="*/ 2557462 w 3549979"/>
                <a:gd name="connsiteY5" fmla="*/ 142802 h 1917464"/>
                <a:gd name="connsiteX6" fmla="*/ 2551106 w 3549979"/>
                <a:gd name="connsiteY6" fmla="*/ 993701 h 1917464"/>
                <a:gd name="connsiteX7" fmla="*/ 2989262 w 3549979"/>
                <a:gd name="connsiteY7" fmla="*/ 974653 h 1917464"/>
                <a:gd name="connsiteX8" fmla="*/ 3541712 w 3549979"/>
                <a:gd name="connsiteY8" fmla="*/ 1152457 h 1917464"/>
                <a:gd name="connsiteX9" fmla="*/ 3467223 w 3549979"/>
                <a:gd name="connsiteY9" fmla="*/ 1457299 h 1917464"/>
                <a:gd name="connsiteX10" fmla="*/ 3503612 w 3549979"/>
                <a:gd name="connsiteY10" fmla="*/ 1812845 h 1917464"/>
                <a:gd name="connsiteX11" fmla="*/ 2894006 w 3549979"/>
                <a:gd name="connsiteY11" fmla="*/ 1850951 h 1917464"/>
                <a:gd name="connsiteX12" fmla="*/ 2514723 w 3549979"/>
                <a:gd name="connsiteY12" fmla="*/ 1828774 h 1917464"/>
                <a:gd name="connsiteX13" fmla="*/ 2100386 w 3549979"/>
                <a:gd name="connsiteY13" fmla="*/ 1833536 h 1917464"/>
                <a:gd name="connsiteX14" fmla="*/ 1581273 w 3549979"/>
                <a:gd name="connsiteY14" fmla="*/ 1819249 h 1917464"/>
                <a:gd name="connsiteX15" fmla="*/ 1119311 w 3549979"/>
                <a:gd name="connsiteY15" fmla="*/ 1800198 h 1917464"/>
                <a:gd name="connsiteX16" fmla="*/ 719261 w 3549979"/>
                <a:gd name="connsiteY16" fmla="*/ 1857349 h 1917464"/>
                <a:gd name="connsiteX17" fmla="*/ 766768 w 3549979"/>
                <a:gd name="connsiteY17" fmla="*/ 1171502 h 1917464"/>
                <a:gd name="connsiteX18" fmla="*/ 490661 w 3549979"/>
                <a:gd name="connsiteY18" fmla="*/ 1038199 h 1917464"/>
                <a:gd name="connsiteX19" fmla="*/ 0 w 3549979"/>
                <a:gd name="connsiteY19" fmla="*/ 1033382 h 1917464"/>
                <a:gd name="connsiteX20" fmla="*/ 47624 w 3549979"/>
                <a:gd name="connsiteY20" fmla="*/ 680969 h 1917464"/>
                <a:gd name="connsiteX0" fmla="*/ 47624 w 3549979"/>
                <a:gd name="connsiteY0" fmla="*/ 680969 h 1917464"/>
                <a:gd name="connsiteX1" fmla="*/ 266706 w 3549979"/>
                <a:gd name="connsiteY1" fmla="*/ 61838 h 1917464"/>
                <a:gd name="connsiteX2" fmla="*/ 1046162 w 3549979"/>
                <a:gd name="connsiteY2" fmla="*/ 276151 h 1917464"/>
                <a:gd name="connsiteX3" fmla="*/ 1579562 w 3549979"/>
                <a:gd name="connsiteY3" fmla="*/ 288851 h 1917464"/>
                <a:gd name="connsiteX4" fmla="*/ 2106612 w 3549979"/>
                <a:gd name="connsiteY4" fmla="*/ 244402 h 1917464"/>
                <a:gd name="connsiteX5" fmla="*/ 2557462 w 3549979"/>
                <a:gd name="connsiteY5" fmla="*/ 142802 h 1917464"/>
                <a:gd name="connsiteX6" fmla="*/ 2551106 w 3549979"/>
                <a:gd name="connsiteY6" fmla="*/ 993701 h 1917464"/>
                <a:gd name="connsiteX7" fmla="*/ 2989262 w 3549979"/>
                <a:gd name="connsiteY7" fmla="*/ 974653 h 1917464"/>
                <a:gd name="connsiteX8" fmla="*/ 3541712 w 3549979"/>
                <a:gd name="connsiteY8" fmla="*/ 1152457 h 1917464"/>
                <a:gd name="connsiteX9" fmla="*/ 3467223 w 3549979"/>
                <a:gd name="connsiteY9" fmla="*/ 1457299 h 1917464"/>
                <a:gd name="connsiteX10" fmla="*/ 3503612 w 3549979"/>
                <a:gd name="connsiteY10" fmla="*/ 1812845 h 1917464"/>
                <a:gd name="connsiteX11" fmla="*/ 2894006 w 3549979"/>
                <a:gd name="connsiteY11" fmla="*/ 1850951 h 1917464"/>
                <a:gd name="connsiteX12" fmla="*/ 2514723 w 3549979"/>
                <a:gd name="connsiteY12" fmla="*/ 1828774 h 1917464"/>
                <a:gd name="connsiteX13" fmla="*/ 2100386 w 3549979"/>
                <a:gd name="connsiteY13" fmla="*/ 1833536 h 1917464"/>
                <a:gd name="connsiteX14" fmla="*/ 1581273 w 3549979"/>
                <a:gd name="connsiteY14" fmla="*/ 1819249 h 1917464"/>
                <a:gd name="connsiteX15" fmla="*/ 1119311 w 3549979"/>
                <a:gd name="connsiteY15" fmla="*/ 1800198 h 1917464"/>
                <a:gd name="connsiteX16" fmla="*/ 719261 w 3549979"/>
                <a:gd name="connsiteY16" fmla="*/ 1857349 h 1917464"/>
                <a:gd name="connsiteX17" fmla="*/ 766768 w 3549979"/>
                <a:gd name="connsiteY17" fmla="*/ 1171502 h 1917464"/>
                <a:gd name="connsiteX18" fmla="*/ 490661 w 3549979"/>
                <a:gd name="connsiteY18" fmla="*/ 1038199 h 1917464"/>
                <a:gd name="connsiteX19" fmla="*/ 0 w 3549979"/>
                <a:gd name="connsiteY19" fmla="*/ 1033382 h 1917464"/>
                <a:gd name="connsiteX20" fmla="*/ 47624 w 3549979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51106 w 3566772"/>
                <a:gd name="connsiteY6" fmla="*/ 993701 h 1917464"/>
                <a:gd name="connsiteX7" fmla="*/ 2989262 w 3566772"/>
                <a:gd name="connsiteY7" fmla="*/ 974653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51106 w 3566772"/>
                <a:gd name="connsiteY6" fmla="*/ 993701 h 1917464"/>
                <a:gd name="connsiteX7" fmla="*/ 3055937 w 3566772"/>
                <a:gd name="connsiteY7" fmla="*/ 1017515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36818 w 3566772"/>
                <a:gd name="connsiteY6" fmla="*/ 1017513 h 1917464"/>
                <a:gd name="connsiteX7" fmla="*/ 3055937 w 3566772"/>
                <a:gd name="connsiteY7" fmla="*/ 1017515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36818 w 3566772"/>
                <a:gd name="connsiteY6" fmla="*/ 1017513 h 1917464"/>
                <a:gd name="connsiteX7" fmla="*/ 3055937 w 3566772"/>
                <a:gd name="connsiteY7" fmla="*/ 1017515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66846 h 1903341"/>
                <a:gd name="connsiteX1" fmla="*/ 266706 w 3566772"/>
                <a:gd name="connsiteY1" fmla="*/ 47715 h 1903341"/>
                <a:gd name="connsiteX2" fmla="*/ 1046162 w 3566772"/>
                <a:gd name="connsiteY2" fmla="*/ 262028 h 1903341"/>
                <a:gd name="connsiteX3" fmla="*/ 1579562 w 3566772"/>
                <a:gd name="connsiteY3" fmla="*/ 274728 h 1903341"/>
                <a:gd name="connsiteX4" fmla="*/ 2106612 w 3566772"/>
                <a:gd name="connsiteY4" fmla="*/ 230279 h 1903341"/>
                <a:gd name="connsiteX5" fmla="*/ 2552700 w 3566772"/>
                <a:gd name="connsiteY5" fmla="*/ 147729 h 1903341"/>
                <a:gd name="connsiteX6" fmla="*/ 2536818 w 3566772"/>
                <a:gd name="connsiteY6" fmla="*/ 1003390 h 1903341"/>
                <a:gd name="connsiteX7" fmla="*/ 3055937 w 3566772"/>
                <a:gd name="connsiteY7" fmla="*/ 1003392 h 1903341"/>
                <a:gd name="connsiteX8" fmla="*/ 3541712 w 3566772"/>
                <a:gd name="connsiteY8" fmla="*/ 1138334 h 1903341"/>
                <a:gd name="connsiteX9" fmla="*/ 3467223 w 3566772"/>
                <a:gd name="connsiteY9" fmla="*/ 1443176 h 1903341"/>
                <a:gd name="connsiteX10" fmla="*/ 3503612 w 3566772"/>
                <a:gd name="connsiteY10" fmla="*/ 1798722 h 1903341"/>
                <a:gd name="connsiteX11" fmla="*/ 2894006 w 3566772"/>
                <a:gd name="connsiteY11" fmla="*/ 1836828 h 1903341"/>
                <a:gd name="connsiteX12" fmla="*/ 2514723 w 3566772"/>
                <a:gd name="connsiteY12" fmla="*/ 1814651 h 1903341"/>
                <a:gd name="connsiteX13" fmla="*/ 2100386 w 3566772"/>
                <a:gd name="connsiteY13" fmla="*/ 1819413 h 1903341"/>
                <a:gd name="connsiteX14" fmla="*/ 1581273 w 3566772"/>
                <a:gd name="connsiteY14" fmla="*/ 1805126 h 1903341"/>
                <a:gd name="connsiteX15" fmla="*/ 1119311 w 3566772"/>
                <a:gd name="connsiteY15" fmla="*/ 1786075 h 1903341"/>
                <a:gd name="connsiteX16" fmla="*/ 719261 w 3566772"/>
                <a:gd name="connsiteY16" fmla="*/ 1843226 h 1903341"/>
                <a:gd name="connsiteX17" fmla="*/ 766768 w 3566772"/>
                <a:gd name="connsiteY17" fmla="*/ 1157379 h 1903341"/>
                <a:gd name="connsiteX18" fmla="*/ 490661 w 3566772"/>
                <a:gd name="connsiteY18" fmla="*/ 1024076 h 1903341"/>
                <a:gd name="connsiteX19" fmla="*/ 0 w 3566772"/>
                <a:gd name="connsiteY19" fmla="*/ 1019259 h 1903341"/>
                <a:gd name="connsiteX20" fmla="*/ 47624 w 3566772"/>
                <a:gd name="connsiteY20" fmla="*/ 666846 h 1903341"/>
                <a:gd name="connsiteX0" fmla="*/ 47624 w 3566772"/>
                <a:gd name="connsiteY0" fmla="*/ 652033 h 1888528"/>
                <a:gd name="connsiteX1" fmla="*/ 266706 w 3566772"/>
                <a:gd name="connsiteY1" fmla="*/ 32902 h 1888528"/>
                <a:gd name="connsiteX2" fmla="*/ 1046162 w 3566772"/>
                <a:gd name="connsiteY2" fmla="*/ 247215 h 1888528"/>
                <a:gd name="connsiteX3" fmla="*/ 1579562 w 3566772"/>
                <a:gd name="connsiteY3" fmla="*/ 259915 h 1888528"/>
                <a:gd name="connsiteX4" fmla="*/ 2106612 w 3566772"/>
                <a:gd name="connsiteY4" fmla="*/ 215466 h 1888528"/>
                <a:gd name="connsiteX5" fmla="*/ 2552700 w 3566772"/>
                <a:gd name="connsiteY5" fmla="*/ 132916 h 1888528"/>
                <a:gd name="connsiteX6" fmla="*/ 2536818 w 3566772"/>
                <a:gd name="connsiteY6" fmla="*/ 988577 h 1888528"/>
                <a:gd name="connsiteX7" fmla="*/ 3055937 w 3566772"/>
                <a:gd name="connsiteY7" fmla="*/ 988579 h 1888528"/>
                <a:gd name="connsiteX8" fmla="*/ 3541712 w 3566772"/>
                <a:gd name="connsiteY8" fmla="*/ 1123521 h 1888528"/>
                <a:gd name="connsiteX9" fmla="*/ 3467223 w 3566772"/>
                <a:gd name="connsiteY9" fmla="*/ 1428363 h 1888528"/>
                <a:gd name="connsiteX10" fmla="*/ 3503612 w 3566772"/>
                <a:gd name="connsiteY10" fmla="*/ 1783909 h 1888528"/>
                <a:gd name="connsiteX11" fmla="*/ 2894006 w 3566772"/>
                <a:gd name="connsiteY11" fmla="*/ 1822015 h 1888528"/>
                <a:gd name="connsiteX12" fmla="*/ 2514723 w 3566772"/>
                <a:gd name="connsiteY12" fmla="*/ 1799838 h 1888528"/>
                <a:gd name="connsiteX13" fmla="*/ 2100386 w 3566772"/>
                <a:gd name="connsiteY13" fmla="*/ 1804600 h 1888528"/>
                <a:gd name="connsiteX14" fmla="*/ 1581273 w 3566772"/>
                <a:gd name="connsiteY14" fmla="*/ 1790313 h 1888528"/>
                <a:gd name="connsiteX15" fmla="*/ 1119311 w 3566772"/>
                <a:gd name="connsiteY15" fmla="*/ 1771262 h 1888528"/>
                <a:gd name="connsiteX16" fmla="*/ 719261 w 3566772"/>
                <a:gd name="connsiteY16" fmla="*/ 1828413 h 1888528"/>
                <a:gd name="connsiteX17" fmla="*/ 766768 w 3566772"/>
                <a:gd name="connsiteY17" fmla="*/ 1142566 h 1888528"/>
                <a:gd name="connsiteX18" fmla="*/ 490661 w 3566772"/>
                <a:gd name="connsiteY18" fmla="*/ 1009263 h 1888528"/>
                <a:gd name="connsiteX19" fmla="*/ 0 w 3566772"/>
                <a:gd name="connsiteY19" fmla="*/ 1004446 h 1888528"/>
                <a:gd name="connsiteX20" fmla="*/ 47624 w 3566772"/>
                <a:gd name="connsiteY20" fmla="*/ 652033 h 1888528"/>
                <a:gd name="connsiteX0" fmla="*/ 47624 w 3566772"/>
                <a:gd name="connsiteY0" fmla="*/ 652033 h 1888528"/>
                <a:gd name="connsiteX1" fmla="*/ 266706 w 3566772"/>
                <a:gd name="connsiteY1" fmla="*/ 32902 h 1888528"/>
                <a:gd name="connsiteX2" fmla="*/ 1046162 w 3566772"/>
                <a:gd name="connsiteY2" fmla="*/ 247215 h 1888528"/>
                <a:gd name="connsiteX3" fmla="*/ 1579562 w 3566772"/>
                <a:gd name="connsiteY3" fmla="*/ 259915 h 1888528"/>
                <a:gd name="connsiteX4" fmla="*/ 2106612 w 3566772"/>
                <a:gd name="connsiteY4" fmla="*/ 215466 h 1888528"/>
                <a:gd name="connsiteX5" fmla="*/ 2552700 w 3566772"/>
                <a:gd name="connsiteY5" fmla="*/ 132916 h 1888528"/>
                <a:gd name="connsiteX6" fmla="*/ 2536818 w 3566772"/>
                <a:gd name="connsiteY6" fmla="*/ 988577 h 1888528"/>
                <a:gd name="connsiteX7" fmla="*/ 3055937 w 3566772"/>
                <a:gd name="connsiteY7" fmla="*/ 988579 h 1888528"/>
                <a:gd name="connsiteX8" fmla="*/ 3541712 w 3566772"/>
                <a:gd name="connsiteY8" fmla="*/ 1123521 h 1888528"/>
                <a:gd name="connsiteX9" fmla="*/ 3467223 w 3566772"/>
                <a:gd name="connsiteY9" fmla="*/ 1428363 h 1888528"/>
                <a:gd name="connsiteX10" fmla="*/ 3503612 w 3566772"/>
                <a:gd name="connsiteY10" fmla="*/ 1783909 h 1888528"/>
                <a:gd name="connsiteX11" fmla="*/ 2894006 w 3566772"/>
                <a:gd name="connsiteY11" fmla="*/ 1822015 h 1888528"/>
                <a:gd name="connsiteX12" fmla="*/ 2514723 w 3566772"/>
                <a:gd name="connsiteY12" fmla="*/ 1799838 h 1888528"/>
                <a:gd name="connsiteX13" fmla="*/ 2100386 w 3566772"/>
                <a:gd name="connsiteY13" fmla="*/ 1804600 h 1888528"/>
                <a:gd name="connsiteX14" fmla="*/ 1581273 w 3566772"/>
                <a:gd name="connsiteY14" fmla="*/ 1790313 h 1888528"/>
                <a:gd name="connsiteX15" fmla="*/ 1119311 w 3566772"/>
                <a:gd name="connsiteY15" fmla="*/ 1771262 h 1888528"/>
                <a:gd name="connsiteX16" fmla="*/ 719261 w 3566772"/>
                <a:gd name="connsiteY16" fmla="*/ 1828413 h 1888528"/>
                <a:gd name="connsiteX17" fmla="*/ 766768 w 3566772"/>
                <a:gd name="connsiteY17" fmla="*/ 1142566 h 1888528"/>
                <a:gd name="connsiteX18" fmla="*/ 490661 w 3566772"/>
                <a:gd name="connsiteY18" fmla="*/ 1009263 h 1888528"/>
                <a:gd name="connsiteX19" fmla="*/ 0 w 3566772"/>
                <a:gd name="connsiteY19" fmla="*/ 1004446 h 1888528"/>
                <a:gd name="connsiteX20" fmla="*/ 47624 w 3566772"/>
                <a:gd name="connsiteY20" fmla="*/ 652033 h 1888528"/>
                <a:gd name="connsiteX0" fmla="*/ 47624 w 3566772"/>
                <a:gd name="connsiteY0" fmla="*/ 661130 h 1897625"/>
                <a:gd name="connsiteX1" fmla="*/ 266706 w 3566772"/>
                <a:gd name="connsiteY1" fmla="*/ 41999 h 1897625"/>
                <a:gd name="connsiteX2" fmla="*/ 1046162 w 3566772"/>
                <a:gd name="connsiteY2" fmla="*/ 256312 h 1897625"/>
                <a:gd name="connsiteX3" fmla="*/ 1579562 w 3566772"/>
                <a:gd name="connsiteY3" fmla="*/ 269012 h 1897625"/>
                <a:gd name="connsiteX4" fmla="*/ 2106612 w 3566772"/>
                <a:gd name="connsiteY4" fmla="*/ 224563 h 1897625"/>
                <a:gd name="connsiteX5" fmla="*/ 2552700 w 3566772"/>
                <a:gd name="connsiteY5" fmla="*/ 142013 h 1897625"/>
                <a:gd name="connsiteX6" fmla="*/ 2536818 w 3566772"/>
                <a:gd name="connsiteY6" fmla="*/ 997674 h 1897625"/>
                <a:gd name="connsiteX7" fmla="*/ 3055937 w 3566772"/>
                <a:gd name="connsiteY7" fmla="*/ 997676 h 1897625"/>
                <a:gd name="connsiteX8" fmla="*/ 3541712 w 3566772"/>
                <a:gd name="connsiteY8" fmla="*/ 1132618 h 1897625"/>
                <a:gd name="connsiteX9" fmla="*/ 3467223 w 3566772"/>
                <a:gd name="connsiteY9" fmla="*/ 1437460 h 1897625"/>
                <a:gd name="connsiteX10" fmla="*/ 3503612 w 3566772"/>
                <a:gd name="connsiteY10" fmla="*/ 1793006 h 1897625"/>
                <a:gd name="connsiteX11" fmla="*/ 2894006 w 3566772"/>
                <a:gd name="connsiteY11" fmla="*/ 1831112 h 1897625"/>
                <a:gd name="connsiteX12" fmla="*/ 2514723 w 3566772"/>
                <a:gd name="connsiteY12" fmla="*/ 1808935 h 1897625"/>
                <a:gd name="connsiteX13" fmla="*/ 2100386 w 3566772"/>
                <a:gd name="connsiteY13" fmla="*/ 1813697 h 1897625"/>
                <a:gd name="connsiteX14" fmla="*/ 1581273 w 3566772"/>
                <a:gd name="connsiteY14" fmla="*/ 1799410 h 1897625"/>
                <a:gd name="connsiteX15" fmla="*/ 1119311 w 3566772"/>
                <a:gd name="connsiteY15" fmla="*/ 1780359 h 1897625"/>
                <a:gd name="connsiteX16" fmla="*/ 719261 w 3566772"/>
                <a:gd name="connsiteY16" fmla="*/ 1837510 h 1897625"/>
                <a:gd name="connsiteX17" fmla="*/ 766768 w 3566772"/>
                <a:gd name="connsiteY17" fmla="*/ 1151663 h 1897625"/>
                <a:gd name="connsiteX18" fmla="*/ 490661 w 3566772"/>
                <a:gd name="connsiteY18" fmla="*/ 1018360 h 1897625"/>
                <a:gd name="connsiteX19" fmla="*/ 0 w 3566772"/>
                <a:gd name="connsiteY19" fmla="*/ 1013543 h 1897625"/>
                <a:gd name="connsiteX20" fmla="*/ 47624 w 3566772"/>
                <a:gd name="connsiteY20" fmla="*/ 661130 h 189762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79562 w 3566772"/>
                <a:gd name="connsiteY3" fmla="*/ 260972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199 h 1889694"/>
                <a:gd name="connsiteX1" fmla="*/ 266706 w 3566772"/>
                <a:gd name="connsiteY1" fmla="*/ 34068 h 1889694"/>
                <a:gd name="connsiteX2" fmla="*/ 1046162 w 3566772"/>
                <a:gd name="connsiteY2" fmla="*/ 248381 h 1889694"/>
                <a:gd name="connsiteX3" fmla="*/ 1584324 w 3566772"/>
                <a:gd name="connsiteY3" fmla="*/ 303944 h 1889694"/>
                <a:gd name="connsiteX4" fmla="*/ 2101850 w 3566772"/>
                <a:gd name="connsiteY4" fmla="*/ 245207 h 1889694"/>
                <a:gd name="connsiteX5" fmla="*/ 2552700 w 3566772"/>
                <a:gd name="connsiteY5" fmla="*/ 134082 h 1889694"/>
                <a:gd name="connsiteX6" fmla="*/ 2536818 w 3566772"/>
                <a:gd name="connsiteY6" fmla="*/ 989743 h 1889694"/>
                <a:gd name="connsiteX7" fmla="*/ 3055937 w 3566772"/>
                <a:gd name="connsiteY7" fmla="*/ 989745 h 1889694"/>
                <a:gd name="connsiteX8" fmla="*/ 3541712 w 3566772"/>
                <a:gd name="connsiteY8" fmla="*/ 1124687 h 1889694"/>
                <a:gd name="connsiteX9" fmla="*/ 3467223 w 3566772"/>
                <a:gd name="connsiteY9" fmla="*/ 1429529 h 1889694"/>
                <a:gd name="connsiteX10" fmla="*/ 3503612 w 3566772"/>
                <a:gd name="connsiteY10" fmla="*/ 1785075 h 1889694"/>
                <a:gd name="connsiteX11" fmla="*/ 2894006 w 3566772"/>
                <a:gd name="connsiteY11" fmla="*/ 1823181 h 1889694"/>
                <a:gd name="connsiteX12" fmla="*/ 2514723 w 3566772"/>
                <a:gd name="connsiteY12" fmla="*/ 1801004 h 1889694"/>
                <a:gd name="connsiteX13" fmla="*/ 2100386 w 3566772"/>
                <a:gd name="connsiteY13" fmla="*/ 1805766 h 1889694"/>
                <a:gd name="connsiteX14" fmla="*/ 1581273 w 3566772"/>
                <a:gd name="connsiteY14" fmla="*/ 1791479 h 1889694"/>
                <a:gd name="connsiteX15" fmla="*/ 1119311 w 3566772"/>
                <a:gd name="connsiteY15" fmla="*/ 1772428 h 1889694"/>
                <a:gd name="connsiteX16" fmla="*/ 719261 w 3566772"/>
                <a:gd name="connsiteY16" fmla="*/ 1829579 h 1889694"/>
                <a:gd name="connsiteX17" fmla="*/ 766768 w 3566772"/>
                <a:gd name="connsiteY17" fmla="*/ 1143732 h 1889694"/>
                <a:gd name="connsiteX18" fmla="*/ 490661 w 3566772"/>
                <a:gd name="connsiteY18" fmla="*/ 1010429 h 1889694"/>
                <a:gd name="connsiteX19" fmla="*/ 0 w 3566772"/>
                <a:gd name="connsiteY19" fmla="*/ 1005612 h 1889694"/>
                <a:gd name="connsiteX20" fmla="*/ 47624 w 3566772"/>
                <a:gd name="connsiteY20" fmla="*/ 653199 h 1889694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03300 w 3566772"/>
                <a:gd name="connsiteY2" fmla="*/ 26732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540 h 1890035"/>
                <a:gd name="connsiteX1" fmla="*/ 266706 w 3566772"/>
                <a:gd name="connsiteY1" fmla="*/ 34409 h 1890035"/>
                <a:gd name="connsiteX2" fmla="*/ 1003300 w 3566772"/>
                <a:gd name="connsiteY2" fmla="*/ 267772 h 1890035"/>
                <a:gd name="connsiteX3" fmla="*/ 1584324 w 3566772"/>
                <a:gd name="connsiteY3" fmla="*/ 304285 h 1890035"/>
                <a:gd name="connsiteX4" fmla="*/ 2101850 w 3566772"/>
                <a:gd name="connsiteY4" fmla="*/ 245548 h 1890035"/>
                <a:gd name="connsiteX5" fmla="*/ 2552700 w 3566772"/>
                <a:gd name="connsiteY5" fmla="*/ 134423 h 1890035"/>
                <a:gd name="connsiteX6" fmla="*/ 2536818 w 3566772"/>
                <a:gd name="connsiteY6" fmla="*/ 990084 h 1890035"/>
                <a:gd name="connsiteX7" fmla="*/ 3055937 w 3566772"/>
                <a:gd name="connsiteY7" fmla="*/ 990086 h 1890035"/>
                <a:gd name="connsiteX8" fmla="*/ 3541712 w 3566772"/>
                <a:gd name="connsiteY8" fmla="*/ 1125028 h 1890035"/>
                <a:gd name="connsiteX9" fmla="*/ 3467223 w 3566772"/>
                <a:gd name="connsiteY9" fmla="*/ 1429870 h 1890035"/>
                <a:gd name="connsiteX10" fmla="*/ 3503612 w 3566772"/>
                <a:gd name="connsiteY10" fmla="*/ 1785416 h 1890035"/>
                <a:gd name="connsiteX11" fmla="*/ 2894006 w 3566772"/>
                <a:gd name="connsiteY11" fmla="*/ 1823522 h 1890035"/>
                <a:gd name="connsiteX12" fmla="*/ 2514723 w 3566772"/>
                <a:gd name="connsiteY12" fmla="*/ 1801345 h 1890035"/>
                <a:gd name="connsiteX13" fmla="*/ 2100386 w 3566772"/>
                <a:gd name="connsiteY13" fmla="*/ 1806107 h 1890035"/>
                <a:gd name="connsiteX14" fmla="*/ 1581273 w 3566772"/>
                <a:gd name="connsiteY14" fmla="*/ 1791820 h 1890035"/>
                <a:gd name="connsiteX15" fmla="*/ 1119311 w 3566772"/>
                <a:gd name="connsiteY15" fmla="*/ 1772769 h 1890035"/>
                <a:gd name="connsiteX16" fmla="*/ 719261 w 3566772"/>
                <a:gd name="connsiteY16" fmla="*/ 1829920 h 1890035"/>
                <a:gd name="connsiteX17" fmla="*/ 766768 w 3566772"/>
                <a:gd name="connsiteY17" fmla="*/ 1144073 h 1890035"/>
                <a:gd name="connsiteX18" fmla="*/ 490661 w 3566772"/>
                <a:gd name="connsiteY18" fmla="*/ 1010770 h 1890035"/>
                <a:gd name="connsiteX19" fmla="*/ 0 w 3566772"/>
                <a:gd name="connsiteY19" fmla="*/ 1005953 h 1890035"/>
                <a:gd name="connsiteX20" fmla="*/ 47624 w 3566772"/>
                <a:gd name="connsiteY20" fmla="*/ 653540 h 1890035"/>
                <a:gd name="connsiteX0" fmla="*/ 47624 w 3566772"/>
                <a:gd name="connsiteY0" fmla="*/ 659312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47624 w 3566772"/>
                <a:gd name="connsiteY20" fmla="*/ 659312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53823 w 3572959"/>
                <a:gd name="connsiteY0" fmla="*/ 378325 h 1895807"/>
                <a:gd name="connsiteX1" fmla="*/ 272893 w 3572959"/>
                <a:gd name="connsiteY1" fmla="*/ 40181 h 1895807"/>
                <a:gd name="connsiteX2" fmla="*/ 1009487 w 3572959"/>
                <a:gd name="connsiteY2" fmla="*/ 273544 h 1895807"/>
                <a:gd name="connsiteX3" fmla="*/ 1590511 w 3572959"/>
                <a:gd name="connsiteY3" fmla="*/ 310057 h 1895807"/>
                <a:gd name="connsiteX4" fmla="*/ 2108037 w 3572959"/>
                <a:gd name="connsiteY4" fmla="*/ 251320 h 1895807"/>
                <a:gd name="connsiteX5" fmla="*/ 2558887 w 3572959"/>
                <a:gd name="connsiteY5" fmla="*/ 140195 h 1895807"/>
                <a:gd name="connsiteX6" fmla="*/ 2543005 w 3572959"/>
                <a:gd name="connsiteY6" fmla="*/ 995856 h 1895807"/>
                <a:gd name="connsiteX7" fmla="*/ 3062124 w 3572959"/>
                <a:gd name="connsiteY7" fmla="*/ 995858 h 1895807"/>
                <a:gd name="connsiteX8" fmla="*/ 3547899 w 3572959"/>
                <a:gd name="connsiteY8" fmla="*/ 1130800 h 1895807"/>
                <a:gd name="connsiteX9" fmla="*/ 3473410 w 3572959"/>
                <a:gd name="connsiteY9" fmla="*/ 1435642 h 1895807"/>
                <a:gd name="connsiteX10" fmla="*/ 3509799 w 3572959"/>
                <a:gd name="connsiteY10" fmla="*/ 1791188 h 1895807"/>
                <a:gd name="connsiteX11" fmla="*/ 2900193 w 3572959"/>
                <a:gd name="connsiteY11" fmla="*/ 1829294 h 1895807"/>
                <a:gd name="connsiteX12" fmla="*/ 2520910 w 3572959"/>
                <a:gd name="connsiteY12" fmla="*/ 1807117 h 1895807"/>
                <a:gd name="connsiteX13" fmla="*/ 2106573 w 3572959"/>
                <a:gd name="connsiteY13" fmla="*/ 1811879 h 1895807"/>
                <a:gd name="connsiteX14" fmla="*/ 1587460 w 3572959"/>
                <a:gd name="connsiteY14" fmla="*/ 1797592 h 1895807"/>
                <a:gd name="connsiteX15" fmla="*/ 1125498 w 3572959"/>
                <a:gd name="connsiteY15" fmla="*/ 1778541 h 1895807"/>
                <a:gd name="connsiteX16" fmla="*/ 725448 w 3572959"/>
                <a:gd name="connsiteY16" fmla="*/ 1835692 h 1895807"/>
                <a:gd name="connsiteX17" fmla="*/ 772955 w 3572959"/>
                <a:gd name="connsiteY17" fmla="*/ 1149845 h 1895807"/>
                <a:gd name="connsiteX18" fmla="*/ 496848 w 3572959"/>
                <a:gd name="connsiteY18" fmla="*/ 1016542 h 1895807"/>
                <a:gd name="connsiteX19" fmla="*/ 6187 w 3572959"/>
                <a:gd name="connsiteY19" fmla="*/ 1011725 h 1895807"/>
                <a:gd name="connsiteX20" fmla="*/ 153823 w 3572959"/>
                <a:gd name="connsiteY20" fmla="*/ 378325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726493 w 3574004"/>
                <a:gd name="connsiteY16" fmla="*/ 1838547 h 1898662"/>
                <a:gd name="connsiteX17" fmla="*/ 774000 w 3574004"/>
                <a:gd name="connsiteY17" fmla="*/ 1152700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726493 w 3574004"/>
                <a:gd name="connsiteY16" fmla="*/ 1838547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716968 w 3574004"/>
                <a:gd name="connsiteY16" fmla="*/ 184331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97918 w 3574004"/>
                <a:gd name="connsiteY16" fmla="*/ 182426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69343 w 3574004"/>
                <a:gd name="connsiteY16" fmla="*/ 182426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69343 w 3574004"/>
                <a:gd name="connsiteY16" fmla="*/ 182426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97918 w 3574004"/>
                <a:gd name="connsiteY16" fmla="*/ 1795685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93156 w 3574004"/>
                <a:gd name="connsiteY16" fmla="*/ 180521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74004" h="1898662">
                  <a:moveTo>
                    <a:pt x="131055" y="385943"/>
                  </a:moveTo>
                  <a:cubicBezTo>
                    <a:pt x="131055" y="207082"/>
                    <a:pt x="90314" y="71611"/>
                    <a:pt x="273938" y="43036"/>
                  </a:cubicBezTo>
                  <a:cubicBezTo>
                    <a:pt x="484545" y="-12526"/>
                    <a:pt x="720551" y="-63326"/>
                    <a:pt x="1010532" y="276399"/>
                  </a:cubicBezTo>
                  <a:cubicBezTo>
                    <a:pt x="1228020" y="197554"/>
                    <a:pt x="1278818" y="148870"/>
                    <a:pt x="1591556" y="312912"/>
                  </a:cubicBezTo>
                  <a:cubicBezTo>
                    <a:pt x="1765652" y="245179"/>
                    <a:pt x="1765125" y="151517"/>
                    <a:pt x="2109082" y="254175"/>
                  </a:cubicBezTo>
                  <a:cubicBezTo>
                    <a:pt x="2182636" y="56267"/>
                    <a:pt x="2376841" y="-143228"/>
                    <a:pt x="2559932" y="143050"/>
                  </a:cubicBezTo>
                  <a:cubicBezTo>
                    <a:pt x="2641423" y="557917"/>
                    <a:pt x="2392708" y="955318"/>
                    <a:pt x="2544050" y="998711"/>
                  </a:cubicBezTo>
                  <a:cubicBezTo>
                    <a:pt x="2661525" y="870124"/>
                    <a:pt x="2880076" y="629354"/>
                    <a:pt x="3063169" y="998713"/>
                  </a:cubicBezTo>
                  <a:cubicBezTo>
                    <a:pt x="3278012" y="980722"/>
                    <a:pt x="3457927" y="967498"/>
                    <a:pt x="3548944" y="1133655"/>
                  </a:cubicBezTo>
                  <a:cubicBezTo>
                    <a:pt x="3604792" y="1310933"/>
                    <a:pt x="3561767" y="1309382"/>
                    <a:pt x="3474455" y="1438497"/>
                  </a:cubicBezTo>
                  <a:cubicBezTo>
                    <a:pt x="3468105" y="1548562"/>
                    <a:pt x="3620668" y="1725259"/>
                    <a:pt x="3510844" y="1794043"/>
                  </a:cubicBezTo>
                  <a:cubicBezTo>
                    <a:pt x="3212394" y="2004654"/>
                    <a:pt x="3080099" y="1832149"/>
                    <a:pt x="2901238" y="1832149"/>
                  </a:cubicBezTo>
                  <a:cubicBezTo>
                    <a:pt x="2774810" y="1824757"/>
                    <a:pt x="2696008" y="1979289"/>
                    <a:pt x="2521955" y="1809972"/>
                  </a:cubicBezTo>
                  <a:cubicBezTo>
                    <a:pt x="2407941" y="1828500"/>
                    <a:pt x="2391007" y="1933805"/>
                    <a:pt x="2107618" y="1814734"/>
                  </a:cubicBezTo>
                  <a:cubicBezTo>
                    <a:pt x="1963949" y="1862359"/>
                    <a:pt x="1955238" y="1963174"/>
                    <a:pt x="1588505" y="1800447"/>
                  </a:cubicBezTo>
                  <a:cubicBezTo>
                    <a:pt x="1423406" y="1888553"/>
                    <a:pt x="1354369" y="1913167"/>
                    <a:pt x="1126543" y="1781396"/>
                  </a:cubicBezTo>
                  <a:cubicBezTo>
                    <a:pt x="986049" y="1876646"/>
                    <a:pt x="848750" y="1948092"/>
                    <a:pt x="693156" y="1805210"/>
                  </a:cubicBezTo>
                  <a:cubicBezTo>
                    <a:pt x="604237" y="1619465"/>
                    <a:pt x="786721" y="1271772"/>
                    <a:pt x="783525" y="1147938"/>
                  </a:cubicBezTo>
                  <a:cubicBezTo>
                    <a:pt x="735106" y="1026494"/>
                    <a:pt x="616163" y="1123380"/>
                    <a:pt x="497893" y="1019397"/>
                  </a:cubicBezTo>
                  <a:cubicBezTo>
                    <a:pt x="370098" y="996377"/>
                    <a:pt x="77896" y="1143968"/>
                    <a:pt x="7232" y="1014580"/>
                  </a:cubicBezTo>
                  <a:cubicBezTo>
                    <a:pt x="-29281" y="787572"/>
                    <a:pt x="81843" y="689151"/>
                    <a:pt x="131055" y="3859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9" name="Agrupar 98"/>
            <p:cNvGrpSpPr/>
            <p:nvPr/>
          </p:nvGrpSpPr>
          <p:grpSpPr>
            <a:xfrm>
              <a:off x="2024743" y="1958371"/>
              <a:ext cx="7203453" cy="2353432"/>
              <a:chOff x="2024743" y="1958371"/>
              <a:chExt cx="7203453" cy="2353432"/>
            </a:xfrm>
            <a:effectLst/>
          </p:grpSpPr>
          <p:sp>
            <p:nvSpPr>
              <p:cNvPr id="100" name="Retângulo 99"/>
              <p:cNvSpPr/>
              <p:nvPr/>
            </p:nvSpPr>
            <p:spPr>
              <a:xfrm>
                <a:off x="2024743" y="1958371"/>
                <a:ext cx="6387024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9600" b="1" dirty="0" err="1" smtClean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rgbClr val="FF3399"/>
                      </a:fgClr>
                      <a:bgClr>
                        <a:srgbClr val="FFCCFF"/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  <a:latin typeface="Forte" panose="03060902040502070203" pitchFamily="66" charset="0"/>
                  </a:rPr>
                  <a:t>Rosi</a:t>
                </a:r>
                <a:endParaRPr lang="pt-BR" sz="9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rgbClr val="FF3399"/>
                    </a:fgClr>
                    <a:bgClr>
                      <a:srgbClr val="FFCCFF"/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Forte" panose="03060902040502070203" pitchFamily="66" charset="0"/>
                </a:endParaRPr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2841172" y="2742143"/>
                <a:ext cx="6387024" cy="1569660"/>
              </a:xfrm>
              <a:prstGeom prst="rect">
                <a:avLst/>
              </a:prstGeom>
              <a:noFill/>
              <a:effectLst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9600" b="1" dirty="0" smtClean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rgbClr val="FF3399"/>
                      </a:fgClr>
                      <a:bgClr>
                        <a:srgbClr val="FFCCFF"/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  <a:latin typeface="Forte" panose="03060902040502070203" pitchFamily="66" charset="0"/>
                  </a:rPr>
                  <a:t>Roriz</a:t>
                </a:r>
                <a:endParaRPr lang="pt-BR" sz="9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rgbClr val="FF3399"/>
                    </a:fgClr>
                    <a:bgClr>
                      <a:srgbClr val="FFCCFF"/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Forte" panose="03060902040502070203" pitchFamily="66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276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9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1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2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3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4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6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7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800"/>
                            </p:stCondLst>
                            <p:childTnLst>
                              <p:par>
                                <p:cTn id="13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90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100"/>
                            </p:stCondLst>
                            <p:childTnLst>
                              <p:par>
                                <p:cTn id="15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300"/>
                            </p:stCondLst>
                            <p:childTnLst>
                              <p:par>
                                <p:cTn id="169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 flipH="1">
            <a:off x="-1400" y="0"/>
            <a:ext cx="6084000" cy="34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12"/>
          <p:cNvSpPr/>
          <p:nvPr/>
        </p:nvSpPr>
        <p:spPr>
          <a:xfrm>
            <a:off x="14817488" y="1569368"/>
            <a:ext cx="2140679" cy="1467743"/>
          </a:xfrm>
          <a:custGeom>
            <a:avLst/>
            <a:gdLst>
              <a:gd name="connsiteX0" fmla="*/ 0 w 3824799"/>
              <a:gd name="connsiteY0" fmla="*/ 0 h 2267857"/>
              <a:gd name="connsiteX1" fmla="*/ 3824799 w 3824799"/>
              <a:gd name="connsiteY1" fmla="*/ 0 h 2267857"/>
              <a:gd name="connsiteX2" fmla="*/ 3824799 w 3824799"/>
              <a:gd name="connsiteY2" fmla="*/ 2267857 h 2267857"/>
              <a:gd name="connsiteX3" fmla="*/ 0 w 3824799"/>
              <a:gd name="connsiteY3" fmla="*/ 2267857 h 2267857"/>
              <a:gd name="connsiteX4" fmla="*/ 0 w 3824799"/>
              <a:gd name="connsiteY4" fmla="*/ 0 h 2267857"/>
              <a:gd name="connsiteX0" fmla="*/ 0 w 3824799"/>
              <a:gd name="connsiteY0" fmla="*/ 14254 h 2282111"/>
              <a:gd name="connsiteX1" fmla="*/ 1342394 w 3824799"/>
              <a:gd name="connsiteY1" fmla="*/ 0 h 2282111"/>
              <a:gd name="connsiteX2" fmla="*/ 3824799 w 3824799"/>
              <a:gd name="connsiteY2" fmla="*/ 14254 h 2282111"/>
              <a:gd name="connsiteX3" fmla="*/ 3824799 w 3824799"/>
              <a:gd name="connsiteY3" fmla="*/ 2282111 h 2282111"/>
              <a:gd name="connsiteX4" fmla="*/ 0 w 3824799"/>
              <a:gd name="connsiteY4" fmla="*/ 2282111 h 2282111"/>
              <a:gd name="connsiteX5" fmla="*/ 0 w 3824799"/>
              <a:gd name="connsiteY5" fmla="*/ 14254 h 2282111"/>
              <a:gd name="connsiteX0" fmla="*/ 0 w 3824799"/>
              <a:gd name="connsiteY0" fmla="*/ 28768 h 2296625"/>
              <a:gd name="connsiteX1" fmla="*/ 1342394 w 3824799"/>
              <a:gd name="connsiteY1" fmla="*/ 14514 h 2296625"/>
              <a:gd name="connsiteX2" fmla="*/ 2561594 w 3824799"/>
              <a:gd name="connsiteY2" fmla="*/ 0 h 2296625"/>
              <a:gd name="connsiteX3" fmla="*/ 3824799 w 3824799"/>
              <a:gd name="connsiteY3" fmla="*/ 28768 h 2296625"/>
              <a:gd name="connsiteX4" fmla="*/ 3824799 w 3824799"/>
              <a:gd name="connsiteY4" fmla="*/ 2296625 h 2296625"/>
              <a:gd name="connsiteX5" fmla="*/ 0 w 3824799"/>
              <a:gd name="connsiteY5" fmla="*/ 2296625 h 2296625"/>
              <a:gd name="connsiteX6" fmla="*/ 0 w 3824799"/>
              <a:gd name="connsiteY6" fmla="*/ 28768 h 2296625"/>
              <a:gd name="connsiteX0" fmla="*/ 0 w 3824799"/>
              <a:gd name="connsiteY0" fmla="*/ 14254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14254 h 2282111"/>
              <a:gd name="connsiteX4" fmla="*/ 3824799 w 3824799"/>
              <a:gd name="connsiteY4" fmla="*/ 2282111 h 2282111"/>
              <a:gd name="connsiteX5" fmla="*/ 0 w 3824799"/>
              <a:gd name="connsiteY5" fmla="*/ 2282111 h 2282111"/>
              <a:gd name="connsiteX6" fmla="*/ 0 w 3824799"/>
              <a:gd name="connsiteY6" fmla="*/ 14254 h 2282111"/>
              <a:gd name="connsiteX0" fmla="*/ 101600 w 3824799"/>
              <a:gd name="connsiteY0" fmla="*/ 231968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14254 h 2282111"/>
              <a:gd name="connsiteX4" fmla="*/ 3824799 w 3824799"/>
              <a:gd name="connsiteY4" fmla="*/ 2282111 h 2282111"/>
              <a:gd name="connsiteX5" fmla="*/ 0 w 3824799"/>
              <a:gd name="connsiteY5" fmla="*/ 2282111 h 2282111"/>
              <a:gd name="connsiteX6" fmla="*/ 101600 w 3824799"/>
              <a:gd name="connsiteY6" fmla="*/ 231968 h 2282111"/>
              <a:gd name="connsiteX0" fmla="*/ 101600 w 3824799"/>
              <a:gd name="connsiteY0" fmla="*/ 231968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57797 h 2282111"/>
              <a:gd name="connsiteX4" fmla="*/ 3824799 w 3824799"/>
              <a:gd name="connsiteY4" fmla="*/ 2282111 h 2282111"/>
              <a:gd name="connsiteX5" fmla="*/ 0 w 3824799"/>
              <a:gd name="connsiteY5" fmla="*/ 2282111 h 2282111"/>
              <a:gd name="connsiteX6" fmla="*/ 101600 w 3824799"/>
              <a:gd name="connsiteY6" fmla="*/ 231968 h 2282111"/>
              <a:gd name="connsiteX0" fmla="*/ 101600 w 3824799"/>
              <a:gd name="connsiteY0" fmla="*/ 231968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57797 h 2282111"/>
              <a:gd name="connsiteX4" fmla="*/ 3824799 w 3824799"/>
              <a:gd name="connsiteY4" fmla="*/ 2282111 h 2282111"/>
              <a:gd name="connsiteX5" fmla="*/ 1197251 w 3824799"/>
              <a:gd name="connsiteY5" fmla="*/ 2278743 h 2282111"/>
              <a:gd name="connsiteX6" fmla="*/ 0 w 3824799"/>
              <a:gd name="connsiteY6" fmla="*/ 2282111 h 2282111"/>
              <a:gd name="connsiteX7" fmla="*/ 101600 w 3824799"/>
              <a:gd name="connsiteY7" fmla="*/ 231968 h 2282111"/>
              <a:gd name="connsiteX0" fmla="*/ 101600 w 3824799"/>
              <a:gd name="connsiteY0" fmla="*/ 231968 h 2282111"/>
              <a:gd name="connsiteX1" fmla="*/ 1342394 w 3824799"/>
              <a:gd name="connsiteY1" fmla="*/ 0 h 2282111"/>
              <a:gd name="connsiteX2" fmla="*/ 2605137 w 3824799"/>
              <a:gd name="connsiteY2" fmla="*/ 333829 h 2282111"/>
              <a:gd name="connsiteX3" fmla="*/ 3824799 w 3824799"/>
              <a:gd name="connsiteY3" fmla="*/ 57797 h 2282111"/>
              <a:gd name="connsiteX4" fmla="*/ 3824799 w 3824799"/>
              <a:gd name="connsiteY4" fmla="*/ 2282111 h 2282111"/>
              <a:gd name="connsiteX5" fmla="*/ 2518051 w 3824799"/>
              <a:gd name="connsiteY5" fmla="*/ 2264229 h 2282111"/>
              <a:gd name="connsiteX6" fmla="*/ 1197251 w 3824799"/>
              <a:gd name="connsiteY6" fmla="*/ 2278743 h 2282111"/>
              <a:gd name="connsiteX7" fmla="*/ 0 w 3824799"/>
              <a:gd name="connsiteY7" fmla="*/ 2282111 h 2282111"/>
              <a:gd name="connsiteX8" fmla="*/ 101600 w 3824799"/>
              <a:gd name="connsiteY8" fmla="*/ 231968 h 2282111"/>
              <a:gd name="connsiteX0" fmla="*/ 101600 w 3824799"/>
              <a:gd name="connsiteY0" fmla="*/ 231968 h 2467429"/>
              <a:gd name="connsiteX1" fmla="*/ 1342394 w 3824799"/>
              <a:gd name="connsiteY1" fmla="*/ 0 h 2467429"/>
              <a:gd name="connsiteX2" fmla="*/ 2605137 w 3824799"/>
              <a:gd name="connsiteY2" fmla="*/ 333829 h 2467429"/>
              <a:gd name="connsiteX3" fmla="*/ 3824799 w 3824799"/>
              <a:gd name="connsiteY3" fmla="*/ 57797 h 2467429"/>
              <a:gd name="connsiteX4" fmla="*/ 3824799 w 3824799"/>
              <a:gd name="connsiteY4" fmla="*/ 2282111 h 2467429"/>
              <a:gd name="connsiteX5" fmla="*/ 2518051 w 3824799"/>
              <a:gd name="connsiteY5" fmla="*/ 2467429 h 2467429"/>
              <a:gd name="connsiteX6" fmla="*/ 1197251 w 3824799"/>
              <a:gd name="connsiteY6" fmla="*/ 2278743 h 2467429"/>
              <a:gd name="connsiteX7" fmla="*/ 0 w 3824799"/>
              <a:gd name="connsiteY7" fmla="*/ 2282111 h 2467429"/>
              <a:gd name="connsiteX8" fmla="*/ 101600 w 3824799"/>
              <a:gd name="connsiteY8" fmla="*/ 231968 h 2467429"/>
              <a:gd name="connsiteX0" fmla="*/ 101600 w 3824799"/>
              <a:gd name="connsiteY0" fmla="*/ 231968 h 2467429"/>
              <a:gd name="connsiteX1" fmla="*/ 1342394 w 3824799"/>
              <a:gd name="connsiteY1" fmla="*/ 0 h 2467429"/>
              <a:gd name="connsiteX2" fmla="*/ 2605137 w 3824799"/>
              <a:gd name="connsiteY2" fmla="*/ 333829 h 2467429"/>
              <a:gd name="connsiteX3" fmla="*/ 3824799 w 3824799"/>
              <a:gd name="connsiteY3" fmla="*/ 57797 h 2467429"/>
              <a:gd name="connsiteX4" fmla="*/ 3824799 w 3824799"/>
              <a:gd name="connsiteY4" fmla="*/ 2282111 h 2467429"/>
              <a:gd name="connsiteX5" fmla="*/ 2518051 w 3824799"/>
              <a:gd name="connsiteY5" fmla="*/ 2467429 h 2467429"/>
              <a:gd name="connsiteX6" fmla="*/ 1269823 w 3824799"/>
              <a:gd name="connsiteY6" fmla="*/ 2017486 h 2467429"/>
              <a:gd name="connsiteX7" fmla="*/ 0 w 3824799"/>
              <a:gd name="connsiteY7" fmla="*/ 2282111 h 2467429"/>
              <a:gd name="connsiteX8" fmla="*/ 101600 w 3824799"/>
              <a:gd name="connsiteY8" fmla="*/ 231968 h 2467429"/>
              <a:gd name="connsiteX0" fmla="*/ 101600 w 3824799"/>
              <a:gd name="connsiteY0" fmla="*/ 231968 h 2322286"/>
              <a:gd name="connsiteX1" fmla="*/ 1342394 w 3824799"/>
              <a:gd name="connsiteY1" fmla="*/ 0 h 2322286"/>
              <a:gd name="connsiteX2" fmla="*/ 2605137 w 3824799"/>
              <a:gd name="connsiteY2" fmla="*/ 333829 h 2322286"/>
              <a:gd name="connsiteX3" fmla="*/ 3824799 w 3824799"/>
              <a:gd name="connsiteY3" fmla="*/ 57797 h 2322286"/>
              <a:gd name="connsiteX4" fmla="*/ 3824799 w 3824799"/>
              <a:gd name="connsiteY4" fmla="*/ 2282111 h 2322286"/>
              <a:gd name="connsiteX5" fmla="*/ 2518051 w 3824799"/>
              <a:gd name="connsiteY5" fmla="*/ 2322286 h 2322286"/>
              <a:gd name="connsiteX6" fmla="*/ 1269823 w 3824799"/>
              <a:gd name="connsiteY6" fmla="*/ 2017486 h 2322286"/>
              <a:gd name="connsiteX7" fmla="*/ 0 w 3824799"/>
              <a:gd name="connsiteY7" fmla="*/ 2282111 h 2322286"/>
              <a:gd name="connsiteX8" fmla="*/ 101600 w 3824799"/>
              <a:gd name="connsiteY8" fmla="*/ 231968 h 2322286"/>
              <a:gd name="connsiteX0" fmla="*/ 101600 w 3824799"/>
              <a:gd name="connsiteY0" fmla="*/ 231968 h 2322286"/>
              <a:gd name="connsiteX1" fmla="*/ 1342394 w 3824799"/>
              <a:gd name="connsiteY1" fmla="*/ 0 h 2322286"/>
              <a:gd name="connsiteX2" fmla="*/ 2605137 w 3824799"/>
              <a:gd name="connsiteY2" fmla="*/ 333829 h 2322286"/>
              <a:gd name="connsiteX3" fmla="*/ 3824799 w 3824799"/>
              <a:gd name="connsiteY3" fmla="*/ 57797 h 2322286"/>
              <a:gd name="connsiteX4" fmla="*/ 3737713 w 3824799"/>
              <a:gd name="connsiteY4" fmla="*/ 2093426 h 2322286"/>
              <a:gd name="connsiteX5" fmla="*/ 2518051 w 3824799"/>
              <a:gd name="connsiteY5" fmla="*/ 2322286 h 2322286"/>
              <a:gd name="connsiteX6" fmla="*/ 1269823 w 3824799"/>
              <a:gd name="connsiteY6" fmla="*/ 2017486 h 2322286"/>
              <a:gd name="connsiteX7" fmla="*/ 0 w 3824799"/>
              <a:gd name="connsiteY7" fmla="*/ 2282111 h 2322286"/>
              <a:gd name="connsiteX8" fmla="*/ 101600 w 3824799"/>
              <a:gd name="connsiteY8" fmla="*/ 231968 h 232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4799" h="2322286">
                <a:moveTo>
                  <a:pt x="101600" y="231968"/>
                </a:moveTo>
                <a:lnTo>
                  <a:pt x="1342394" y="0"/>
                </a:lnTo>
                <a:lnTo>
                  <a:pt x="2605137" y="333829"/>
                </a:lnTo>
                <a:lnTo>
                  <a:pt x="3824799" y="57797"/>
                </a:lnTo>
                <a:lnTo>
                  <a:pt x="3737713" y="2093426"/>
                </a:lnTo>
                <a:lnTo>
                  <a:pt x="2518051" y="2322286"/>
                </a:lnTo>
                <a:lnTo>
                  <a:pt x="1269823" y="2017486"/>
                </a:lnTo>
                <a:lnTo>
                  <a:pt x="0" y="2282111"/>
                </a:lnTo>
                <a:lnTo>
                  <a:pt x="101600" y="231968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240" y="2181609"/>
            <a:ext cx="758371" cy="75837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688" y="1874700"/>
            <a:ext cx="914528" cy="91452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120" y="2186384"/>
            <a:ext cx="914528" cy="91452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04" y="2541652"/>
            <a:ext cx="914528" cy="91452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81" y="1151792"/>
            <a:ext cx="952633" cy="95263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5932" y="446539"/>
            <a:ext cx="952633" cy="95263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37925" y="-1447933"/>
            <a:ext cx="952633" cy="952633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8794" y="14350049"/>
            <a:ext cx="914528" cy="91452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09" y="-44262"/>
            <a:ext cx="914528" cy="914528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7806" y="10271904"/>
            <a:ext cx="914528" cy="91452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0" y="1964287"/>
            <a:ext cx="914528" cy="91452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81" y="190470"/>
            <a:ext cx="914528" cy="91452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36" y="4521334"/>
            <a:ext cx="914528" cy="914528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381" y="16987963"/>
            <a:ext cx="914528" cy="91452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984" y="4474757"/>
            <a:ext cx="914528" cy="914528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80" y="2208176"/>
            <a:ext cx="914528" cy="914528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070" y="16366752"/>
            <a:ext cx="914528" cy="914528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58" y="13842544"/>
            <a:ext cx="914528" cy="914528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252" y="4747892"/>
            <a:ext cx="914528" cy="914528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32" y="156016"/>
            <a:ext cx="914528" cy="914528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22" y="5749324"/>
            <a:ext cx="914528" cy="914528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233" y="1134124"/>
            <a:ext cx="914528" cy="91452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25" y="5666150"/>
            <a:ext cx="914528" cy="914528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21" y="3456180"/>
            <a:ext cx="914528" cy="914528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27" y="654840"/>
            <a:ext cx="914528" cy="914528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25" y="3071170"/>
            <a:ext cx="914528" cy="914528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84" y="1005534"/>
            <a:ext cx="914528" cy="914528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126" y="3065841"/>
            <a:ext cx="914528" cy="914528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74" y="4064070"/>
            <a:ext cx="914528" cy="914528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347" y="1718360"/>
            <a:ext cx="914528" cy="914528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03" y="3714686"/>
            <a:ext cx="914528" cy="914528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93" y="4797539"/>
            <a:ext cx="914528" cy="914528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56" y="58143"/>
            <a:ext cx="709470" cy="709470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02" y="4538067"/>
            <a:ext cx="914528" cy="914528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85" y="5708353"/>
            <a:ext cx="914528" cy="914528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48" y="5657441"/>
            <a:ext cx="914528" cy="914528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563" y="4321526"/>
            <a:ext cx="914528" cy="914528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53" y="1104998"/>
            <a:ext cx="914528" cy="914528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508" y="4737353"/>
            <a:ext cx="914528" cy="914528"/>
          </a:xfrm>
          <a:prstGeom prst="rect">
            <a:avLst/>
          </a:prstGeom>
        </p:spPr>
      </p:pic>
      <p:pic>
        <p:nvPicPr>
          <p:cNvPr id="44" name="Imagem 43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2" y="9747071"/>
            <a:ext cx="914528" cy="914528"/>
          </a:xfrm>
          <a:prstGeom prst="rect">
            <a:avLst/>
          </a:prstGeom>
        </p:spPr>
      </p:pic>
      <p:pic>
        <p:nvPicPr>
          <p:cNvPr id="45" name="Imagem 44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69" y="8716870"/>
            <a:ext cx="914528" cy="914528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55" y="5663153"/>
            <a:ext cx="914528" cy="914528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0" y="3338949"/>
            <a:ext cx="914528" cy="914528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41" y="4384903"/>
            <a:ext cx="914528" cy="914528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49" y="210448"/>
            <a:ext cx="914528" cy="914528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46" y="874272"/>
            <a:ext cx="914528" cy="914528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72" y="1207748"/>
            <a:ext cx="914528" cy="914528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28" y="1322510"/>
            <a:ext cx="914528" cy="914528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962" y="1541224"/>
            <a:ext cx="914528" cy="914528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5" y="103609"/>
            <a:ext cx="914528" cy="914528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60" y="137030"/>
            <a:ext cx="914528" cy="914528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21" y="2029569"/>
            <a:ext cx="914528" cy="914528"/>
          </a:xfrm>
          <a:prstGeom prst="rect">
            <a:avLst/>
          </a:prstGeom>
        </p:spPr>
      </p:pic>
      <p:pic>
        <p:nvPicPr>
          <p:cNvPr id="57" name="Imagem 56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77" y="5748320"/>
            <a:ext cx="914528" cy="914528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285" y="216093"/>
            <a:ext cx="914528" cy="914528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00" y="3976723"/>
            <a:ext cx="914528" cy="914528"/>
          </a:xfrm>
          <a:prstGeom prst="rect">
            <a:avLst/>
          </a:prstGeom>
        </p:spPr>
      </p:pic>
      <p:pic>
        <p:nvPicPr>
          <p:cNvPr id="60" name="Imagem 59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026" y="16366222"/>
            <a:ext cx="914528" cy="914528"/>
          </a:xfrm>
          <a:prstGeom prst="rect">
            <a:avLst/>
          </a:prstGeom>
        </p:spPr>
      </p:pic>
      <p:pic>
        <p:nvPicPr>
          <p:cNvPr id="61" name="Imagem 60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30" y="2875126"/>
            <a:ext cx="914528" cy="914528"/>
          </a:xfrm>
          <a:prstGeom prst="rect">
            <a:avLst/>
          </a:prstGeom>
        </p:spPr>
      </p:pic>
      <p:pic>
        <p:nvPicPr>
          <p:cNvPr id="62" name="Imagem 61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762" y="16407341"/>
            <a:ext cx="914528" cy="914528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7126" y="17281280"/>
            <a:ext cx="914528" cy="914528"/>
          </a:xfrm>
          <a:prstGeom prst="rect">
            <a:avLst/>
          </a:prstGeom>
        </p:spPr>
      </p:pic>
      <p:pic>
        <p:nvPicPr>
          <p:cNvPr id="64" name="Imagem 63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686" y="116160"/>
            <a:ext cx="914528" cy="914528"/>
          </a:xfrm>
          <a:prstGeom prst="rect">
            <a:avLst/>
          </a:prstGeom>
        </p:spPr>
      </p:pic>
      <p:pic>
        <p:nvPicPr>
          <p:cNvPr id="65" name="Imagem 64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715" y="2248672"/>
            <a:ext cx="914528" cy="914528"/>
          </a:xfrm>
          <a:prstGeom prst="rect">
            <a:avLst/>
          </a:prstGeom>
        </p:spPr>
      </p:pic>
      <p:pic>
        <p:nvPicPr>
          <p:cNvPr id="66" name="Imagem 65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89" y="5658247"/>
            <a:ext cx="914528" cy="914528"/>
          </a:xfrm>
          <a:prstGeom prst="rect">
            <a:avLst/>
          </a:prstGeom>
        </p:spPr>
      </p:pic>
      <p:pic>
        <p:nvPicPr>
          <p:cNvPr id="67" name="Imagem 66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369" y="18609286"/>
            <a:ext cx="914528" cy="914528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584" y="1226585"/>
            <a:ext cx="914528" cy="914528"/>
          </a:xfrm>
          <a:prstGeom prst="rect">
            <a:avLst/>
          </a:prstGeom>
        </p:spPr>
      </p:pic>
      <p:pic>
        <p:nvPicPr>
          <p:cNvPr id="69" name="Imagem 68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381" y="3560229"/>
            <a:ext cx="914528" cy="914528"/>
          </a:xfrm>
          <a:prstGeom prst="rect">
            <a:avLst/>
          </a:prstGeom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49" y="4618745"/>
            <a:ext cx="914528" cy="914528"/>
          </a:xfrm>
          <a:prstGeom prst="rect">
            <a:avLst/>
          </a:prstGeom>
        </p:spPr>
      </p:pic>
      <p:pic>
        <p:nvPicPr>
          <p:cNvPr id="71" name="Imagem 70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596" y="11421238"/>
            <a:ext cx="914528" cy="914528"/>
          </a:xfrm>
          <a:prstGeom prst="rect">
            <a:avLst/>
          </a:prstGeom>
        </p:spPr>
      </p:pic>
      <p:pic>
        <p:nvPicPr>
          <p:cNvPr id="72" name="Imagem 71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00" y="566570"/>
            <a:ext cx="914528" cy="914528"/>
          </a:xfrm>
          <a:prstGeom prst="rect">
            <a:avLst/>
          </a:prstGeom>
        </p:spPr>
      </p:pic>
      <p:pic>
        <p:nvPicPr>
          <p:cNvPr id="73" name="Imagem 72"/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91" y="5452595"/>
            <a:ext cx="914528" cy="914528"/>
          </a:xfrm>
          <a:prstGeom prst="rect">
            <a:avLst/>
          </a:prstGeom>
        </p:spPr>
      </p:pic>
      <p:pic>
        <p:nvPicPr>
          <p:cNvPr id="74" name="Imagem 73"/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4795" y="15019939"/>
            <a:ext cx="914528" cy="914528"/>
          </a:xfrm>
          <a:prstGeom prst="rect">
            <a:avLst/>
          </a:prstGeom>
        </p:spPr>
      </p:pic>
      <p:pic>
        <p:nvPicPr>
          <p:cNvPr id="75" name="Imagem 74"/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984" y="-10725"/>
            <a:ext cx="914528" cy="914528"/>
          </a:xfrm>
          <a:prstGeom prst="rect">
            <a:avLst/>
          </a:prstGeom>
        </p:spPr>
      </p:pic>
      <p:pic>
        <p:nvPicPr>
          <p:cNvPr id="76" name="Imagem 75"/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799" y="3077683"/>
            <a:ext cx="914528" cy="914528"/>
          </a:xfrm>
          <a:prstGeom prst="rect">
            <a:avLst/>
          </a:prstGeom>
        </p:spPr>
      </p:pic>
      <p:pic>
        <p:nvPicPr>
          <p:cNvPr id="77" name="Imagem 76"/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222" y="2742692"/>
            <a:ext cx="914528" cy="914528"/>
          </a:xfrm>
          <a:prstGeom prst="rect">
            <a:avLst/>
          </a:prstGeom>
        </p:spPr>
      </p:pic>
      <p:pic>
        <p:nvPicPr>
          <p:cNvPr id="78" name="Imagem 77"/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71" y="4833792"/>
            <a:ext cx="914528" cy="914528"/>
          </a:xfrm>
          <a:prstGeom prst="rect">
            <a:avLst/>
          </a:prstGeom>
        </p:spPr>
      </p:pic>
      <p:pic>
        <p:nvPicPr>
          <p:cNvPr id="79" name="Imagem 78"/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472" y="15322009"/>
            <a:ext cx="914528" cy="914528"/>
          </a:xfrm>
          <a:prstGeom prst="rect">
            <a:avLst/>
          </a:prstGeom>
        </p:spPr>
      </p:pic>
      <p:pic>
        <p:nvPicPr>
          <p:cNvPr id="80" name="Imagem 79"/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5" y="1060596"/>
            <a:ext cx="914528" cy="914528"/>
          </a:xfrm>
          <a:prstGeom prst="rect">
            <a:avLst/>
          </a:prstGeom>
        </p:spPr>
      </p:pic>
      <p:pic>
        <p:nvPicPr>
          <p:cNvPr id="81" name="Imagem 80"/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473" y="11701862"/>
            <a:ext cx="914528" cy="914528"/>
          </a:xfrm>
          <a:prstGeom prst="rect">
            <a:avLst/>
          </a:prstGeom>
        </p:spPr>
      </p:pic>
      <p:pic>
        <p:nvPicPr>
          <p:cNvPr id="82" name="Imagem 81"/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659" y="16073435"/>
            <a:ext cx="914528" cy="914528"/>
          </a:xfrm>
          <a:prstGeom prst="rect">
            <a:avLst/>
          </a:prstGeom>
        </p:spPr>
      </p:pic>
      <p:pic>
        <p:nvPicPr>
          <p:cNvPr id="83" name="Imagem 82"/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990" y="2266079"/>
            <a:ext cx="914528" cy="914528"/>
          </a:xfrm>
          <a:prstGeom prst="rect">
            <a:avLst/>
          </a:prstGeom>
        </p:spPr>
      </p:pic>
      <p:pic>
        <p:nvPicPr>
          <p:cNvPr id="84" name="Imagem 83"/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216" y="2248672"/>
            <a:ext cx="914528" cy="914528"/>
          </a:xfrm>
          <a:prstGeom prst="rect">
            <a:avLst/>
          </a:prstGeom>
        </p:spPr>
      </p:pic>
      <p:pic>
        <p:nvPicPr>
          <p:cNvPr id="85" name="Imagem 84"/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27" y="3025473"/>
            <a:ext cx="914528" cy="914528"/>
          </a:xfrm>
          <a:prstGeom prst="rect">
            <a:avLst/>
          </a:prstGeom>
        </p:spPr>
      </p:pic>
      <p:pic>
        <p:nvPicPr>
          <p:cNvPr id="86" name="Imagem 85"/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561" y="9289807"/>
            <a:ext cx="914528" cy="914528"/>
          </a:xfrm>
          <a:prstGeom prst="rect">
            <a:avLst/>
          </a:prstGeom>
        </p:spPr>
      </p:pic>
      <p:pic>
        <p:nvPicPr>
          <p:cNvPr id="87" name="Imagem 86"/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52" y="5749324"/>
            <a:ext cx="914528" cy="914528"/>
          </a:xfrm>
          <a:prstGeom prst="rect">
            <a:avLst/>
          </a:prstGeom>
        </p:spPr>
      </p:pic>
      <p:pic>
        <p:nvPicPr>
          <p:cNvPr id="88" name="Imagem 87"/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3214" y="8705844"/>
            <a:ext cx="914528" cy="914528"/>
          </a:xfrm>
          <a:prstGeom prst="rect">
            <a:avLst/>
          </a:prstGeom>
        </p:spPr>
      </p:pic>
      <p:pic>
        <p:nvPicPr>
          <p:cNvPr id="89" name="Imagem 88"/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8" y="5657907"/>
            <a:ext cx="914528" cy="914528"/>
          </a:xfrm>
          <a:prstGeom prst="rect">
            <a:avLst/>
          </a:prstGeom>
        </p:spPr>
      </p:pic>
      <p:pic>
        <p:nvPicPr>
          <p:cNvPr id="90" name="Imagem 89"/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60" y="293766"/>
            <a:ext cx="914528" cy="914528"/>
          </a:xfrm>
          <a:prstGeom prst="rect">
            <a:avLst/>
          </a:prstGeom>
        </p:spPr>
      </p:pic>
      <p:pic>
        <p:nvPicPr>
          <p:cNvPr id="91" name="Imagem 90"/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647" y="5712067"/>
            <a:ext cx="914528" cy="914528"/>
          </a:xfrm>
          <a:prstGeom prst="rect">
            <a:avLst/>
          </a:prstGeom>
        </p:spPr>
      </p:pic>
      <p:pic>
        <p:nvPicPr>
          <p:cNvPr id="92" name="Imagem 91"/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336" y="1362534"/>
            <a:ext cx="914528" cy="914528"/>
          </a:xfrm>
          <a:prstGeom prst="rect">
            <a:avLst/>
          </a:prstGeom>
        </p:spPr>
      </p:pic>
      <p:pic>
        <p:nvPicPr>
          <p:cNvPr id="93" name="Imagem 92"/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9214" y="15731521"/>
            <a:ext cx="914528" cy="914528"/>
          </a:xfrm>
          <a:prstGeom prst="rect">
            <a:avLst/>
          </a:prstGeom>
        </p:spPr>
      </p:pic>
      <p:pic>
        <p:nvPicPr>
          <p:cNvPr id="94" name="Imagem 93"/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92" y="5981318"/>
            <a:ext cx="609685" cy="609685"/>
          </a:xfrm>
          <a:prstGeom prst="rect">
            <a:avLst/>
          </a:prstGeom>
        </p:spPr>
      </p:pic>
      <p:pic>
        <p:nvPicPr>
          <p:cNvPr id="95" name="Imagem 94"/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461" y="11051266"/>
            <a:ext cx="952633" cy="952633"/>
          </a:xfrm>
          <a:prstGeom prst="rect">
            <a:avLst/>
          </a:prstGeom>
        </p:spPr>
      </p:pic>
      <p:pic>
        <p:nvPicPr>
          <p:cNvPr id="96" name="Imagem 95"/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697" y="3751766"/>
            <a:ext cx="914528" cy="914528"/>
          </a:xfrm>
          <a:prstGeom prst="rect">
            <a:avLst/>
          </a:prstGeom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57" y="3486426"/>
            <a:ext cx="914528" cy="914528"/>
          </a:xfrm>
          <a:prstGeom prst="rect">
            <a:avLst/>
          </a:prstGeom>
        </p:spPr>
      </p:pic>
      <p:grpSp>
        <p:nvGrpSpPr>
          <p:cNvPr id="2" name="Agrupar 1"/>
          <p:cNvGrpSpPr/>
          <p:nvPr/>
        </p:nvGrpSpPr>
        <p:grpSpPr>
          <a:xfrm>
            <a:off x="2270178" y="1944816"/>
            <a:ext cx="7203453" cy="2353432"/>
            <a:chOff x="2024743" y="1958371"/>
            <a:chExt cx="7203453" cy="2353432"/>
          </a:xfrm>
        </p:grpSpPr>
        <p:sp>
          <p:nvSpPr>
            <p:cNvPr id="98" name="Retângulo Arredondado 5"/>
            <p:cNvSpPr/>
            <p:nvPr/>
          </p:nvSpPr>
          <p:spPr>
            <a:xfrm>
              <a:off x="3964570" y="2223866"/>
              <a:ext cx="3574004" cy="1898662"/>
            </a:xfrm>
            <a:custGeom>
              <a:avLst/>
              <a:gdLst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3352794 w 3676650"/>
                <a:gd name="connsiteY2" fmla="*/ 0 h 1943100"/>
                <a:gd name="connsiteX3" fmla="*/ 3676650 w 3676650"/>
                <a:gd name="connsiteY3" fmla="*/ 323856 h 1943100"/>
                <a:gd name="connsiteX4" fmla="*/ 3676650 w 3676650"/>
                <a:gd name="connsiteY4" fmla="*/ 1619244 h 1943100"/>
                <a:gd name="connsiteX5" fmla="*/ 3352794 w 3676650"/>
                <a:gd name="connsiteY5" fmla="*/ 1943100 h 1943100"/>
                <a:gd name="connsiteX6" fmla="*/ 323856 w 3676650"/>
                <a:gd name="connsiteY6" fmla="*/ 1943100 h 1943100"/>
                <a:gd name="connsiteX7" fmla="*/ 0 w 3676650"/>
                <a:gd name="connsiteY7" fmla="*/ 1619244 h 1943100"/>
                <a:gd name="connsiteX8" fmla="*/ 0 w 3676650"/>
                <a:gd name="connsiteY8" fmla="*/ 323856 h 1943100"/>
                <a:gd name="connsiteX0" fmla="*/ 0 w 3676650"/>
                <a:gd name="connsiteY0" fmla="*/ 330206 h 1949450"/>
                <a:gd name="connsiteX1" fmla="*/ 323856 w 3676650"/>
                <a:gd name="connsiteY1" fmla="*/ 6350 h 1949450"/>
                <a:gd name="connsiteX2" fmla="*/ 603250 w 3676650"/>
                <a:gd name="connsiteY2" fmla="*/ 0 h 1949450"/>
                <a:gd name="connsiteX3" fmla="*/ 3352794 w 3676650"/>
                <a:gd name="connsiteY3" fmla="*/ 6350 h 1949450"/>
                <a:gd name="connsiteX4" fmla="*/ 3676650 w 3676650"/>
                <a:gd name="connsiteY4" fmla="*/ 330206 h 1949450"/>
                <a:gd name="connsiteX5" fmla="*/ 3676650 w 3676650"/>
                <a:gd name="connsiteY5" fmla="*/ 1625594 h 1949450"/>
                <a:gd name="connsiteX6" fmla="*/ 3352794 w 3676650"/>
                <a:gd name="connsiteY6" fmla="*/ 1949450 h 1949450"/>
                <a:gd name="connsiteX7" fmla="*/ 323856 w 3676650"/>
                <a:gd name="connsiteY7" fmla="*/ 1949450 h 1949450"/>
                <a:gd name="connsiteX8" fmla="*/ 0 w 3676650"/>
                <a:gd name="connsiteY8" fmla="*/ 1625594 h 1949450"/>
                <a:gd name="connsiteX9" fmla="*/ 0 w 3676650"/>
                <a:gd name="connsiteY9" fmla="*/ 330206 h 1949450"/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1041400 w 3676650"/>
                <a:gd name="connsiteY2" fmla="*/ 247650 h 1943100"/>
                <a:gd name="connsiteX3" fmla="*/ 3352794 w 3676650"/>
                <a:gd name="connsiteY3" fmla="*/ 0 h 1943100"/>
                <a:gd name="connsiteX4" fmla="*/ 3676650 w 3676650"/>
                <a:gd name="connsiteY4" fmla="*/ 323856 h 1943100"/>
                <a:gd name="connsiteX5" fmla="*/ 3676650 w 3676650"/>
                <a:gd name="connsiteY5" fmla="*/ 1619244 h 1943100"/>
                <a:gd name="connsiteX6" fmla="*/ 3352794 w 3676650"/>
                <a:gd name="connsiteY6" fmla="*/ 1943100 h 1943100"/>
                <a:gd name="connsiteX7" fmla="*/ 323856 w 3676650"/>
                <a:gd name="connsiteY7" fmla="*/ 1943100 h 1943100"/>
                <a:gd name="connsiteX8" fmla="*/ 0 w 3676650"/>
                <a:gd name="connsiteY8" fmla="*/ 1619244 h 1943100"/>
                <a:gd name="connsiteX9" fmla="*/ 0 w 3676650"/>
                <a:gd name="connsiteY9" fmla="*/ 323856 h 1943100"/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1041400 w 3676650"/>
                <a:gd name="connsiteY2" fmla="*/ 247650 h 1943100"/>
                <a:gd name="connsiteX3" fmla="*/ 3352794 w 3676650"/>
                <a:gd name="connsiteY3" fmla="*/ 0 h 1943100"/>
                <a:gd name="connsiteX4" fmla="*/ 3676650 w 3676650"/>
                <a:gd name="connsiteY4" fmla="*/ 323856 h 1943100"/>
                <a:gd name="connsiteX5" fmla="*/ 3676650 w 3676650"/>
                <a:gd name="connsiteY5" fmla="*/ 1619244 h 1943100"/>
                <a:gd name="connsiteX6" fmla="*/ 3352794 w 3676650"/>
                <a:gd name="connsiteY6" fmla="*/ 1943100 h 1943100"/>
                <a:gd name="connsiteX7" fmla="*/ 323856 w 3676650"/>
                <a:gd name="connsiteY7" fmla="*/ 1943100 h 1943100"/>
                <a:gd name="connsiteX8" fmla="*/ 0 w 3676650"/>
                <a:gd name="connsiteY8" fmla="*/ 1619244 h 1943100"/>
                <a:gd name="connsiteX9" fmla="*/ 0 w 3676650"/>
                <a:gd name="connsiteY9" fmla="*/ 323856 h 1943100"/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1041400 w 3676650"/>
                <a:gd name="connsiteY2" fmla="*/ 247650 h 1943100"/>
                <a:gd name="connsiteX3" fmla="*/ 3352794 w 3676650"/>
                <a:gd name="connsiteY3" fmla="*/ 0 h 1943100"/>
                <a:gd name="connsiteX4" fmla="*/ 3676650 w 3676650"/>
                <a:gd name="connsiteY4" fmla="*/ 323856 h 1943100"/>
                <a:gd name="connsiteX5" fmla="*/ 3676650 w 3676650"/>
                <a:gd name="connsiteY5" fmla="*/ 1619244 h 1943100"/>
                <a:gd name="connsiteX6" fmla="*/ 3352794 w 3676650"/>
                <a:gd name="connsiteY6" fmla="*/ 1943100 h 1943100"/>
                <a:gd name="connsiteX7" fmla="*/ 323856 w 3676650"/>
                <a:gd name="connsiteY7" fmla="*/ 1943100 h 1943100"/>
                <a:gd name="connsiteX8" fmla="*/ 0 w 3676650"/>
                <a:gd name="connsiteY8" fmla="*/ 1619244 h 1943100"/>
                <a:gd name="connsiteX9" fmla="*/ 0 w 3676650"/>
                <a:gd name="connsiteY9" fmla="*/ 323856 h 1943100"/>
                <a:gd name="connsiteX0" fmla="*/ 0 w 3676650"/>
                <a:gd name="connsiteY0" fmla="*/ 326958 h 1946202"/>
                <a:gd name="connsiteX1" fmla="*/ 323856 w 3676650"/>
                <a:gd name="connsiteY1" fmla="*/ 3102 h 1946202"/>
                <a:gd name="connsiteX2" fmla="*/ 1041400 w 3676650"/>
                <a:gd name="connsiteY2" fmla="*/ 250752 h 1946202"/>
                <a:gd name="connsiteX3" fmla="*/ 1771650 w 3676650"/>
                <a:gd name="connsiteY3" fmla="*/ 168202 h 1946202"/>
                <a:gd name="connsiteX4" fmla="*/ 3352794 w 3676650"/>
                <a:gd name="connsiteY4" fmla="*/ 3102 h 1946202"/>
                <a:gd name="connsiteX5" fmla="*/ 3676650 w 3676650"/>
                <a:gd name="connsiteY5" fmla="*/ 326958 h 1946202"/>
                <a:gd name="connsiteX6" fmla="*/ 3676650 w 3676650"/>
                <a:gd name="connsiteY6" fmla="*/ 1622346 h 1946202"/>
                <a:gd name="connsiteX7" fmla="*/ 3352794 w 3676650"/>
                <a:gd name="connsiteY7" fmla="*/ 1946202 h 1946202"/>
                <a:gd name="connsiteX8" fmla="*/ 323856 w 3676650"/>
                <a:gd name="connsiteY8" fmla="*/ 1946202 h 1946202"/>
                <a:gd name="connsiteX9" fmla="*/ 0 w 3676650"/>
                <a:gd name="connsiteY9" fmla="*/ 1622346 h 1946202"/>
                <a:gd name="connsiteX10" fmla="*/ 0 w 3676650"/>
                <a:gd name="connsiteY10" fmla="*/ 326958 h 1946202"/>
                <a:gd name="connsiteX0" fmla="*/ 0 w 3676650"/>
                <a:gd name="connsiteY0" fmla="*/ 325894 h 1945138"/>
                <a:gd name="connsiteX1" fmla="*/ 323856 w 3676650"/>
                <a:gd name="connsiteY1" fmla="*/ 2038 h 1945138"/>
                <a:gd name="connsiteX2" fmla="*/ 1041400 w 3676650"/>
                <a:gd name="connsiteY2" fmla="*/ 249688 h 1945138"/>
                <a:gd name="connsiteX3" fmla="*/ 1536700 w 3676650"/>
                <a:gd name="connsiteY3" fmla="*/ 256038 h 1945138"/>
                <a:gd name="connsiteX4" fmla="*/ 3352794 w 3676650"/>
                <a:gd name="connsiteY4" fmla="*/ 2038 h 1945138"/>
                <a:gd name="connsiteX5" fmla="*/ 3676650 w 3676650"/>
                <a:gd name="connsiteY5" fmla="*/ 325894 h 1945138"/>
                <a:gd name="connsiteX6" fmla="*/ 3676650 w 3676650"/>
                <a:gd name="connsiteY6" fmla="*/ 1621282 h 1945138"/>
                <a:gd name="connsiteX7" fmla="*/ 3352794 w 3676650"/>
                <a:gd name="connsiteY7" fmla="*/ 1945138 h 1945138"/>
                <a:gd name="connsiteX8" fmla="*/ 323856 w 3676650"/>
                <a:gd name="connsiteY8" fmla="*/ 1945138 h 1945138"/>
                <a:gd name="connsiteX9" fmla="*/ 0 w 3676650"/>
                <a:gd name="connsiteY9" fmla="*/ 1621282 h 1945138"/>
                <a:gd name="connsiteX10" fmla="*/ 0 w 3676650"/>
                <a:gd name="connsiteY10" fmla="*/ 325894 h 1945138"/>
                <a:gd name="connsiteX0" fmla="*/ 0 w 3676650"/>
                <a:gd name="connsiteY0" fmla="*/ 325894 h 1945138"/>
                <a:gd name="connsiteX1" fmla="*/ 323856 w 3676650"/>
                <a:gd name="connsiteY1" fmla="*/ 2038 h 1945138"/>
                <a:gd name="connsiteX2" fmla="*/ 1041400 w 3676650"/>
                <a:gd name="connsiteY2" fmla="*/ 249688 h 1945138"/>
                <a:gd name="connsiteX3" fmla="*/ 1536700 w 3676650"/>
                <a:gd name="connsiteY3" fmla="*/ 256038 h 1945138"/>
                <a:gd name="connsiteX4" fmla="*/ 3352794 w 3676650"/>
                <a:gd name="connsiteY4" fmla="*/ 2038 h 1945138"/>
                <a:gd name="connsiteX5" fmla="*/ 3676650 w 3676650"/>
                <a:gd name="connsiteY5" fmla="*/ 325894 h 1945138"/>
                <a:gd name="connsiteX6" fmla="*/ 3676650 w 3676650"/>
                <a:gd name="connsiteY6" fmla="*/ 1621282 h 1945138"/>
                <a:gd name="connsiteX7" fmla="*/ 3352794 w 3676650"/>
                <a:gd name="connsiteY7" fmla="*/ 1945138 h 1945138"/>
                <a:gd name="connsiteX8" fmla="*/ 323856 w 3676650"/>
                <a:gd name="connsiteY8" fmla="*/ 1945138 h 1945138"/>
                <a:gd name="connsiteX9" fmla="*/ 0 w 3676650"/>
                <a:gd name="connsiteY9" fmla="*/ 1621282 h 1945138"/>
                <a:gd name="connsiteX10" fmla="*/ 0 w 3676650"/>
                <a:gd name="connsiteY10" fmla="*/ 325894 h 1945138"/>
                <a:gd name="connsiteX0" fmla="*/ 0 w 3676650"/>
                <a:gd name="connsiteY0" fmla="*/ 327145 h 1946389"/>
                <a:gd name="connsiteX1" fmla="*/ 323856 w 3676650"/>
                <a:gd name="connsiteY1" fmla="*/ 3289 h 1946389"/>
                <a:gd name="connsiteX2" fmla="*/ 1041400 w 3676650"/>
                <a:gd name="connsiteY2" fmla="*/ 250939 h 1946389"/>
                <a:gd name="connsiteX3" fmla="*/ 1536700 w 3676650"/>
                <a:gd name="connsiteY3" fmla="*/ 257289 h 1946389"/>
                <a:gd name="connsiteX4" fmla="*/ 3352794 w 3676650"/>
                <a:gd name="connsiteY4" fmla="*/ 3289 h 1946389"/>
                <a:gd name="connsiteX5" fmla="*/ 3676650 w 3676650"/>
                <a:gd name="connsiteY5" fmla="*/ 327145 h 1946389"/>
                <a:gd name="connsiteX6" fmla="*/ 3676650 w 3676650"/>
                <a:gd name="connsiteY6" fmla="*/ 1622533 h 1946389"/>
                <a:gd name="connsiteX7" fmla="*/ 3352794 w 3676650"/>
                <a:gd name="connsiteY7" fmla="*/ 1946389 h 1946389"/>
                <a:gd name="connsiteX8" fmla="*/ 323856 w 3676650"/>
                <a:gd name="connsiteY8" fmla="*/ 1946389 h 1946389"/>
                <a:gd name="connsiteX9" fmla="*/ 0 w 3676650"/>
                <a:gd name="connsiteY9" fmla="*/ 1622533 h 1946389"/>
                <a:gd name="connsiteX10" fmla="*/ 0 w 3676650"/>
                <a:gd name="connsiteY10" fmla="*/ 327145 h 1946389"/>
                <a:gd name="connsiteX0" fmla="*/ 0 w 3676650"/>
                <a:gd name="connsiteY0" fmla="*/ 327023 h 1946267"/>
                <a:gd name="connsiteX1" fmla="*/ 323856 w 3676650"/>
                <a:gd name="connsiteY1" fmla="*/ 3167 h 1946267"/>
                <a:gd name="connsiteX2" fmla="*/ 1041400 w 3676650"/>
                <a:gd name="connsiteY2" fmla="*/ 250817 h 1946267"/>
                <a:gd name="connsiteX3" fmla="*/ 1574800 w 3676650"/>
                <a:gd name="connsiteY3" fmla="*/ 263517 h 1946267"/>
                <a:gd name="connsiteX4" fmla="*/ 3352794 w 3676650"/>
                <a:gd name="connsiteY4" fmla="*/ 3167 h 1946267"/>
                <a:gd name="connsiteX5" fmla="*/ 3676650 w 3676650"/>
                <a:gd name="connsiteY5" fmla="*/ 327023 h 1946267"/>
                <a:gd name="connsiteX6" fmla="*/ 3676650 w 3676650"/>
                <a:gd name="connsiteY6" fmla="*/ 1622411 h 1946267"/>
                <a:gd name="connsiteX7" fmla="*/ 3352794 w 3676650"/>
                <a:gd name="connsiteY7" fmla="*/ 1946267 h 1946267"/>
                <a:gd name="connsiteX8" fmla="*/ 323856 w 3676650"/>
                <a:gd name="connsiteY8" fmla="*/ 1946267 h 1946267"/>
                <a:gd name="connsiteX9" fmla="*/ 0 w 3676650"/>
                <a:gd name="connsiteY9" fmla="*/ 1622411 h 1946267"/>
                <a:gd name="connsiteX10" fmla="*/ 0 w 3676650"/>
                <a:gd name="connsiteY10" fmla="*/ 327023 h 1946267"/>
                <a:gd name="connsiteX0" fmla="*/ 0 w 3676650"/>
                <a:gd name="connsiteY0" fmla="*/ 329604 h 1948848"/>
                <a:gd name="connsiteX1" fmla="*/ 323856 w 3676650"/>
                <a:gd name="connsiteY1" fmla="*/ 5748 h 1948848"/>
                <a:gd name="connsiteX2" fmla="*/ 1041400 w 3676650"/>
                <a:gd name="connsiteY2" fmla="*/ 253398 h 1948848"/>
                <a:gd name="connsiteX3" fmla="*/ 1574800 w 3676650"/>
                <a:gd name="connsiteY3" fmla="*/ 266098 h 1948848"/>
                <a:gd name="connsiteX4" fmla="*/ 2114550 w 3676650"/>
                <a:gd name="connsiteY4" fmla="*/ 132749 h 1948848"/>
                <a:gd name="connsiteX5" fmla="*/ 3352794 w 3676650"/>
                <a:gd name="connsiteY5" fmla="*/ 5748 h 1948848"/>
                <a:gd name="connsiteX6" fmla="*/ 3676650 w 3676650"/>
                <a:gd name="connsiteY6" fmla="*/ 329604 h 1948848"/>
                <a:gd name="connsiteX7" fmla="*/ 3676650 w 3676650"/>
                <a:gd name="connsiteY7" fmla="*/ 1624992 h 1948848"/>
                <a:gd name="connsiteX8" fmla="*/ 3352794 w 3676650"/>
                <a:gd name="connsiteY8" fmla="*/ 1948848 h 1948848"/>
                <a:gd name="connsiteX9" fmla="*/ 323856 w 3676650"/>
                <a:gd name="connsiteY9" fmla="*/ 1948848 h 1948848"/>
                <a:gd name="connsiteX10" fmla="*/ 0 w 3676650"/>
                <a:gd name="connsiteY10" fmla="*/ 1624992 h 1948848"/>
                <a:gd name="connsiteX11" fmla="*/ 0 w 3676650"/>
                <a:gd name="connsiteY11" fmla="*/ 329604 h 1948848"/>
                <a:gd name="connsiteX0" fmla="*/ 0 w 3676650"/>
                <a:gd name="connsiteY0" fmla="*/ 327390 h 1946634"/>
                <a:gd name="connsiteX1" fmla="*/ 323856 w 3676650"/>
                <a:gd name="connsiteY1" fmla="*/ 3534 h 1946634"/>
                <a:gd name="connsiteX2" fmla="*/ 1041400 w 3676650"/>
                <a:gd name="connsiteY2" fmla="*/ 251184 h 1946634"/>
                <a:gd name="connsiteX3" fmla="*/ 1574800 w 3676650"/>
                <a:gd name="connsiteY3" fmla="*/ 263884 h 1946634"/>
                <a:gd name="connsiteX4" fmla="*/ 2101850 w 3676650"/>
                <a:gd name="connsiteY4" fmla="*/ 219435 h 1946634"/>
                <a:gd name="connsiteX5" fmla="*/ 3352794 w 3676650"/>
                <a:gd name="connsiteY5" fmla="*/ 3534 h 1946634"/>
                <a:gd name="connsiteX6" fmla="*/ 3676650 w 3676650"/>
                <a:gd name="connsiteY6" fmla="*/ 327390 h 1946634"/>
                <a:gd name="connsiteX7" fmla="*/ 3676650 w 3676650"/>
                <a:gd name="connsiteY7" fmla="*/ 1622778 h 1946634"/>
                <a:gd name="connsiteX8" fmla="*/ 3352794 w 3676650"/>
                <a:gd name="connsiteY8" fmla="*/ 1946634 h 1946634"/>
                <a:gd name="connsiteX9" fmla="*/ 323856 w 3676650"/>
                <a:gd name="connsiteY9" fmla="*/ 1946634 h 1946634"/>
                <a:gd name="connsiteX10" fmla="*/ 0 w 3676650"/>
                <a:gd name="connsiteY10" fmla="*/ 1622778 h 1946634"/>
                <a:gd name="connsiteX11" fmla="*/ 0 w 3676650"/>
                <a:gd name="connsiteY11" fmla="*/ 327390 h 1946634"/>
                <a:gd name="connsiteX0" fmla="*/ 0 w 3676650"/>
                <a:gd name="connsiteY0" fmla="*/ 327390 h 1946634"/>
                <a:gd name="connsiteX1" fmla="*/ 323856 w 3676650"/>
                <a:gd name="connsiteY1" fmla="*/ 3534 h 1946634"/>
                <a:gd name="connsiteX2" fmla="*/ 1041400 w 3676650"/>
                <a:gd name="connsiteY2" fmla="*/ 251184 h 1946634"/>
                <a:gd name="connsiteX3" fmla="*/ 1574800 w 3676650"/>
                <a:gd name="connsiteY3" fmla="*/ 263884 h 1946634"/>
                <a:gd name="connsiteX4" fmla="*/ 2101850 w 3676650"/>
                <a:gd name="connsiteY4" fmla="*/ 219435 h 1946634"/>
                <a:gd name="connsiteX5" fmla="*/ 3352794 w 3676650"/>
                <a:gd name="connsiteY5" fmla="*/ 3534 h 1946634"/>
                <a:gd name="connsiteX6" fmla="*/ 3676650 w 3676650"/>
                <a:gd name="connsiteY6" fmla="*/ 327390 h 1946634"/>
                <a:gd name="connsiteX7" fmla="*/ 3676650 w 3676650"/>
                <a:gd name="connsiteY7" fmla="*/ 1622778 h 1946634"/>
                <a:gd name="connsiteX8" fmla="*/ 3352794 w 3676650"/>
                <a:gd name="connsiteY8" fmla="*/ 1946634 h 1946634"/>
                <a:gd name="connsiteX9" fmla="*/ 323856 w 3676650"/>
                <a:gd name="connsiteY9" fmla="*/ 1946634 h 1946634"/>
                <a:gd name="connsiteX10" fmla="*/ 0 w 3676650"/>
                <a:gd name="connsiteY10" fmla="*/ 1622778 h 1946634"/>
                <a:gd name="connsiteX11" fmla="*/ 0 w 3676650"/>
                <a:gd name="connsiteY11" fmla="*/ 327390 h 1946634"/>
                <a:gd name="connsiteX0" fmla="*/ 0 w 3676650"/>
                <a:gd name="connsiteY0" fmla="*/ 337488 h 1956732"/>
                <a:gd name="connsiteX1" fmla="*/ 323856 w 3676650"/>
                <a:gd name="connsiteY1" fmla="*/ 13632 h 1956732"/>
                <a:gd name="connsiteX2" fmla="*/ 1041400 w 3676650"/>
                <a:gd name="connsiteY2" fmla="*/ 261282 h 1956732"/>
                <a:gd name="connsiteX3" fmla="*/ 1574800 w 3676650"/>
                <a:gd name="connsiteY3" fmla="*/ 273982 h 1956732"/>
                <a:gd name="connsiteX4" fmla="*/ 2101850 w 3676650"/>
                <a:gd name="connsiteY4" fmla="*/ 229533 h 1956732"/>
                <a:gd name="connsiteX5" fmla="*/ 2768600 w 3676650"/>
                <a:gd name="connsiteY5" fmla="*/ 77133 h 1956732"/>
                <a:gd name="connsiteX6" fmla="*/ 3352794 w 3676650"/>
                <a:gd name="connsiteY6" fmla="*/ 13632 h 1956732"/>
                <a:gd name="connsiteX7" fmla="*/ 3676650 w 3676650"/>
                <a:gd name="connsiteY7" fmla="*/ 337488 h 1956732"/>
                <a:gd name="connsiteX8" fmla="*/ 3676650 w 3676650"/>
                <a:gd name="connsiteY8" fmla="*/ 1632876 h 1956732"/>
                <a:gd name="connsiteX9" fmla="*/ 3352794 w 3676650"/>
                <a:gd name="connsiteY9" fmla="*/ 1956732 h 1956732"/>
                <a:gd name="connsiteX10" fmla="*/ 323856 w 3676650"/>
                <a:gd name="connsiteY10" fmla="*/ 1956732 h 1956732"/>
                <a:gd name="connsiteX11" fmla="*/ 0 w 3676650"/>
                <a:gd name="connsiteY11" fmla="*/ 1632876 h 1956732"/>
                <a:gd name="connsiteX12" fmla="*/ 0 w 3676650"/>
                <a:gd name="connsiteY12" fmla="*/ 337488 h 1956732"/>
                <a:gd name="connsiteX0" fmla="*/ 0 w 3676650"/>
                <a:gd name="connsiteY0" fmla="*/ 354585 h 1973829"/>
                <a:gd name="connsiteX1" fmla="*/ 323856 w 3676650"/>
                <a:gd name="connsiteY1" fmla="*/ 30729 h 1973829"/>
                <a:gd name="connsiteX2" fmla="*/ 1041400 w 3676650"/>
                <a:gd name="connsiteY2" fmla="*/ 278379 h 1973829"/>
                <a:gd name="connsiteX3" fmla="*/ 1574800 w 3676650"/>
                <a:gd name="connsiteY3" fmla="*/ 291079 h 1973829"/>
                <a:gd name="connsiteX4" fmla="*/ 2101850 w 3676650"/>
                <a:gd name="connsiteY4" fmla="*/ 246630 h 1973829"/>
                <a:gd name="connsiteX5" fmla="*/ 2768600 w 3676650"/>
                <a:gd name="connsiteY5" fmla="*/ 94230 h 1973829"/>
                <a:gd name="connsiteX6" fmla="*/ 3352794 w 3676650"/>
                <a:gd name="connsiteY6" fmla="*/ 30729 h 1973829"/>
                <a:gd name="connsiteX7" fmla="*/ 3676650 w 3676650"/>
                <a:gd name="connsiteY7" fmla="*/ 354585 h 1973829"/>
                <a:gd name="connsiteX8" fmla="*/ 3676650 w 3676650"/>
                <a:gd name="connsiteY8" fmla="*/ 1649973 h 1973829"/>
                <a:gd name="connsiteX9" fmla="*/ 3352794 w 3676650"/>
                <a:gd name="connsiteY9" fmla="*/ 1973829 h 1973829"/>
                <a:gd name="connsiteX10" fmla="*/ 323856 w 3676650"/>
                <a:gd name="connsiteY10" fmla="*/ 1973829 h 1973829"/>
                <a:gd name="connsiteX11" fmla="*/ 0 w 3676650"/>
                <a:gd name="connsiteY11" fmla="*/ 1649973 h 1973829"/>
                <a:gd name="connsiteX12" fmla="*/ 0 w 3676650"/>
                <a:gd name="connsiteY12" fmla="*/ 354585 h 1973829"/>
                <a:gd name="connsiteX0" fmla="*/ 0 w 3676650"/>
                <a:gd name="connsiteY0" fmla="*/ 333479 h 1952723"/>
                <a:gd name="connsiteX1" fmla="*/ 323856 w 3676650"/>
                <a:gd name="connsiteY1" fmla="*/ 9623 h 1952723"/>
                <a:gd name="connsiteX2" fmla="*/ 1041400 w 3676650"/>
                <a:gd name="connsiteY2" fmla="*/ 257273 h 1952723"/>
                <a:gd name="connsiteX3" fmla="*/ 1574800 w 3676650"/>
                <a:gd name="connsiteY3" fmla="*/ 269973 h 1952723"/>
                <a:gd name="connsiteX4" fmla="*/ 2101850 w 3676650"/>
                <a:gd name="connsiteY4" fmla="*/ 225524 h 1952723"/>
                <a:gd name="connsiteX5" fmla="*/ 2578100 w 3676650"/>
                <a:gd name="connsiteY5" fmla="*/ 117574 h 1952723"/>
                <a:gd name="connsiteX6" fmla="*/ 3352794 w 3676650"/>
                <a:gd name="connsiteY6" fmla="*/ 9623 h 1952723"/>
                <a:gd name="connsiteX7" fmla="*/ 3676650 w 3676650"/>
                <a:gd name="connsiteY7" fmla="*/ 333479 h 1952723"/>
                <a:gd name="connsiteX8" fmla="*/ 3676650 w 3676650"/>
                <a:gd name="connsiteY8" fmla="*/ 1628867 h 1952723"/>
                <a:gd name="connsiteX9" fmla="*/ 3352794 w 3676650"/>
                <a:gd name="connsiteY9" fmla="*/ 1952723 h 1952723"/>
                <a:gd name="connsiteX10" fmla="*/ 323856 w 3676650"/>
                <a:gd name="connsiteY10" fmla="*/ 1952723 h 1952723"/>
                <a:gd name="connsiteX11" fmla="*/ 0 w 3676650"/>
                <a:gd name="connsiteY11" fmla="*/ 1628867 h 1952723"/>
                <a:gd name="connsiteX12" fmla="*/ 0 w 3676650"/>
                <a:gd name="connsiteY12" fmla="*/ 333479 h 1952723"/>
                <a:gd name="connsiteX0" fmla="*/ 0 w 3676650"/>
                <a:gd name="connsiteY0" fmla="*/ 340017 h 1959261"/>
                <a:gd name="connsiteX1" fmla="*/ 323856 w 3676650"/>
                <a:gd name="connsiteY1" fmla="*/ 16161 h 1959261"/>
                <a:gd name="connsiteX2" fmla="*/ 1041400 w 3676650"/>
                <a:gd name="connsiteY2" fmla="*/ 263811 h 1959261"/>
                <a:gd name="connsiteX3" fmla="*/ 1574800 w 3676650"/>
                <a:gd name="connsiteY3" fmla="*/ 276511 h 1959261"/>
                <a:gd name="connsiteX4" fmla="*/ 2101850 w 3676650"/>
                <a:gd name="connsiteY4" fmla="*/ 232062 h 1959261"/>
                <a:gd name="connsiteX5" fmla="*/ 2578100 w 3676650"/>
                <a:gd name="connsiteY5" fmla="*/ 124112 h 1959261"/>
                <a:gd name="connsiteX6" fmla="*/ 3352794 w 3676650"/>
                <a:gd name="connsiteY6" fmla="*/ 16161 h 1959261"/>
                <a:gd name="connsiteX7" fmla="*/ 3676650 w 3676650"/>
                <a:gd name="connsiteY7" fmla="*/ 340017 h 1959261"/>
                <a:gd name="connsiteX8" fmla="*/ 3676650 w 3676650"/>
                <a:gd name="connsiteY8" fmla="*/ 1635405 h 1959261"/>
                <a:gd name="connsiteX9" fmla="*/ 3352794 w 3676650"/>
                <a:gd name="connsiteY9" fmla="*/ 1959261 h 1959261"/>
                <a:gd name="connsiteX10" fmla="*/ 323856 w 3676650"/>
                <a:gd name="connsiteY10" fmla="*/ 1959261 h 1959261"/>
                <a:gd name="connsiteX11" fmla="*/ 0 w 3676650"/>
                <a:gd name="connsiteY11" fmla="*/ 1635405 h 1959261"/>
                <a:gd name="connsiteX12" fmla="*/ 0 w 3676650"/>
                <a:gd name="connsiteY12" fmla="*/ 340017 h 1959261"/>
                <a:gd name="connsiteX0" fmla="*/ 0 w 3676650"/>
                <a:gd name="connsiteY0" fmla="*/ 340017 h 1959261"/>
                <a:gd name="connsiteX1" fmla="*/ 323856 w 3676650"/>
                <a:gd name="connsiteY1" fmla="*/ 16161 h 1959261"/>
                <a:gd name="connsiteX2" fmla="*/ 1041400 w 3676650"/>
                <a:gd name="connsiteY2" fmla="*/ 263811 h 1959261"/>
                <a:gd name="connsiteX3" fmla="*/ 1574800 w 3676650"/>
                <a:gd name="connsiteY3" fmla="*/ 276511 h 1959261"/>
                <a:gd name="connsiteX4" fmla="*/ 2101850 w 3676650"/>
                <a:gd name="connsiteY4" fmla="*/ 232062 h 1959261"/>
                <a:gd name="connsiteX5" fmla="*/ 2578100 w 3676650"/>
                <a:gd name="connsiteY5" fmla="*/ 124112 h 1959261"/>
                <a:gd name="connsiteX6" fmla="*/ 3352794 w 3676650"/>
                <a:gd name="connsiteY6" fmla="*/ 16161 h 1959261"/>
                <a:gd name="connsiteX7" fmla="*/ 3676650 w 3676650"/>
                <a:gd name="connsiteY7" fmla="*/ 340017 h 1959261"/>
                <a:gd name="connsiteX8" fmla="*/ 3676650 w 3676650"/>
                <a:gd name="connsiteY8" fmla="*/ 1635405 h 1959261"/>
                <a:gd name="connsiteX9" fmla="*/ 3352794 w 3676650"/>
                <a:gd name="connsiteY9" fmla="*/ 1959261 h 1959261"/>
                <a:gd name="connsiteX10" fmla="*/ 323856 w 3676650"/>
                <a:gd name="connsiteY10" fmla="*/ 1959261 h 1959261"/>
                <a:gd name="connsiteX11" fmla="*/ 0 w 3676650"/>
                <a:gd name="connsiteY11" fmla="*/ 1635405 h 1959261"/>
                <a:gd name="connsiteX12" fmla="*/ 0 w 3676650"/>
                <a:gd name="connsiteY12" fmla="*/ 340017 h 1959261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3352794 w 3676650"/>
                <a:gd name="connsiteY6" fmla="*/ 332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130550 w 3676650"/>
                <a:gd name="connsiteY7" fmla="*/ 65557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4634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33700 w 3676650"/>
                <a:gd name="connsiteY7" fmla="*/ 9365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33700 w 3676650"/>
                <a:gd name="connsiteY7" fmla="*/ 9365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575050 w 3676650"/>
                <a:gd name="connsiteY8" fmla="*/ 11524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575050 w 3676650"/>
                <a:gd name="connsiteY8" fmla="*/ 11524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575050 w 3676650"/>
                <a:gd name="connsiteY8" fmla="*/ 11524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543300 w 3575050"/>
                <a:gd name="connsiteY9" fmla="*/ 1711245 h 1971601"/>
                <a:gd name="connsiteX10" fmla="*/ 3352794 w 3575050"/>
                <a:gd name="connsiteY10" fmla="*/ 197160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543300 w 3575050"/>
                <a:gd name="connsiteY9" fmla="*/ 1711245 h 1971601"/>
                <a:gd name="connsiteX10" fmla="*/ 2889244 w 3575050"/>
                <a:gd name="connsiteY10" fmla="*/ 185095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498850 w 3575050"/>
                <a:gd name="connsiteY9" fmla="*/ 1812845 h 1971601"/>
                <a:gd name="connsiteX10" fmla="*/ 2889244 w 3575050"/>
                <a:gd name="connsiteY10" fmla="*/ 185095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498850 w 3575050"/>
                <a:gd name="connsiteY9" fmla="*/ 1812845 h 1971601"/>
                <a:gd name="connsiteX10" fmla="*/ 2889244 w 3575050"/>
                <a:gd name="connsiteY10" fmla="*/ 185095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40608"/>
                <a:gd name="connsiteY0" fmla="*/ 352357 h 1971601"/>
                <a:gd name="connsiteX1" fmla="*/ 323856 w 3540608"/>
                <a:gd name="connsiteY1" fmla="*/ 28501 h 1971601"/>
                <a:gd name="connsiteX2" fmla="*/ 1041400 w 3540608"/>
                <a:gd name="connsiteY2" fmla="*/ 276151 h 1971601"/>
                <a:gd name="connsiteX3" fmla="*/ 1574800 w 3540608"/>
                <a:gd name="connsiteY3" fmla="*/ 288851 h 1971601"/>
                <a:gd name="connsiteX4" fmla="*/ 2101850 w 3540608"/>
                <a:gd name="connsiteY4" fmla="*/ 244402 h 1971601"/>
                <a:gd name="connsiteX5" fmla="*/ 2552700 w 3540608"/>
                <a:gd name="connsiteY5" fmla="*/ 142802 h 1971601"/>
                <a:gd name="connsiteX6" fmla="*/ 2546344 w 3540608"/>
                <a:gd name="connsiteY6" fmla="*/ 993701 h 1971601"/>
                <a:gd name="connsiteX7" fmla="*/ 2984500 w 3540608"/>
                <a:gd name="connsiteY7" fmla="*/ 974653 h 1971601"/>
                <a:gd name="connsiteX8" fmla="*/ 3536950 w 3540608"/>
                <a:gd name="connsiteY8" fmla="*/ 1152457 h 1971601"/>
                <a:gd name="connsiteX9" fmla="*/ 3498850 w 3540608"/>
                <a:gd name="connsiteY9" fmla="*/ 1812845 h 1971601"/>
                <a:gd name="connsiteX10" fmla="*/ 2889244 w 3540608"/>
                <a:gd name="connsiteY10" fmla="*/ 1850951 h 1971601"/>
                <a:gd name="connsiteX11" fmla="*/ 323856 w 3540608"/>
                <a:gd name="connsiteY11" fmla="*/ 1971601 h 1971601"/>
                <a:gd name="connsiteX12" fmla="*/ 0 w 3540608"/>
                <a:gd name="connsiteY12" fmla="*/ 1647745 h 1971601"/>
                <a:gd name="connsiteX13" fmla="*/ 0 w 3540608"/>
                <a:gd name="connsiteY13" fmla="*/ 352357 h 1971601"/>
                <a:gd name="connsiteX0" fmla="*/ 0 w 3566613"/>
                <a:gd name="connsiteY0" fmla="*/ 352357 h 1971601"/>
                <a:gd name="connsiteX1" fmla="*/ 323856 w 3566613"/>
                <a:gd name="connsiteY1" fmla="*/ 28501 h 1971601"/>
                <a:gd name="connsiteX2" fmla="*/ 1041400 w 3566613"/>
                <a:gd name="connsiteY2" fmla="*/ 276151 h 1971601"/>
                <a:gd name="connsiteX3" fmla="*/ 1574800 w 3566613"/>
                <a:gd name="connsiteY3" fmla="*/ 288851 h 1971601"/>
                <a:gd name="connsiteX4" fmla="*/ 2101850 w 3566613"/>
                <a:gd name="connsiteY4" fmla="*/ 244402 h 1971601"/>
                <a:gd name="connsiteX5" fmla="*/ 2552700 w 3566613"/>
                <a:gd name="connsiteY5" fmla="*/ 142802 h 1971601"/>
                <a:gd name="connsiteX6" fmla="*/ 2546344 w 3566613"/>
                <a:gd name="connsiteY6" fmla="*/ 993701 h 1971601"/>
                <a:gd name="connsiteX7" fmla="*/ 2984500 w 3566613"/>
                <a:gd name="connsiteY7" fmla="*/ 974653 h 1971601"/>
                <a:gd name="connsiteX8" fmla="*/ 3536950 w 3566613"/>
                <a:gd name="connsiteY8" fmla="*/ 1152457 h 1971601"/>
                <a:gd name="connsiteX9" fmla="*/ 3498850 w 3566613"/>
                <a:gd name="connsiteY9" fmla="*/ 1812845 h 1971601"/>
                <a:gd name="connsiteX10" fmla="*/ 2889244 w 3566613"/>
                <a:gd name="connsiteY10" fmla="*/ 1850951 h 1971601"/>
                <a:gd name="connsiteX11" fmla="*/ 323856 w 3566613"/>
                <a:gd name="connsiteY11" fmla="*/ 1971601 h 1971601"/>
                <a:gd name="connsiteX12" fmla="*/ 0 w 3566613"/>
                <a:gd name="connsiteY12" fmla="*/ 1647745 h 1971601"/>
                <a:gd name="connsiteX13" fmla="*/ 0 w 3566613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323856 w 3548900"/>
                <a:gd name="connsiteY11" fmla="*/ 1971601 h 1971601"/>
                <a:gd name="connsiteX12" fmla="*/ 0 w 3548900"/>
                <a:gd name="connsiteY12" fmla="*/ 1647745 h 1971601"/>
                <a:gd name="connsiteX13" fmla="*/ 0 w 3548900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323856 w 3548900"/>
                <a:gd name="connsiteY11" fmla="*/ 1971601 h 1971601"/>
                <a:gd name="connsiteX12" fmla="*/ 0 w 3548900"/>
                <a:gd name="connsiteY12" fmla="*/ 1647745 h 1971601"/>
                <a:gd name="connsiteX13" fmla="*/ 0 w 3548900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323856 w 3548900"/>
                <a:gd name="connsiteY11" fmla="*/ 1971601 h 1971601"/>
                <a:gd name="connsiteX12" fmla="*/ 0 w 3548900"/>
                <a:gd name="connsiteY12" fmla="*/ 1647745 h 1971601"/>
                <a:gd name="connsiteX13" fmla="*/ 0 w 3548900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319461 w 3548900"/>
                <a:gd name="connsiteY11" fmla="*/ 1871636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509961 w 3548900"/>
                <a:gd name="connsiteY11" fmla="*/ 1828774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509961 w 3548900"/>
                <a:gd name="connsiteY11" fmla="*/ 1828774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509961 w 3548900"/>
                <a:gd name="connsiteY11" fmla="*/ 1828774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9579"/>
                <a:gd name="connsiteX1" fmla="*/ 323856 w 3548900"/>
                <a:gd name="connsiteY1" fmla="*/ 28501 h 1979579"/>
                <a:gd name="connsiteX2" fmla="*/ 1041400 w 3548900"/>
                <a:gd name="connsiteY2" fmla="*/ 276151 h 1979579"/>
                <a:gd name="connsiteX3" fmla="*/ 1574800 w 3548900"/>
                <a:gd name="connsiteY3" fmla="*/ 288851 h 1979579"/>
                <a:gd name="connsiteX4" fmla="*/ 2101850 w 3548900"/>
                <a:gd name="connsiteY4" fmla="*/ 244402 h 1979579"/>
                <a:gd name="connsiteX5" fmla="*/ 2552700 w 3548900"/>
                <a:gd name="connsiteY5" fmla="*/ 142802 h 1979579"/>
                <a:gd name="connsiteX6" fmla="*/ 2546344 w 3548900"/>
                <a:gd name="connsiteY6" fmla="*/ 993701 h 1979579"/>
                <a:gd name="connsiteX7" fmla="*/ 2984500 w 3548900"/>
                <a:gd name="connsiteY7" fmla="*/ 974653 h 1979579"/>
                <a:gd name="connsiteX8" fmla="*/ 3536950 w 3548900"/>
                <a:gd name="connsiteY8" fmla="*/ 1152457 h 1979579"/>
                <a:gd name="connsiteX9" fmla="*/ 3498850 w 3548900"/>
                <a:gd name="connsiteY9" fmla="*/ 1812845 h 1979579"/>
                <a:gd name="connsiteX10" fmla="*/ 2889244 w 3548900"/>
                <a:gd name="connsiteY10" fmla="*/ 1850951 h 1979579"/>
                <a:gd name="connsiteX11" fmla="*/ 2509961 w 3548900"/>
                <a:gd name="connsiteY11" fmla="*/ 1828774 h 1979579"/>
                <a:gd name="connsiteX12" fmla="*/ 2090861 w 3548900"/>
                <a:gd name="connsiteY12" fmla="*/ 1876399 h 1979579"/>
                <a:gd name="connsiteX13" fmla="*/ 323856 w 3548900"/>
                <a:gd name="connsiteY13" fmla="*/ 1971601 h 1979579"/>
                <a:gd name="connsiteX14" fmla="*/ 0 w 3548900"/>
                <a:gd name="connsiteY14" fmla="*/ 1647745 h 1979579"/>
                <a:gd name="connsiteX15" fmla="*/ 0 w 3548900"/>
                <a:gd name="connsiteY15" fmla="*/ 352357 h 1979579"/>
                <a:gd name="connsiteX0" fmla="*/ 0 w 3548900"/>
                <a:gd name="connsiteY0" fmla="*/ 352357 h 1977687"/>
                <a:gd name="connsiteX1" fmla="*/ 323856 w 3548900"/>
                <a:gd name="connsiteY1" fmla="*/ 28501 h 1977687"/>
                <a:gd name="connsiteX2" fmla="*/ 1041400 w 3548900"/>
                <a:gd name="connsiteY2" fmla="*/ 276151 h 1977687"/>
                <a:gd name="connsiteX3" fmla="*/ 1574800 w 3548900"/>
                <a:gd name="connsiteY3" fmla="*/ 288851 h 1977687"/>
                <a:gd name="connsiteX4" fmla="*/ 2101850 w 3548900"/>
                <a:gd name="connsiteY4" fmla="*/ 244402 h 1977687"/>
                <a:gd name="connsiteX5" fmla="*/ 2552700 w 3548900"/>
                <a:gd name="connsiteY5" fmla="*/ 142802 h 1977687"/>
                <a:gd name="connsiteX6" fmla="*/ 2546344 w 3548900"/>
                <a:gd name="connsiteY6" fmla="*/ 993701 h 1977687"/>
                <a:gd name="connsiteX7" fmla="*/ 2984500 w 3548900"/>
                <a:gd name="connsiteY7" fmla="*/ 974653 h 1977687"/>
                <a:gd name="connsiteX8" fmla="*/ 3536950 w 3548900"/>
                <a:gd name="connsiteY8" fmla="*/ 1152457 h 1977687"/>
                <a:gd name="connsiteX9" fmla="*/ 3498850 w 3548900"/>
                <a:gd name="connsiteY9" fmla="*/ 1812845 h 1977687"/>
                <a:gd name="connsiteX10" fmla="*/ 2889244 w 3548900"/>
                <a:gd name="connsiteY10" fmla="*/ 1850951 h 1977687"/>
                <a:gd name="connsiteX11" fmla="*/ 2509961 w 3548900"/>
                <a:gd name="connsiteY11" fmla="*/ 1828774 h 1977687"/>
                <a:gd name="connsiteX12" fmla="*/ 2095624 w 3548900"/>
                <a:gd name="connsiteY12" fmla="*/ 1833536 h 1977687"/>
                <a:gd name="connsiteX13" fmla="*/ 323856 w 3548900"/>
                <a:gd name="connsiteY13" fmla="*/ 1971601 h 1977687"/>
                <a:gd name="connsiteX14" fmla="*/ 0 w 3548900"/>
                <a:gd name="connsiteY14" fmla="*/ 1647745 h 1977687"/>
                <a:gd name="connsiteX15" fmla="*/ 0 w 3548900"/>
                <a:gd name="connsiteY15" fmla="*/ 352357 h 1977687"/>
                <a:gd name="connsiteX0" fmla="*/ 0 w 3548900"/>
                <a:gd name="connsiteY0" fmla="*/ 352357 h 1977687"/>
                <a:gd name="connsiteX1" fmla="*/ 323856 w 3548900"/>
                <a:gd name="connsiteY1" fmla="*/ 28501 h 1977687"/>
                <a:gd name="connsiteX2" fmla="*/ 1041400 w 3548900"/>
                <a:gd name="connsiteY2" fmla="*/ 276151 h 1977687"/>
                <a:gd name="connsiteX3" fmla="*/ 1574800 w 3548900"/>
                <a:gd name="connsiteY3" fmla="*/ 288851 h 1977687"/>
                <a:gd name="connsiteX4" fmla="*/ 2101850 w 3548900"/>
                <a:gd name="connsiteY4" fmla="*/ 244402 h 1977687"/>
                <a:gd name="connsiteX5" fmla="*/ 2552700 w 3548900"/>
                <a:gd name="connsiteY5" fmla="*/ 142802 h 1977687"/>
                <a:gd name="connsiteX6" fmla="*/ 2546344 w 3548900"/>
                <a:gd name="connsiteY6" fmla="*/ 993701 h 1977687"/>
                <a:gd name="connsiteX7" fmla="*/ 2984500 w 3548900"/>
                <a:gd name="connsiteY7" fmla="*/ 974653 h 1977687"/>
                <a:gd name="connsiteX8" fmla="*/ 3536950 w 3548900"/>
                <a:gd name="connsiteY8" fmla="*/ 1152457 h 1977687"/>
                <a:gd name="connsiteX9" fmla="*/ 3498850 w 3548900"/>
                <a:gd name="connsiteY9" fmla="*/ 1812845 h 1977687"/>
                <a:gd name="connsiteX10" fmla="*/ 2889244 w 3548900"/>
                <a:gd name="connsiteY10" fmla="*/ 1850951 h 1977687"/>
                <a:gd name="connsiteX11" fmla="*/ 2509961 w 3548900"/>
                <a:gd name="connsiteY11" fmla="*/ 1828774 h 1977687"/>
                <a:gd name="connsiteX12" fmla="*/ 2095624 w 3548900"/>
                <a:gd name="connsiteY12" fmla="*/ 1833536 h 1977687"/>
                <a:gd name="connsiteX13" fmla="*/ 323856 w 3548900"/>
                <a:gd name="connsiteY13" fmla="*/ 1971601 h 1977687"/>
                <a:gd name="connsiteX14" fmla="*/ 0 w 3548900"/>
                <a:gd name="connsiteY14" fmla="*/ 1647745 h 1977687"/>
                <a:gd name="connsiteX15" fmla="*/ 0 w 3548900"/>
                <a:gd name="connsiteY15" fmla="*/ 352357 h 1977687"/>
                <a:gd name="connsiteX0" fmla="*/ 0 w 3548900"/>
                <a:gd name="connsiteY0" fmla="*/ 352357 h 1980652"/>
                <a:gd name="connsiteX1" fmla="*/ 323856 w 3548900"/>
                <a:gd name="connsiteY1" fmla="*/ 28501 h 1980652"/>
                <a:gd name="connsiteX2" fmla="*/ 1041400 w 3548900"/>
                <a:gd name="connsiteY2" fmla="*/ 276151 h 1980652"/>
                <a:gd name="connsiteX3" fmla="*/ 1574800 w 3548900"/>
                <a:gd name="connsiteY3" fmla="*/ 288851 h 1980652"/>
                <a:gd name="connsiteX4" fmla="*/ 2101850 w 3548900"/>
                <a:gd name="connsiteY4" fmla="*/ 244402 h 1980652"/>
                <a:gd name="connsiteX5" fmla="*/ 2552700 w 3548900"/>
                <a:gd name="connsiteY5" fmla="*/ 142802 h 1980652"/>
                <a:gd name="connsiteX6" fmla="*/ 2546344 w 3548900"/>
                <a:gd name="connsiteY6" fmla="*/ 993701 h 1980652"/>
                <a:gd name="connsiteX7" fmla="*/ 2984500 w 3548900"/>
                <a:gd name="connsiteY7" fmla="*/ 974653 h 1980652"/>
                <a:gd name="connsiteX8" fmla="*/ 3536950 w 3548900"/>
                <a:gd name="connsiteY8" fmla="*/ 1152457 h 1980652"/>
                <a:gd name="connsiteX9" fmla="*/ 3498850 w 3548900"/>
                <a:gd name="connsiteY9" fmla="*/ 1812845 h 1980652"/>
                <a:gd name="connsiteX10" fmla="*/ 2889244 w 3548900"/>
                <a:gd name="connsiteY10" fmla="*/ 1850951 h 1980652"/>
                <a:gd name="connsiteX11" fmla="*/ 2509961 w 3548900"/>
                <a:gd name="connsiteY11" fmla="*/ 1828774 h 1980652"/>
                <a:gd name="connsiteX12" fmla="*/ 2095624 w 3548900"/>
                <a:gd name="connsiteY12" fmla="*/ 1833536 h 1980652"/>
                <a:gd name="connsiteX13" fmla="*/ 1590799 w 3548900"/>
                <a:gd name="connsiteY13" fmla="*/ 1885924 h 1980652"/>
                <a:gd name="connsiteX14" fmla="*/ 323856 w 3548900"/>
                <a:gd name="connsiteY14" fmla="*/ 1971601 h 1980652"/>
                <a:gd name="connsiteX15" fmla="*/ 0 w 3548900"/>
                <a:gd name="connsiteY15" fmla="*/ 1647745 h 1980652"/>
                <a:gd name="connsiteX16" fmla="*/ 0 w 3548900"/>
                <a:gd name="connsiteY16" fmla="*/ 352357 h 198065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9666"/>
                <a:gd name="connsiteX1" fmla="*/ 323856 w 3548900"/>
                <a:gd name="connsiteY1" fmla="*/ 28501 h 1979666"/>
                <a:gd name="connsiteX2" fmla="*/ 1041400 w 3548900"/>
                <a:gd name="connsiteY2" fmla="*/ 276151 h 1979666"/>
                <a:gd name="connsiteX3" fmla="*/ 1574800 w 3548900"/>
                <a:gd name="connsiteY3" fmla="*/ 288851 h 1979666"/>
                <a:gd name="connsiteX4" fmla="*/ 2101850 w 3548900"/>
                <a:gd name="connsiteY4" fmla="*/ 244402 h 1979666"/>
                <a:gd name="connsiteX5" fmla="*/ 2552700 w 3548900"/>
                <a:gd name="connsiteY5" fmla="*/ 142802 h 1979666"/>
                <a:gd name="connsiteX6" fmla="*/ 2546344 w 3548900"/>
                <a:gd name="connsiteY6" fmla="*/ 993701 h 1979666"/>
                <a:gd name="connsiteX7" fmla="*/ 2984500 w 3548900"/>
                <a:gd name="connsiteY7" fmla="*/ 974653 h 1979666"/>
                <a:gd name="connsiteX8" fmla="*/ 3536950 w 3548900"/>
                <a:gd name="connsiteY8" fmla="*/ 1152457 h 1979666"/>
                <a:gd name="connsiteX9" fmla="*/ 3498850 w 3548900"/>
                <a:gd name="connsiteY9" fmla="*/ 1812845 h 1979666"/>
                <a:gd name="connsiteX10" fmla="*/ 2889244 w 3548900"/>
                <a:gd name="connsiteY10" fmla="*/ 1850951 h 1979666"/>
                <a:gd name="connsiteX11" fmla="*/ 2509961 w 3548900"/>
                <a:gd name="connsiteY11" fmla="*/ 1828774 h 1979666"/>
                <a:gd name="connsiteX12" fmla="*/ 2095624 w 3548900"/>
                <a:gd name="connsiteY12" fmla="*/ 1833536 h 1979666"/>
                <a:gd name="connsiteX13" fmla="*/ 1576511 w 3548900"/>
                <a:gd name="connsiteY13" fmla="*/ 1819249 h 1979666"/>
                <a:gd name="connsiteX14" fmla="*/ 1133599 w 3548900"/>
                <a:gd name="connsiteY14" fmla="*/ 1876398 h 1979666"/>
                <a:gd name="connsiteX15" fmla="*/ 323856 w 3548900"/>
                <a:gd name="connsiteY15" fmla="*/ 1971601 h 1979666"/>
                <a:gd name="connsiteX16" fmla="*/ 0 w 3548900"/>
                <a:gd name="connsiteY16" fmla="*/ 1647745 h 1979666"/>
                <a:gd name="connsiteX17" fmla="*/ 0 w 3548900"/>
                <a:gd name="connsiteY17" fmla="*/ 352357 h 1979666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89905"/>
                <a:gd name="connsiteX1" fmla="*/ 323856 w 3548900"/>
                <a:gd name="connsiteY1" fmla="*/ 28501 h 1989905"/>
                <a:gd name="connsiteX2" fmla="*/ 1041400 w 3548900"/>
                <a:gd name="connsiteY2" fmla="*/ 276151 h 1989905"/>
                <a:gd name="connsiteX3" fmla="*/ 1574800 w 3548900"/>
                <a:gd name="connsiteY3" fmla="*/ 288851 h 1989905"/>
                <a:gd name="connsiteX4" fmla="*/ 2101850 w 3548900"/>
                <a:gd name="connsiteY4" fmla="*/ 244402 h 1989905"/>
                <a:gd name="connsiteX5" fmla="*/ 2552700 w 3548900"/>
                <a:gd name="connsiteY5" fmla="*/ 142802 h 1989905"/>
                <a:gd name="connsiteX6" fmla="*/ 2546344 w 3548900"/>
                <a:gd name="connsiteY6" fmla="*/ 993701 h 1989905"/>
                <a:gd name="connsiteX7" fmla="*/ 2984500 w 3548900"/>
                <a:gd name="connsiteY7" fmla="*/ 974653 h 1989905"/>
                <a:gd name="connsiteX8" fmla="*/ 3536950 w 3548900"/>
                <a:gd name="connsiteY8" fmla="*/ 1152457 h 1989905"/>
                <a:gd name="connsiteX9" fmla="*/ 3498850 w 3548900"/>
                <a:gd name="connsiteY9" fmla="*/ 1812845 h 1989905"/>
                <a:gd name="connsiteX10" fmla="*/ 2889244 w 3548900"/>
                <a:gd name="connsiteY10" fmla="*/ 1850951 h 1989905"/>
                <a:gd name="connsiteX11" fmla="*/ 2509961 w 3548900"/>
                <a:gd name="connsiteY11" fmla="*/ 1828774 h 1989905"/>
                <a:gd name="connsiteX12" fmla="*/ 2095624 w 3548900"/>
                <a:gd name="connsiteY12" fmla="*/ 1833536 h 1989905"/>
                <a:gd name="connsiteX13" fmla="*/ 1576511 w 3548900"/>
                <a:gd name="connsiteY13" fmla="*/ 1819249 h 1989905"/>
                <a:gd name="connsiteX14" fmla="*/ 1114549 w 3548900"/>
                <a:gd name="connsiteY14" fmla="*/ 1800198 h 1989905"/>
                <a:gd name="connsiteX15" fmla="*/ 619249 w 3548900"/>
                <a:gd name="connsiteY15" fmla="*/ 1933549 h 1989905"/>
                <a:gd name="connsiteX16" fmla="*/ 323856 w 3548900"/>
                <a:gd name="connsiteY16" fmla="*/ 1971601 h 1989905"/>
                <a:gd name="connsiteX17" fmla="*/ 0 w 3548900"/>
                <a:gd name="connsiteY17" fmla="*/ 1647745 h 1989905"/>
                <a:gd name="connsiteX18" fmla="*/ 0 w 3548900"/>
                <a:gd name="connsiteY18" fmla="*/ 352357 h 1989905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52481 w 3548900"/>
                <a:gd name="connsiteY16" fmla="*/ 1157214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52481 w 3548900"/>
                <a:gd name="connsiteY16" fmla="*/ 1157214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62006 w 3548900"/>
                <a:gd name="connsiteY16" fmla="*/ 1171502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62006 w 3548900"/>
                <a:gd name="connsiteY16" fmla="*/ 1171502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0 w 3553662"/>
                <a:gd name="connsiteY17" fmla="*/ 1033382 h 1917464"/>
                <a:gd name="connsiteX18" fmla="*/ 4762 w 3553662"/>
                <a:gd name="connsiteY18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28748 w 3553662"/>
                <a:gd name="connsiteY17" fmla="*/ 1128686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5732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7637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7637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7637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142874 w 3553662"/>
                <a:gd name="connsiteY0" fmla="*/ 29520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42874 w 3553662"/>
                <a:gd name="connsiteY0" fmla="*/ 295207 h 1917464"/>
                <a:gd name="connsiteX1" fmla="*/ 333381 w 3553662"/>
                <a:gd name="connsiteY1" fmla="*/ 4755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42874 w 3553662"/>
                <a:gd name="connsiteY0" fmla="*/ 295207 h 1917464"/>
                <a:gd name="connsiteX1" fmla="*/ 333381 w 3553662"/>
                <a:gd name="connsiteY1" fmla="*/ 4755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42874 w 3553662"/>
                <a:gd name="connsiteY0" fmla="*/ 295207 h 1917464"/>
                <a:gd name="connsiteX1" fmla="*/ 276231 w 3553662"/>
                <a:gd name="connsiteY1" fmla="*/ 114226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80974 w 3553662"/>
                <a:gd name="connsiteY0" fmla="*/ 395219 h 1917464"/>
                <a:gd name="connsiteX1" fmla="*/ 276231 w 3553662"/>
                <a:gd name="connsiteY1" fmla="*/ 114226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80974 w 3553662"/>
                <a:gd name="connsiteY19" fmla="*/ 395219 h 1917464"/>
                <a:gd name="connsiteX0" fmla="*/ 142874 w 3553662"/>
                <a:gd name="connsiteY0" fmla="*/ 395219 h 1917464"/>
                <a:gd name="connsiteX1" fmla="*/ 276231 w 3553662"/>
                <a:gd name="connsiteY1" fmla="*/ 114226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395219 h 1917464"/>
                <a:gd name="connsiteX0" fmla="*/ 142874 w 3553662"/>
                <a:gd name="connsiteY0" fmla="*/ 395219 h 1917464"/>
                <a:gd name="connsiteX1" fmla="*/ 266706 w 3553662"/>
                <a:gd name="connsiteY1" fmla="*/ 61838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395219 h 1917464"/>
                <a:gd name="connsiteX0" fmla="*/ 47624 w 3553662"/>
                <a:gd name="connsiteY0" fmla="*/ 680969 h 1917464"/>
                <a:gd name="connsiteX1" fmla="*/ 266706 w 3553662"/>
                <a:gd name="connsiteY1" fmla="*/ 61838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47624 w 3553662"/>
                <a:gd name="connsiteY19" fmla="*/ 680969 h 1917464"/>
                <a:gd name="connsiteX0" fmla="*/ 47624 w 3588227"/>
                <a:gd name="connsiteY0" fmla="*/ 680969 h 1917464"/>
                <a:gd name="connsiteX1" fmla="*/ 266706 w 3588227"/>
                <a:gd name="connsiteY1" fmla="*/ 61838 h 1917464"/>
                <a:gd name="connsiteX2" fmla="*/ 1046162 w 3588227"/>
                <a:gd name="connsiteY2" fmla="*/ 276151 h 1917464"/>
                <a:gd name="connsiteX3" fmla="*/ 1579562 w 3588227"/>
                <a:gd name="connsiteY3" fmla="*/ 288851 h 1917464"/>
                <a:gd name="connsiteX4" fmla="*/ 2106612 w 3588227"/>
                <a:gd name="connsiteY4" fmla="*/ 244402 h 1917464"/>
                <a:gd name="connsiteX5" fmla="*/ 2557462 w 3588227"/>
                <a:gd name="connsiteY5" fmla="*/ 142802 h 1917464"/>
                <a:gd name="connsiteX6" fmla="*/ 2551106 w 3588227"/>
                <a:gd name="connsiteY6" fmla="*/ 993701 h 1917464"/>
                <a:gd name="connsiteX7" fmla="*/ 2989262 w 3588227"/>
                <a:gd name="connsiteY7" fmla="*/ 974653 h 1917464"/>
                <a:gd name="connsiteX8" fmla="*/ 3541712 w 3588227"/>
                <a:gd name="connsiteY8" fmla="*/ 1152457 h 1917464"/>
                <a:gd name="connsiteX9" fmla="*/ 3552948 w 3588227"/>
                <a:gd name="connsiteY9" fmla="*/ 1438249 h 1917464"/>
                <a:gd name="connsiteX10" fmla="*/ 3503612 w 3588227"/>
                <a:gd name="connsiteY10" fmla="*/ 1812845 h 1917464"/>
                <a:gd name="connsiteX11" fmla="*/ 2894006 w 3588227"/>
                <a:gd name="connsiteY11" fmla="*/ 1850951 h 1917464"/>
                <a:gd name="connsiteX12" fmla="*/ 2514723 w 3588227"/>
                <a:gd name="connsiteY12" fmla="*/ 1828774 h 1917464"/>
                <a:gd name="connsiteX13" fmla="*/ 2100386 w 3588227"/>
                <a:gd name="connsiteY13" fmla="*/ 1833536 h 1917464"/>
                <a:gd name="connsiteX14" fmla="*/ 1581273 w 3588227"/>
                <a:gd name="connsiteY14" fmla="*/ 1819249 h 1917464"/>
                <a:gd name="connsiteX15" fmla="*/ 1119311 w 3588227"/>
                <a:gd name="connsiteY15" fmla="*/ 1800198 h 1917464"/>
                <a:gd name="connsiteX16" fmla="*/ 719261 w 3588227"/>
                <a:gd name="connsiteY16" fmla="*/ 1857349 h 1917464"/>
                <a:gd name="connsiteX17" fmla="*/ 766768 w 3588227"/>
                <a:gd name="connsiteY17" fmla="*/ 1171502 h 1917464"/>
                <a:gd name="connsiteX18" fmla="*/ 490661 w 3588227"/>
                <a:gd name="connsiteY18" fmla="*/ 1038199 h 1917464"/>
                <a:gd name="connsiteX19" fmla="*/ 0 w 3588227"/>
                <a:gd name="connsiteY19" fmla="*/ 1033382 h 1917464"/>
                <a:gd name="connsiteX20" fmla="*/ 47624 w 3588227"/>
                <a:gd name="connsiteY20" fmla="*/ 680969 h 1917464"/>
                <a:gd name="connsiteX0" fmla="*/ 47624 w 3570932"/>
                <a:gd name="connsiteY0" fmla="*/ 680969 h 1917464"/>
                <a:gd name="connsiteX1" fmla="*/ 266706 w 3570932"/>
                <a:gd name="connsiteY1" fmla="*/ 61838 h 1917464"/>
                <a:gd name="connsiteX2" fmla="*/ 1046162 w 3570932"/>
                <a:gd name="connsiteY2" fmla="*/ 276151 h 1917464"/>
                <a:gd name="connsiteX3" fmla="*/ 1579562 w 3570932"/>
                <a:gd name="connsiteY3" fmla="*/ 288851 h 1917464"/>
                <a:gd name="connsiteX4" fmla="*/ 2106612 w 3570932"/>
                <a:gd name="connsiteY4" fmla="*/ 244402 h 1917464"/>
                <a:gd name="connsiteX5" fmla="*/ 2557462 w 3570932"/>
                <a:gd name="connsiteY5" fmla="*/ 142802 h 1917464"/>
                <a:gd name="connsiteX6" fmla="*/ 2551106 w 3570932"/>
                <a:gd name="connsiteY6" fmla="*/ 993701 h 1917464"/>
                <a:gd name="connsiteX7" fmla="*/ 2989262 w 3570932"/>
                <a:gd name="connsiteY7" fmla="*/ 974653 h 1917464"/>
                <a:gd name="connsiteX8" fmla="*/ 3541712 w 3570932"/>
                <a:gd name="connsiteY8" fmla="*/ 1152457 h 1917464"/>
                <a:gd name="connsiteX9" fmla="*/ 3467223 w 3570932"/>
                <a:gd name="connsiteY9" fmla="*/ 1457299 h 1917464"/>
                <a:gd name="connsiteX10" fmla="*/ 3503612 w 3570932"/>
                <a:gd name="connsiteY10" fmla="*/ 1812845 h 1917464"/>
                <a:gd name="connsiteX11" fmla="*/ 2894006 w 3570932"/>
                <a:gd name="connsiteY11" fmla="*/ 1850951 h 1917464"/>
                <a:gd name="connsiteX12" fmla="*/ 2514723 w 3570932"/>
                <a:gd name="connsiteY12" fmla="*/ 1828774 h 1917464"/>
                <a:gd name="connsiteX13" fmla="*/ 2100386 w 3570932"/>
                <a:gd name="connsiteY13" fmla="*/ 1833536 h 1917464"/>
                <a:gd name="connsiteX14" fmla="*/ 1581273 w 3570932"/>
                <a:gd name="connsiteY14" fmla="*/ 1819249 h 1917464"/>
                <a:gd name="connsiteX15" fmla="*/ 1119311 w 3570932"/>
                <a:gd name="connsiteY15" fmla="*/ 1800198 h 1917464"/>
                <a:gd name="connsiteX16" fmla="*/ 719261 w 3570932"/>
                <a:gd name="connsiteY16" fmla="*/ 1857349 h 1917464"/>
                <a:gd name="connsiteX17" fmla="*/ 766768 w 3570932"/>
                <a:gd name="connsiteY17" fmla="*/ 1171502 h 1917464"/>
                <a:gd name="connsiteX18" fmla="*/ 490661 w 3570932"/>
                <a:gd name="connsiteY18" fmla="*/ 1038199 h 1917464"/>
                <a:gd name="connsiteX19" fmla="*/ 0 w 3570932"/>
                <a:gd name="connsiteY19" fmla="*/ 1033382 h 1917464"/>
                <a:gd name="connsiteX20" fmla="*/ 47624 w 3570932"/>
                <a:gd name="connsiteY20" fmla="*/ 680969 h 1917464"/>
                <a:gd name="connsiteX0" fmla="*/ 47624 w 3570932"/>
                <a:gd name="connsiteY0" fmla="*/ 680969 h 1917464"/>
                <a:gd name="connsiteX1" fmla="*/ 266706 w 3570932"/>
                <a:gd name="connsiteY1" fmla="*/ 61838 h 1917464"/>
                <a:gd name="connsiteX2" fmla="*/ 1046162 w 3570932"/>
                <a:gd name="connsiteY2" fmla="*/ 276151 h 1917464"/>
                <a:gd name="connsiteX3" fmla="*/ 1579562 w 3570932"/>
                <a:gd name="connsiteY3" fmla="*/ 288851 h 1917464"/>
                <a:gd name="connsiteX4" fmla="*/ 2106612 w 3570932"/>
                <a:gd name="connsiteY4" fmla="*/ 244402 h 1917464"/>
                <a:gd name="connsiteX5" fmla="*/ 2557462 w 3570932"/>
                <a:gd name="connsiteY5" fmla="*/ 142802 h 1917464"/>
                <a:gd name="connsiteX6" fmla="*/ 2551106 w 3570932"/>
                <a:gd name="connsiteY6" fmla="*/ 993701 h 1917464"/>
                <a:gd name="connsiteX7" fmla="*/ 2989262 w 3570932"/>
                <a:gd name="connsiteY7" fmla="*/ 974653 h 1917464"/>
                <a:gd name="connsiteX8" fmla="*/ 3541712 w 3570932"/>
                <a:gd name="connsiteY8" fmla="*/ 1152457 h 1917464"/>
                <a:gd name="connsiteX9" fmla="*/ 3467223 w 3570932"/>
                <a:gd name="connsiteY9" fmla="*/ 1457299 h 1917464"/>
                <a:gd name="connsiteX10" fmla="*/ 3503612 w 3570932"/>
                <a:gd name="connsiteY10" fmla="*/ 1812845 h 1917464"/>
                <a:gd name="connsiteX11" fmla="*/ 2894006 w 3570932"/>
                <a:gd name="connsiteY11" fmla="*/ 1850951 h 1917464"/>
                <a:gd name="connsiteX12" fmla="*/ 2514723 w 3570932"/>
                <a:gd name="connsiteY12" fmla="*/ 1828774 h 1917464"/>
                <a:gd name="connsiteX13" fmla="*/ 2100386 w 3570932"/>
                <a:gd name="connsiteY13" fmla="*/ 1833536 h 1917464"/>
                <a:gd name="connsiteX14" fmla="*/ 1581273 w 3570932"/>
                <a:gd name="connsiteY14" fmla="*/ 1819249 h 1917464"/>
                <a:gd name="connsiteX15" fmla="*/ 1119311 w 3570932"/>
                <a:gd name="connsiteY15" fmla="*/ 1800198 h 1917464"/>
                <a:gd name="connsiteX16" fmla="*/ 719261 w 3570932"/>
                <a:gd name="connsiteY16" fmla="*/ 1857349 h 1917464"/>
                <a:gd name="connsiteX17" fmla="*/ 766768 w 3570932"/>
                <a:gd name="connsiteY17" fmla="*/ 1171502 h 1917464"/>
                <a:gd name="connsiteX18" fmla="*/ 490661 w 3570932"/>
                <a:gd name="connsiteY18" fmla="*/ 1038199 h 1917464"/>
                <a:gd name="connsiteX19" fmla="*/ 0 w 3570932"/>
                <a:gd name="connsiteY19" fmla="*/ 1033382 h 1917464"/>
                <a:gd name="connsiteX20" fmla="*/ 47624 w 3570932"/>
                <a:gd name="connsiteY20" fmla="*/ 680969 h 1917464"/>
                <a:gd name="connsiteX0" fmla="*/ 47624 w 3544122"/>
                <a:gd name="connsiteY0" fmla="*/ 680969 h 1917464"/>
                <a:gd name="connsiteX1" fmla="*/ 266706 w 3544122"/>
                <a:gd name="connsiteY1" fmla="*/ 61838 h 1917464"/>
                <a:gd name="connsiteX2" fmla="*/ 1046162 w 3544122"/>
                <a:gd name="connsiteY2" fmla="*/ 276151 h 1917464"/>
                <a:gd name="connsiteX3" fmla="*/ 1579562 w 3544122"/>
                <a:gd name="connsiteY3" fmla="*/ 288851 h 1917464"/>
                <a:gd name="connsiteX4" fmla="*/ 2106612 w 3544122"/>
                <a:gd name="connsiteY4" fmla="*/ 244402 h 1917464"/>
                <a:gd name="connsiteX5" fmla="*/ 2557462 w 3544122"/>
                <a:gd name="connsiteY5" fmla="*/ 142802 h 1917464"/>
                <a:gd name="connsiteX6" fmla="*/ 2551106 w 3544122"/>
                <a:gd name="connsiteY6" fmla="*/ 993701 h 1917464"/>
                <a:gd name="connsiteX7" fmla="*/ 2989262 w 3544122"/>
                <a:gd name="connsiteY7" fmla="*/ 974653 h 1917464"/>
                <a:gd name="connsiteX8" fmla="*/ 3541712 w 3544122"/>
                <a:gd name="connsiteY8" fmla="*/ 1152457 h 1917464"/>
                <a:gd name="connsiteX9" fmla="*/ 3467223 w 3544122"/>
                <a:gd name="connsiteY9" fmla="*/ 1457299 h 1917464"/>
                <a:gd name="connsiteX10" fmla="*/ 3503612 w 3544122"/>
                <a:gd name="connsiteY10" fmla="*/ 1812845 h 1917464"/>
                <a:gd name="connsiteX11" fmla="*/ 2894006 w 3544122"/>
                <a:gd name="connsiteY11" fmla="*/ 1850951 h 1917464"/>
                <a:gd name="connsiteX12" fmla="*/ 2514723 w 3544122"/>
                <a:gd name="connsiteY12" fmla="*/ 1828774 h 1917464"/>
                <a:gd name="connsiteX13" fmla="*/ 2100386 w 3544122"/>
                <a:gd name="connsiteY13" fmla="*/ 1833536 h 1917464"/>
                <a:gd name="connsiteX14" fmla="*/ 1581273 w 3544122"/>
                <a:gd name="connsiteY14" fmla="*/ 1819249 h 1917464"/>
                <a:gd name="connsiteX15" fmla="*/ 1119311 w 3544122"/>
                <a:gd name="connsiteY15" fmla="*/ 1800198 h 1917464"/>
                <a:gd name="connsiteX16" fmla="*/ 719261 w 3544122"/>
                <a:gd name="connsiteY16" fmla="*/ 1857349 h 1917464"/>
                <a:gd name="connsiteX17" fmla="*/ 766768 w 3544122"/>
                <a:gd name="connsiteY17" fmla="*/ 1171502 h 1917464"/>
                <a:gd name="connsiteX18" fmla="*/ 490661 w 3544122"/>
                <a:gd name="connsiteY18" fmla="*/ 1038199 h 1917464"/>
                <a:gd name="connsiteX19" fmla="*/ 0 w 3544122"/>
                <a:gd name="connsiteY19" fmla="*/ 1033382 h 1917464"/>
                <a:gd name="connsiteX20" fmla="*/ 47624 w 3544122"/>
                <a:gd name="connsiteY20" fmla="*/ 680969 h 1917464"/>
                <a:gd name="connsiteX0" fmla="*/ 47624 w 3544122"/>
                <a:gd name="connsiteY0" fmla="*/ 680969 h 1917464"/>
                <a:gd name="connsiteX1" fmla="*/ 266706 w 3544122"/>
                <a:gd name="connsiteY1" fmla="*/ 61838 h 1917464"/>
                <a:gd name="connsiteX2" fmla="*/ 1046162 w 3544122"/>
                <a:gd name="connsiteY2" fmla="*/ 276151 h 1917464"/>
                <a:gd name="connsiteX3" fmla="*/ 1579562 w 3544122"/>
                <a:gd name="connsiteY3" fmla="*/ 288851 h 1917464"/>
                <a:gd name="connsiteX4" fmla="*/ 2106612 w 3544122"/>
                <a:gd name="connsiteY4" fmla="*/ 244402 h 1917464"/>
                <a:gd name="connsiteX5" fmla="*/ 2557462 w 3544122"/>
                <a:gd name="connsiteY5" fmla="*/ 142802 h 1917464"/>
                <a:gd name="connsiteX6" fmla="*/ 2551106 w 3544122"/>
                <a:gd name="connsiteY6" fmla="*/ 993701 h 1917464"/>
                <a:gd name="connsiteX7" fmla="*/ 2989262 w 3544122"/>
                <a:gd name="connsiteY7" fmla="*/ 974653 h 1917464"/>
                <a:gd name="connsiteX8" fmla="*/ 3541712 w 3544122"/>
                <a:gd name="connsiteY8" fmla="*/ 1152457 h 1917464"/>
                <a:gd name="connsiteX9" fmla="*/ 3467223 w 3544122"/>
                <a:gd name="connsiteY9" fmla="*/ 1457299 h 1917464"/>
                <a:gd name="connsiteX10" fmla="*/ 3503612 w 3544122"/>
                <a:gd name="connsiteY10" fmla="*/ 1812845 h 1917464"/>
                <a:gd name="connsiteX11" fmla="*/ 2894006 w 3544122"/>
                <a:gd name="connsiteY11" fmla="*/ 1850951 h 1917464"/>
                <a:gd name="connsiteX12" fmla="*/ 2514723 w 3544122"/>
                <a:gd name="connsiteY12" fmla="*/ 1828774 h 1917464"/>
                <a:gd name="connsiteX13" fmla="*/ 2100386 w 3544122"/>
                <a:gd name="connsiteY13" fmla="*/ 1833536 h 1917464"/>
                <a:gd name="connsiteX14" fmla="*/ 1581273 w 3544122"/>
                <a:gd name="connsiteY14" fmla="*/ 1819249 h 1917464"/>
                <a:gd name="connsiteX15" fmla="*/ 1119311 w 3544122"/>
                <a:gd name="connsiteY15" fmla="*/ 1800198 h 1917464"/>
                <a:gd name="connsiteX16" fmla="*/ 719261 w 3544122"/>
                <a:gd name="connsiteY16" fmla="*/ 1857349 h 1917464"/>
                <a:gd name="connsiteX17" fmla="*/ 766768 w 3544122"/>
                <a:gd name="connsiteY17" fmla="*/ 1171502 h 1917464"/>
                <a:gd name="connsiteX18" fmla="*/ 490661 w 3544122"/>
                <a:gd name="connsiteY18" fmla="*/ 1038199 h 1917464"/>
                <a:gd name="connsiteX19" fmla="*/ 0 w 3544122"/>
                <a:gd name="connsiteY19" fmla="*/ 1033382 h 1917464"/>
                <a:gd name="connsiteX20" fmla="*/ 47624 w 3544122"/>
                <a:gd name="connsiteY20" fmla="*/ 680969 h 1917464"/>
                <a:gd name="connsiteX0" fmla="*/ 47624 w 3549979"/>
                <a:gd name="connsiteY0" fmla="*/ 680969 h 1917464"/>
                <a:gd name="connsiteX1" fmla="*/ 266706 w 3549979"/>
                <a:gd name="connsiteY1" fmla="*/ 61838 h 1917464"/>
                <a:gd name="connsiteX2" fmla="*/ 1046162 w 3549979"/>
                <a:gd name="connsiteY2" fmla="*/ 276151 h 1917464"/>
                <a:gd name="connsiteX3" fmla="*/ 1579562 w 3549979"/>
                <a:gd name="connsiteY3" fmla="*/ 288851 h 1917464"/>
                <a:gd name="connsiteX4" fmla="*/ 2106612 w 3549979"/>
                <a:gd name="connsiteY4" fmla="*/ 244402 h 1917464"/>
                <a:gd name="connsiteX5" fmla="*/ 2557462 w 3549979"/>
                <a:gd name="connsiteY5" fmla="*/ 142802 h 1917464"/>
                <a:gd name="connsiteX6" fmla="*/ 2551106 w 3549979"/>
                <a:gd name="connsiteY6" fmla="*/ 993701 h 1917464"/>
                <a:gd name="connsiteX7" fmla="*/ 2989262 w 3549979"/>
                <a:gd name="connsiteY7" fmla="*/ 974653 h 1917464"/>
                <a:gd name="connsiteX8" fmla="*/ 3541712 w 3549979"/>
                <a:gd name="connsiteY8" fmla="*/ 1152457 h 1917464"/>
                <a:gd name="connsiteX9" fmla="*/ 3467223 w 3549979"/>
                <a:gd name="connsiteY9" fmla="*/ 1457299 h 1917464"/>
                <a:gd name="connsiteX10" fmla="*/ 3503612 w 3549979"/>
                <a:gd name="connsiteY10" fmla="*/ 1812845 h 1917464"/>
                <a:gd name="connsiteX11" fmla="*/ 2894006 w 3549979"/>
                <a:gd name="connsiteY11" fmla="*/ 1850951 h 1917464"/>
                <a:gd name="connsiteX12" fmla="*/ 2514723 w 3549979"/>
                <a:gd name="connsiteY12" fmla="*/ 1828774 h 1917464"/>
                <a:gd name="connsiteX13" fmla="*/ 2100386 w 3549979"/>
                <a:gd name="connsiteY13" fmla="*/ 1833536 h 1917464"/>
                <a:gd name="connsiteX14" fmla="*/ 1581273 w 3549979"/>
                <a:gd name="connsiteY14" fmla="*/ 1819249 h 1917464"/>
                <a:gd name="connsiteX15" fmla="*/ 1119311 w 3549979"/>
                <a:gd name="connsiteY15" fmla="*/ 1800198 h 1917464"/>
                <a:gd name="connsiteX16" fmla="*/ 719261 w 3549979"/>
                <a:gd name="connsiteY16" fmla="*/ 1857349 h 1917464"/>
                <a:gd name="connsiteX17" fmla="*/ 766768 w 3549979"/>
                <a:gd name="connsiteY17" fmla="*/ 1171502 h 1917464"/>
                <a:gd name="connsiteX18" fmla="*/ 490661 w 3549979"/>
                <a:gd name="connsiteY18" fmla="*/ 1038199 h 1917464"/>
                <a:gd name="connsiteX19" fmla="*/ 0 w 3549979"/>
                <a:gd name="connsiteY19" fmla="*/ 1033382 h 1917464"/>
                <a:gd name="connsiteX20" fmla="*/ 47624 w 3549979"/>
                <a:gd name="connsiteY20" fmla="*/ 680969 h 1917464"/>
                <a:gd name="connsiteX0" fmla="*/ 47624 w 3549979"/>
                <a:gd name="connsiteY0" fmla="*/ 680969 h 1917464"/>
                <a:gd name="connsiteX1" fmla="*/ 266706 w 3549979"/>
                <a:gd name="connsiteY1" fmla="*/ 61838 h 1917464"/>
                <a:gd name="connsiteX2" fmla="*/ 1046162 w 3549979"/>
                <a:gd name="connsiteY2" fmla="*/ 276151 h 1917464"/>
                <a:gd name="connsiteX3" fmla="*/ 1579562 w 3549979"/>
                <a:gd name="connsiteY3" fmla="*/ 288851 h 1917464"/>
                <a:gd name="connsiteX4" fmla="*/ 2106612 w 3549979"/>
                <a:gd name="connsiteY4" fmla="*/ 244402 h 1917464"/>
                <a:gd name="connsiteX5" fmla="*/ 2557462 w 3549979"/>
                <a:gd name="connsiteY5" fmla="*/ 142802 h 1917464"/>
                <a:gd name="connsiteX6" fmla="*/ 2551106 w 3549979"/>
                <a:gd name="connsiteY6" fmla="*/ 993701 h 1917464"/>
                <a:gd name="connsiteX7" fmla="*/ 2989262 w 3549979"/>
                <a:gd name="connsiteY7" fmla="*/ 974653 h 1917464"/>
                <a:gd name="connsiteX8" fmla="*/ 3541712 w 3549979"/>
                <a:gd name="connsiteY8" fmla="*/ 1152457 h 1917464"/>
                <a:gd name="connsiteX9" fmla="*/ 3467223 w 3549979"/>
                <a:gd name="connsiteY9" fmla="*/ 1457299 h 1917464"/>
                <a:gd name="connsiteX10" fmla="*/ 3503612 w 3549979"/>
                <a:gd name="connsiteY10" fmla="*/ 1812845 h 1917464"/>
                <a:gd name="connsiteX11" fmla="*/ 2894006 w 3549979"/>
                <a:gd name="connsiteY11" fmla="*/ 1850951 h 1917464"/>
                <a:gd name="connsiteX12" fmla="*/ 2514723 w 3549979"/>
                <a:gd name="connsiteY12" fmla="*/ 1828774 h 1917464"/>
                <a:gd name="connsiteX13" fmla="*/ 2100386 w 3549979"/>
                <a:gd name="connsiteY13" fmla="*/ 1833536 h 1917464"/>
                <a:gd name="connsiteX14" fmla="*/ 1581273 w 3549979"/>
                <a:gd name="connsiteY14" fmla="*/ 1819249 h 1917464"/>
                <a:gd name="connsiteX15" fmla="*/ 1119311 w 3549979"/>
                <a:gd name="connsiteY15" fmla="*/ 1800198 h 1917464"/>
                <a:gd name="connsiteX16" fmla="*/ 719261 w 3549979"/>
                <a:gd name="connsiteY16" fmla="*/ 1857349 h 1917464"/>
                <a:gd name="connsiteX17" fmla="*/ 766768 w 3549979"/>
                <a:gd name="connsiteY17" fmla="*/ 1171502 h 1917464"/>
                <a:gd name="connsiteX18" fmla="*/ 490661 w 3549979"/>
                <a:gd name="connsiteY18" fmla="*/ 1038199 h 1917464"/>
                <a:gd name="connsiteX19" fmla="*/ 0 w 3549979"/>
                <a:gd name="connsiteY19" fmla="*/ 1033382 h 1917464"/>
                <a:gd name="connsiteX20" fmla="*/ 47624 w 3549979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51106 w 3566772"/>
                <a:gd name="connsiteY6" fmla="*/ 993701 h 1917464"/>
                <a:gd name="connsiteX7" fmla="*/ 2989262 w 3566772"/>
                <a:gd name="connsiteY7" fmla="*/ 974653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51106 w 3566772"/>
                <a:gd name="connsiteY6" fmla="*/ 993701 h 1917464"/>
                <a:gd name="connsiteX7" fmla="*/ 3055937 w 3566772"/>
                <a:gd name="connsiteY7" fmla="*/ 1017515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36818 w 3566772"/>
                <a:gd name="connsiteY6" fmla="*/ 1017513 h 1917464"/>
                <a:gd name="connsiteX7" fmla="*/ 3055937 w 3566772"/>
                <a:gd name="connsiteY7" fmla="*/ 1017515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36818 w 3566772"/>
                <a:gd name="connsiteY6" fmla="*/ 1017513 h 1917464"/>
                <a:gd name="connsiteX7" fmla="*/ 3055937 w 3566772"/>
                <a:gd name="connsiteY7" fmla="*/ 1017515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66846 h 1903341"/>
                <a:gd name="connsiteX1" fmla="*/ 266706 w 3566772"/>
                <a:gd name="connsiteY1" fmla="*/ 47715 h 1903341"/>
                <a:gd name="connsiteX2" fmla="*/ 1046162 w 3566772"/>
                <a:gd name="connsiteY2" fmla="*/ 262028 h 1903341"/>
                <a:gd name="connsiteX3" fmla="*/ 1579562 w 3566772"/>
                <a:gd name="connsiteY3" fmla="*/ 274728 h 1903341"/>
                <a:gd name="connsiteX4" fmla="*/ 2106612 w 3566772"/>
                <a:gd name="connsiteY4" fmla="*/ 230279 h 1903341"/>
                <a:gd name="connsiteX5" fmla="*/ 2552700 w 3566772"/>
                <a:gd name="connsiteY5" fmla="*/ 147729 h 1903341"/>
                <a:gd name="connsiteX6" fmla="*/ 2536818 w 3566772"/>
                <a:gd name="connsiteY6" fmla="*/ 1003390 h 1903341"/>
                <a:gd name="connsiteX7" fmla="*/ 3055937 w 3566772"/>
                <a:gd name="connsiteY7" fmla="*/ 1003392 h 1903341"/>
                <a:gd name="connsiteX8" fmla="*/ 3541712 w 3566772"/>
                <a:gd name="connsiteY8" fmla="*/ 1138334 h 1903341"/>
                <a:gd name="connsiteX9" fmla="*/ 3467223 w 3566772"/>
                <a:gd name="connsiteY9" fmla="*/ 1443176 h 1903341"/>
                <a:gd name="connsiteX10" fmla="*/ 3503612 w 3566772"/>
                <a:gd name="connsiteY10" fmla="*/ 1798722 h 1903341"/>
                <a:gd name="connsiteX11" fmla="*/ 2894006 w 3566772"/>
                <a:gd name="connsiteY11" fmla="*/ 1836828 h 1903341"/>
                <a:gd name="connsiteX12" fmla="*/ 2514723 w 3566772"/>
                <a:gd name="connsiteY12" fmla="*/ 1814651 h 1903341"/>
                <a:gd name="connsiteX13" fmla="*/ 2100386 w 3566772"/>
                <a:gd name="connsiteY13" fmla="*/ 1819413 h 1903341"/>
                <a:gd name="connsiteX14" fmla="*/ 1581273 w 3566772"/>
                <a:gd name="connsiteY14" fmla="*/ 1805126 h 1903341"/>
                <a:gd name="connsiteX15" fmla="*/ 1119311 w 3566772"/>
                <a:gd name="connsiteY15" fmla="*/ 1786075 h 1903341"/>
                <a:gd name="connsiteX16" fmla="*/ 719261 w 3566772"/>
                <a:gd name="connsiteY16" fmla="*/ 1843226 h 1903341"/>
                <a:gd name="connsiteX17" fmla="*/ 766768 w 3566772"/>
                <a:gd name="connsiteY17" fmla="*/ 1157379 h 1903341"/>
                <a:gd name="connsiteX18" fmla="*/ 490661 w 3566772"/>
                <a:gd name="connsiteY18" fmla="*/ 1024076 h 1903341"/>
                <a:gd name="connsiteX19" fmla="*/ 0 w 3566772"/>
                <a:gd name="connsiteY19" fmla="*/ 1019259 h 1903341"/>
                <a:gd name="connsiteX20" fmla="*/ 47624 w 3566772"/>
                <a:gd name="connsiteY20" fmla="*/ 666846 h 1903341"/>
                <a:gd name="connsiteX0" fmla="*/ 47624 w 3566772"/>
                <a:gd name="connsiteY0" fmla="*/ 652033 h 1888528"/>
                <a:gd name="connsiteX1" fmla="*/ 266706 w 3566772"/>
                <a:gd name="connsiteY1" fmla="*/ 32902 h 1888528"/>
                <a:gd name="connsiteX2" fmla="*/ 1046162 w 3566772"/>
                <a:gd name="connsiteY2" fmla="*/ 247215 h 1888528"/>
                <a:gd name="connsiteX3" fmla="*/ 1579562 w 3566772"/>
                <a:gd name="connsiteY3" fmla="*/ 259915 h 1888528"/>
                <a:gd name="connsiteX4" fmla="*/ 2106612 w 3566772"/>
                <a:gd name="connsiteY4" fmla="*/ 215466 h 1888528"/>
                <a:gd name="connsiteX5" fmla="*/ 2552700 w 3566772"/>
                <a:gd name="connsiteY5" fmla="*/ 132916 h 1888528"/>
                <a:gd name="connsiteX6" fmla="*/ 2536818 w 3566772"/>
                <a:gd name="connsiteY6" fmla="*/ 988577 h 1888528"/>
                <a:gd name="connsiteX7" fmla="*/ 3055937 w 3566772"/>
                <a:gd name="connsiteY7" fmla="*/ 988579 h 1888528"/>
                <a:gd name="connsiteX8" fmla="*/ 3541712 w 3566772"/>
                <a:gd name="connsiteY8" fmla="*/ 1123521 h 1888528"/>
                <a:gd name="connsiteX9" fmla="*/ 3467223 w 3566772"/>
                <a:gd name="connsiteY9" fmla="*/ 1428363 h 1888528"/>
                <a:gd name="connsiteX10" fmla="*/ 3503612 w 3566772"/>
                <a:gd name="connsiteY10" fmla="*/ 1783909 h 1888528"/>
                <a:gd name="connsiteX11" fmla="*/ 2894006 w 3566772"/>
                <a:gd name="connsiteY11" fmla="*/ 1822015 h 1888528"/>
                <a:gd name="connsiteX12" fmla="*/ 2514723 w 3566772"/>
                <a:gd name="connsiteY12" fmla="*/ 1799838 h 1888528"/>
                <a:gd name="connsiteX13" fmla="*/ 2100386 w 3566772"/>
                <a:gd name="connsiteY13" fmla="*/ 1804600 h 1888528"/>
                <a:gd name="connsiteX14" fmla="*/ 1581273 w 3566772"/>
                <a:gd name="connsiteY14" fmla="*/ 1790313 h 1888528"/>
                <a:gd name="connsiteX15" fmla="*/ 1119311 w 3566772"/>
                <a:gd name="connsiteY15" fmla="*/ 1771262 h 1888528"/>
                <a:gd name="connsiteX16" fmla="*/ 719261 w 3566772"/>
                <a:gd name="connsiteY16" fmla="*/ 1828413 h 1888528"/>
                <a:gd name="connsiteX17" fmla="*/ 766768 w 3566772"/>
                <a:gd name="connsiteY17" fmla="*/ 1142566 h 1888528"/>
                <a:gd name="connsiteX18" fmla="*/ 490661 w 3566772"/>
                <a:gd name="connsiteY18" fmla="*/ 1009263 h 1888528"/>
                <a:gd name="connsiteX19" fmla="*/ 0 w 3566772"/>
                <a:gd name="connsiteY19" fmla="*/ 1004446 h 1888528"/>
                <a:gd name="connsiteX20" fmla="*/ 47624 w 3566772"/>
                <a:gd name="connsiteY20" fmla="*/ 652033 h 1888528"/>
                <a:gd name="connsiteX0" fmla="*/ 47624 w 3566772"/>
                <a:gd name="connsiteY0" fmla="*/ 652033 h 1888528"/>
                <a:gd name="connsiteX1" fmla="*/ 266706 w 3566772"/>
                <a:gd name="connsiteY1" fmla="*/ 32902 h 1888528"/>
                <a:gd name="connsiteX2" fmla="*/ 1046162 w 3566772"/>
                <a:gd name="connsiteY2" fmla="*/ 247215 h 1888528"/>
                <a:gd name="connsiteX3" fmla="*/ 1579562 w 3566772"/>
                <a:gd name="connsiteY3" fmla="*/ 259915 h 1888528"/>
                <a:gd name="connsiteX4" fmla="*/ 2106612 w 3566772"/>
                <a:gd name="connsiteY4" fmla="*/ 215466 h 1888528"/>
                <a:gd name="connsiteX5" fmla="*/ 2552700 w 3566772"/>
                <a:gd name="connsiteY5" fmla="*/ 132916 h 1888528"/>
                <a:gd name="connsiteX6" fmla="*/ 2536818 w 3566772"/>
                <a:gd name="connsiteY6" fmla="*/ 988577 h 1888528"/>
                <a:gd name="connsiteX7" fmla="*/ 3055937 w 3566772"/>
                <a:gd name="connsiteY7" fmla="*/ 988579 h 1888528"/>
                <a:gd name="connsiteX8" fmla="*/ 3541712 w 3566772"/>
                <a:gd name="connsiteY8" fmla="*/ 1123521 h 1888528"/>
                <a:gd name="connsiteX9" fmla="*/ 3467223 w 3566772"/>
                <a:gd name="connsiteY9" fmla="*/ 1428363 h 1888528"/>
                <a:gd name="connsiteX10" fmla="*/ 3503612 w 3566772"/>
                <a:gd name="connsiteY10" fmla="*/ 1783909 h 1888528"/>
                <a:gd name="connsiteX11" fmla="*/ 2894006 w 3566772"/>
                <a:gd name="connsiteY11" fmla="*/ 1822015 h 1888528"/>
                <a:gd name="connsiteX12" fmla="*/ 2514723 w 3566772"/>
                <a:gd name="connsiteY12" fmla="*/ 1799838 h 1888528"/>
                <a:gd name="connsiteX13" fmla="*/ 2100386 w 3566772"/>
                <a:gd name="connsiteY13" fmla="*/ 1804600 h 1888528"/>
                <a:gd name="connsiteX14" fmla="*/ 1581273 w 3566772"/>
                <a:gd name="connsiteY14" fmla="*/ 1790313 h 1888528"/>
                <a:gd name="connsiteX15" fmla="*/ 1119311 w 3566772"/>
                <a:gd name="connsiteY15" fmla="*/ 1771262 h 1888528"/>
                <a:gd name="connsiteX16" fmla="*/ 719261 w 3566772"/>
                <a:gd name="connsiteY16" fmla="*/ 1828413 h 1888528"/>
                <a:gd name="connsiteX17" fmla="*/ 766768 w 3566772"/>
                <a:gd name="connsiteY17" fmla="*/ 1142566 h 1888528"/>
                <a:gd name="connsiteX18" fmla="*/ 490661 w 3566772"/>
                <a:gd name="connsiteY18" fmla="*/ 1009263 h 1888528"/>
                <a:gd name="connsiteX19" fmla="*/ 0 w 3566772"/>
                <a:gd name="connsiteY19" fmla="*/ 1004446 h 1888528"/>
                <a:gd name="connsiteX20" fmla="*/ 47624 w 3566772"/>
                <a:gd name="connsiteY20" fmla="*/ 652033 h 1888528"/>
                <a:gd name="connsiteX0" fmla="*/ 47624 w 3566772"/>
                <a:gd name="connsiteY0" fmla="*/ 661130 h 1897625"/>
                <a:gd name="connsiteX1" fmla="*/ 266706 w 3566772"/>
                <a:gd name="connsiteY1" fmla="*/ 41999 h 1897625"/>
                <a:gd name="connsiteX2" fmla="*/ 1046162 w 3566772"/>
                <a:gd name="connsiteY2" fmla="*/ 256312 h 1897625"/>
                <a:gd name="connsiteX3" fmla="*/ 1579562 w 3566772"/>
                <a:gd name="connsiteY3" fmla="*/ 269012 h 1897625"/>
                <a:gd name="connsiteX4" fmla="*/ 2106612 w 3566772"/>
                <a:gd name="connsiteY4" fmla="*/ 224563 h 1897625"/>
                <a:gd name="connsiteX5" fmla="*/ 2552700 w 3566772"/>
                <a:gd name="connsiteY5" fmla="*/ 142013 h 1897625"/>
                <a:gd name="connsiteX6" fmla="*/ 2536818 w 3566772"/>
                <a:gd name="connsiteY6" fmla="*/ 997674 h 1897625"/>
                <a:gd name="connsiteX7" fmla="*/ 3055937 w 3566772"/>
                <a:gd name="connsiteY7" fmla="*/ 997676 h 1897625"/>
                <a:gd name="connsiteX8" fmla="*/ 3541712 w 3566772"/>
                <a:gd name="connsiteY8" fmla="*/ 1132618 h 1897625"/>
                <a:gd name="connsiteX9" fmla="*/ 3467223 w 3566772"/>
                <a:gd name="connsiteY9" fmla="*/ 1437460 h 1897625"/>
                <a:gd name="connsiteX10" fmla="*/ 3503612 w 3566772"/>
                <a:gd name="connsiteY10" fmla="*/ 1793006 h 1897625"/>
                <a:gd name="connsiteX11" fmla="*/ 2894006 w 3566772"/>
                <a:gd name="connsiteY11" fmla="*/ 1831112 h 1897625"/>
                <a:gd name="connsiteX12" fmla="*/ 2514723 w 3566772"/>
                <a:gd name="connsiteY12" fmla="*/ 1808935 h 1897625"/>
                <a:gd name="connsiteX13" fmla="*/ 2100386 w 3566772"/>
                <a:gd name="connsiteY13" fmla="*/ 1813697 h 1897625"/>
                <a:gd name="connsiteX14" fmla="*/ 1581273 w 3566772"/>
                <a:gd name="connsiteY14" fmla="*/ 1799410 h 1897625"/>
                <a:gd name="connsiteX15" fmla="*/ 1119311 w 3566772"/>
                <a:gd name="connsiteY15" fmla="*/ 1780359 h 1897625"/>
                <a:gd name="connsiteX16" fmla="*/ 719261 w 3566772"/>
                <a:gd name="connsiteY16" fmla="*/ 1837510 h 1897625"/>
                <a:gd name="connsiteX17" fmla="*/ 766768 w 3566772"/>
                <a:gd name="connsiteY17" fmla="*/ 1151663 h 1897625"/>
                <a:gd name="connsiteX18" fmla="*/ 490661 w 3566772"/>
                <a:gd name="connsiteY18" fmla="*/ 1018360 h 1897625"/>
                <a:gd name="connsiteX19" fmla="*/ 0 w 3566772"/>
                <a:gd name="connsiteY19" fmla="*/ 1013543 h 1897625"/>
                <a:gd name="connsiteX20" fmla="*/ 47624 w 3566772"/>
                <a:gd name="connsiteY20" fmla="*/ 661130 h 189762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79562 w 3566772"/>
                <a:gd name="connsiteY3" fmla="*/ 260972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199 h 1889694"/>
                <a:gd name="connsiteX1" fmla="*/ 266706 w 3566772"/>
                <a:gd name="connsiteY1" fmla="*/ 34068 h 1889694"/>
                <a:gd name="connsiteX2" fmla="*/ 1046162 w 3566772"/>
                <a:gd name="connsiteY2" fmla="*/ 248381 h 1889694"/>
                <a:gd name="connsiteX3" fmla="*/ 1584324 w 3566772"/>
                <a:gd name="connsiteY3" fmla="*/ 303944 h 1889694"/>
                <a:gd name="connsiteX4" fmla="*/ 2101850 w 3566772"/>
                <a:gd name="connsiteY4" fmla="*/ 245207 h 1889694"/>
                <a:gd name="connsiteX5" fmla="*/ 2552700 w 3566772"/>
                <a:gd name="connsiteY5" fmla="*/ 134082 h 1889694"/>
                <a:gd name="connsiteX6" fmla="*/ 2536818 w 3566772"/>
                <a:gd name="connsiteY6" fmla="*/ 989743 h 1889694"/>
                <a:gd name="connsiteX7" fmla="*/ 3055937 w 3566772"/>
                <a:gd name="connsiteY7" fmla="*/ 989745 h 1889694"/>
                <a:gd name="connsiteX8" fmla="*/ 3541712 w 3566772"/>
                <a:gd name="connsiteY8" fmla="*/ 1124687 h 1889694"/>
                <a:gd name="connsiteX9" fmla="*/ 3467223 w 3566772"/>
                <a:gd name="connsiteY9" fmla="*/ 1429529 h 1889694"/>
                <a:gd name="connsiteX10" fmla="*/ 3503612 w 3566772"/>
                <a:gd name="connsiteY10" fmla="*/ 1785075 h 1889694"/>
                <a:gd name="connsiteX11" fmla="*/ 2894006 w 3566772"/>
                <a:gd name="connsiteY11" fmla="*/ 1823181 h 1889694"/>
                <a:gd name="connsiteX12" fmla="*/ 2514723 w 3566772"/>
                <a:gd name="connsiteY12" fmla="*/ 1801004 h 1889694"/>
                <a:gd name="connsiteX13" fmla="*/ 2100386 w 3566772"/>
                <a:gd name="connsiteY13" fmla="*/ 1805766 h 1889694"/>
                <a:gd name="connsiteX14" fmla="*/ 1581273 w 3566772"/>
                <a:gd name="connsiteY14" fmla="*/ 1791479 h 1889694"/>
                <a:gd name="connsiteX15" fmla="*/ 1119311 w 3566772"/>
                <a:gd name="connsiteY15" fmla="*/ 1772428 h 1889694"/>
                <a:gd name="connsiteX16" fmla="*/ 719261 w 3566772"/>
                <a:gd name="connsiteY16" fmla="*/ 1829579 h 1889694"/>
                <a:gd name="connsiteX17" fmla="*/ 766768 w 3566772"/>
                <a:gd name="connsiteY17" fmla="*/ 1143732 h 1889694"/>
                <a:gd name="connsiteX18" fmla="*/ 490661 w 3566772"/>
                <a:gd name="connsiteY18" fmla="*/ 1010429 h 1889694"/>
                <a:gd name="connsiteX19" fmla="*/ 0 w 3566772"/>
                <a:gd name="connsiteY19" fmla="*/ 1005612 h 1889694"/>
                <a:gd name="connsiteX20" fmla="*/ 47624 w 3566772"/>
                <a:gd name="connsiteY20" fmla="*/ 653199 h 1889694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03300 w 3566772"/>
                <a:gd name="connsiteY2" fmla="*/ 26732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540 h 1890035"/>
                <a:gd name="connsiteX1" fmla="*/ 266706 w 3566772"/>
                <a:gd name="connsiteY1" fmla="*/ 34409 h 1890035"/>
                <a:gd name="connsiteX2" fmla="*/ 1003300 w 3566772"/>
                <a:gd name="connsiteY2" fmla="*/ 267772 h 1890035"/>
                <a:gd name="connsiteX3" fmla="*/ 1584324 w 3566772"/>
                <a:gd name="connsiteY3" fmla="*/ 304285 h 1890035"/>
                <a:gd name="connsiteX4" fmla="*/ 2101850 w 3566772"/>
                <a:gd name="connsiteY4" fmla="*/ 245548 h 1890035"/>
                <a:gd name="connsiteX5" fmla="*/ 2552700 w 3566772"/>
                <a:gd name="connsiteY5" fmla="*/ 134423 h 1890035"/>
                <a:gd name="connsiteX6" fmla="*/ 2536818 w 3566772"/>
                <a:gd name="connsiteY6" fmla="*/ 990084 h 1890035"/>
                <a:gd name="connsiteX7" fmla="*/ 3055937 w 3566772"/>
                <a:gd name="connsiteY7" fmla="*/ 990086 h 1890035"/>
                <a:gd name="connsiteX8" fmla="*/ 3541712 w 3566772"/>
                <a:gd name="connsiteY8" fmla="*/ 1125028 h 1890035"/>
                <a:gd name="connsiteX9" fmla="*/ 3467223 w 3566772"/>
                <a:gd name="connsiteY9" fmla="*/ 1429870 h 1890035"/>
                <a:gd name="connsiteX10" fmla="*/ 3503612 w 3566772"/>
                <a:gd name="connsiteY10" fmla="*/ 1785416 h 1890035"/>
                <a:gd name="connsiteX11" fmla="*/ 2894006 w 3566772"/>
                <a:gd name="connsiteY11" fmla="*/ 1823522 h 1890035"/>
                <a:gd name="connsiteX12" fmla="*/ 2514723 w 3566772"/>
                <a:gd name="connsiteY12" fmla="*/ 1801345 h 1890035"/>
                <a:gd name="connsiteX13" fmla="*/ 2100386 w 3566772"/>
                <a:gd name="connsiteY13" fmla="*/ 1806107 h 1890035"/>
                <a:gd name="connsiteX14" fmla="*/ 1581273 w 3566772"/>
                <a:gd name="connsiteY14" fmla="*/ 1791820 h 1890035"/>
                <a:gd name="connsiteX15" fmla="*/ 1119311 w 3566772"/>
                <a:gd name="connsiteY15" fmla="*/ 1772769 h 1890035"/>
                <a:gd name="connsiteX16" fmla="*/ 719261 w 3566772"/>
                <a:gd name="connsiteY16" fmla="*/ 1829920 h 1890035"/>
                <a:gd name="connsiteX17" fmla="*/ 766768 w 3566772"/>
                <a:gd name="connsiteY17" fmla="*/ 1144073 h 1890035"/>
                <a:gd name="connsiteX18" fmla="*/ 490661 w 3566772"/>
                <a:gd name="connsiteY18" fmla="*/ 1010770 h 1890035"/>
                <a:gd name="connsiteX19" fmla="*/ 0 w 3566772"/>
                <a:gd name="connsiteY19" fmla="*/ 1005953 h 1890035"/>
                <a:gd name="connsiteX20" fmla="*/ 47624 w 3566772"/>
                <a:gd name="connsiteY20" fmla="*/ 653540 h 1890035"/>
                <a:gd name="connsiteX0" fmla="*/ 47624 w 3566772"/>
                <a:gd name="connsiteY0" fmla="*/ 659312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47624 w 3566772"/>
                <a:gd name="connsiteY20" fmla="*/ 659312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53823 w 3572959"/>
                <a:gd name="connsiteY0" fmla="*/ 378325 h 1895807"/>
                <a:gd name="connsiteX1" fmla="*/ 272893 w 3572959"/>
                <a:gd name="connsiteY1" fmla="*/ 40181 h 1895807"/>
                <a:gd name="connsiteX2" fmla="*/ 1009487 w 3572959"/>
                <a:gd name="connsiteY2" fmla="*/ 273544 h 1895807"/>
                <a:gd name="connsiteX3" fmla="*/ 1590511 w 3572959"/>
                <a:gd name="connsiteY3" fmla="*/ 310057 h 1895807"/>
                <a:gd name="connsiteX4" fmla="*/ 2108037 w 3572959"/>
                <a:gd name="connsiteY4" fmla="*/ 251320 h 1895807"/>
                <a:gd name="connsiteX5" fmla="*/ 2558887 w 3572959"/>
                <a:gd name="connsiteY5" fmla="*/ 140195 h 1895807"/>
                <a:gd name="connsiteX6" fmla="*/ 2543005 w 3572959"/>
                <a:gd name="connsiteY6" fmla="*/ 995856 h 1895807"/>
                <a:gd name="connsiteX7" fmla="*/ 3062124 w 3572959"/>
                <a:gd name="connsiteY7" fmla="*/ 995858 h 1895807"/>
                <a:gd name="connsiteX8" fmla="*/ 3547899 w 3572959"/>
                <a:gd name="connsiteY8" fmla="*/ 1130800 h 1895807"/>
                <a:gd name="connsiteX9" fmla="*/ 3473410 w 3572959"/>
                <a:gd name="connsiteY9" fmla="*/ 1435642 h 1895807"/>
                <a:gd name="connsiteX10" fmla="*/ 3509799 w 3572959"/>
                <a:gd name="connsiteY10" fmla="*/ 1791188 h 1895807"/>
                <a:gd name="connsiteX11" fmla="*/ 2900193 w 3572959"/>
                <a:gd name="connsiteY11" fmla="*/ 1829294 h 1895807"/>
                <a:gd name="connsiteX12" fmla="*/ 2520910 w 3572959"/>
                <a:gd name="connsiteY12" fmla="*/ 1807117 h 1895807"/>
                <a:gd name="connsiteX13" fmla="*/ 2106573 w 3572959"/>
                <a:gd name="connsiteY13" fmla="*/ 1811879 h 1895807"/>
                <a:gd name="connsiteX14" fmla="*/ 1587460 w 3572959"/>
                <a:gd name="connsiteY14" fmla="*/ 1797592 h 1895807"/>
                <a:gd name="connsiteX15" fmla="*/ 1125498 w 3572959"/>
                <a:gd name="connsiteY15" fmla="*/ 1778541 h 1895807"/>
                <a:gd name="connsiteX16" fmla="*/ 725448 w 3572959"/>
                <a:gd name="connsiteY16" fmla="*/ 1835692 h 1895807"/>
                <a:gd name="connsiteX17" fmla="*/ 772955 w 3572959"/>
                <a:gd name="connsiteY17" fmla="*/ 1149845 h 1895807"/>
                <a:gd name="connsiteX18" fmla="*/ 496848 w 3572959"/>
                <a:gd name="connsiteY18" fmla="*/ 1016542 h 1895807"/>
                <a:gd name="connsiteX19" fmla="*/ 6187 w 3572959"/>
                <a:gd name="connsiteY19" fmla="*/ 1011725 h 1895807"/>
                <a:gd name="connsiteX20" fmla="*/ 153823 w 3572959"/>
                <a:gd name="connsiteY20" fmla="*/ 378325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726493 w 3574004"/>
                <a:gd name="connsiteY16" fmla="*/ 1838547 h 1898662"/>
                <a:gd name="connsiteX17" fmla="*/ 774000 w 3574004"/>
                <a:gd name="connsiteY17" fmla="*/ 1152700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726493 w 3574004"/>
                <a:gd name="connsiteY16" fmla="*/ 1838547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716968 w 3574004"/>
                <a:gd name="connsiteY16" fmla="*/ 184331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97918 w 3574004"/>
                <a:gd name="connsiteY16" fmla="*/ 182426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69343 w 3574004"/>
                <a:gd name="connsiteY16" fmla="*/ 182426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69343 w 3574004"/>
                <a:gd name="connsiteY16" fmla="*/ 182426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97918 w 3574004"/>
                <a:gd name="connsiteY16" fmla="*/ 1795685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93156 w 3574004"/>
                <a:gd name="connsiteY16" fmla="*/ 180521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74004" h="1898662">
                  <a:moveTo>
                    <a:pt x="131055" y="385943"/>
                  </a:moveTo>
                  <a:cubicBezTo>
                    <a:pt x="131055" y="207082"/>
                    <a:pt x="90314" y="71611"/>
                    <a:pt x="273938" y="43036"/>
                  </a:cubicBezTo>
                  <a:cubicBezTo>
                    <a:pt x="484545" y="-12526"/>
                    <a:pt x="720551" y="-63326"/>
                    <a:pt x="1010532" y="276399"/>
                  </a:cubicBezTo>
                  <a:cubicBezTo>
                    <a:pt x="1228020" y="197554"/>
                    <a:pt x="1278818" y="148870"/>
                    <a:pt x="1591556" y="312912"/>
                  </a:cubicBezTo>
                  <a:cubicBezTo>
                    <a:pt x="1765652" y="245179"/>
                    <a:pt x="1765125" y="151517"/>
                    <a:pt x="2109082" y="254175"/>
                  </a:cubicBezTo>
                  <a:cubicBezTo>
                    <a:pt x="2182636" y="56267"/>
                    <a:pt x="2376841" y="-143228"/>
                    <a:pt x="2559932" y="143050"/>
                  </a:cubicBezTo>
                  <a:cubicBezTo>
                    <a:pt x="2641423" y="557917"/>
                    <a:pt x="2392708" y="955318"/>
                    <a:pt x="2544050" y="998711"/>
                  </a:cubicBezTo>
                  <a:cubicBezTo>
                    <a:pt x="2661525" y="870124"/>
                    <a:pt x="2880076" y="629354"/>
                    <a:pt x="3063169" y="998713"/>
                  </a:cubicBezTo>
                  <a:cubicBezTo>
                    <a:pt x="3278012" y="980722"/>
                    <a:pt x="3457927" y="967498"/>
                    <a:pt x="3548944" y="1133655"/>
                  </a:cubicBezTo>
                  <a:cubicBezTo>
                    <a:pt x="3604792" y="1310933"/>
                    <a:pt x="3561767" y="1309382"/>
                    <a:pt x="3474455" y="1438497"/>
                  </a:cubicBezTo>
                  <a:cubicBezTo>
                    <a:pt x="3468105" y="1548562"/>
                    <a:pt x="3620668" y="1725259"/>
                    <a:pt x="3510844" y="1794043"/>
                  </a:cubicBezTo>
                  <a:cubicBezTo>
                    <a:pt x="3212394" y="2004654"/>
                    <a:pt x="3080099" y="1832149"/>
                    <a:pt x="2901238" y="1832149"/>
                  </a:cubicBezTo>
                  <a:cubicBezTo>
                    <a:pt x="2774810" y="1824757"/>
                    <a:pt x="2696008" y="1979289"/>
                    <a:pt x="2521955" y="1809972"/>
                  </a:cubicBezTo>
                  <a:cubicBezTo>
                    <a:pt x="2407941" y="1828500"/>
                    <a:pt x="2391007" y="1933805"/>
                    <a:pt x="2107618" y="1814734"/>
                  </a:cubicBezTo>
                  <a:cubicBezTo>
                    <a:pt x="1963949" y="1862359"/>
                    <a:pt x="1955238" y="1963174"/>
                    <a:pt x="1588505" y="1800447"/>
                  </a:cubicBezTo>
                  <a:cubicBezTo>
                    <a:pt x="1423406" y="1888553"/>
                    <a:pt x="1354369" y="1913167"/>
                    <a:pt x="1126543" y="1781396"/>
                  </a:cubicBezTo>
                  <a:cubicBezTo>
                    <a:pt x="986049" y="1876646"/>
                    <a:pt x="848750" y="1948092"/>
                    <a:pt x="693156" y="1805210"/>
                  </a:cubicBezTo>
                  <a:cubicBezTo>
                    <a:pt x="604237" y="1619465"/>
                    <a:pt x="786721" y="1271772"/>
                    <a:pt x="783525" y="1147938"/>
                  </a:cubicBezTo>
                  <a:cubicBezTo>
                    <a:pt x="735106" y="1026494"/>
                    <a:pt x="616163" y="1123380"/>
                    <a:pt x="497893" y="1019397"/>
                  </a:cubicBezTo>
                  <a:cubicBezTo>
                    <a:pt x="370098" y="996377"/>
                    <a:pt x="77896" y="1143968"/>
                    <a:pt x="7232" y="1014580"/>
                  </a:cubicBezTo>
                  <a:cubicBezTo>
                    <a:pt x="-29281" y="787572"/>
                    <a:pt x="81843" y="689151"/>
                    <a:pt x="131055" y="3859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99" name="Agrupar 98"/>
            <p:cNvGrpSpPr/>
            <p:nvPr/>
          </p:nvGrpSpPr>
          <p:grpSpPr>
            <a:xfrm>
              <a:off x="2024743" y="1958371"/>
              <a:ext cx="7203453" cy="2353432"/>
              <a:chOff x="2024743" y="1958371"/>
              <a:chExt cx="7203453" cy="2353432"/>
            </a:xfrm>
            <a:effectLst/>
          </p:grpSpPr>
          <p:sp>
            <p:nvSpPr>
              <p:cNvPr id="100" name="Retângulo 99"/>
              <p:cNvSpPr/>
              <p:nvPr/>
            </p:nvSpPr>
            <p:spPr>
              <a:xfrm>
                <a:off x="2024743" y="1958371"/>
                <a:ext cx="6387024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9600" b="1" dirty="0" err="1" smtClean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rgbClr val="FF3399"/>
                      </a:fgClr>
                      <a:bgClr>
                        <a:srgbClr val="FFCCFF"/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  <a:latin typeface="Forte" panose="03060902040502070203" pitchFamily="66" charset="0"/>
                  </a:rPr>
                  <a:t>Rosi</a:t>
                </a:r>
                <a:endParaRPr lang="pt-BR" sz="9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rgbClr val="FF3399"/>
                    </a:fgClr>
                    <a:bgClr>
                      <a:srgbClr val="FFCCFF"/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Forte" panose="03060902040502070203" pitchFamily="66" charset="0"/>
                </a:endParaRPr>
              </a:p>
            </p:txBody>
          </p:sp>
          <p:sp>
            <p:nvSpPr>
              <p:cNvPr id="101" name="Retângulo 100"/>
              <p:cNvSpPr/>
              <p:nvPr/>
            </p:nvSpPr>
            <p:spPr>
              <a:xfrm>
                <a:off x="2841172" y="2742143"/>
                <a:ext cx="6387024" cy="1569660"/>
              </a:xfrm>
              <a:prstGeom prst="rect">
                <a:avLst/>
              </a:prstGeom>
              <a:noFill/>
              <a:effectLst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9600" b="1" dirty="0" smtClean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rgbClr val="FF3399"/>
                      </a:fgClr>
                      <a:bgClr>
                        <a:srgbClr val="FFCCFF"/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  <a:latin typeface="Forte" panose="03060902040502070203" pitchFamily="66" charset="0"/>
                  </a:rPr>
                  <a:t>Roriz</a:t>
                </a:r>
                <a:endParaRPr lang="pt-BR" sz="9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rgbClr val="FF3399"/>
                    </a:fgClr>
                    <a:bgClr>
                      <a:srgbClr val="FFCCFF"/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Forte" panose="03060902040502070203" pitchFamily="66" charset="0"/>
                </a:endParaRPr>
              </a:p>
            </p:txBody>
          </p:sp>
        </p:grpSp>
      </p:grpSp>
      <p:sp>
        <p:nvSpPr>
          <p:cNvPr id="102" name="CaixaDeTexto 101"/>
          <p:cNvSpPr txBox="1"/>
          <p:nvPr/>
        </p:nvSpPr>
        <p:spPr>
          <a:xfrm>
            <a:off x="3348078" y="-1274224"/>
            <a:ext cx="668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Move as imagens para o centro formando “</a:t>
            </a:r>
            <a:r>
              <a:rPr lang="pt-BR" dirty="0" err="1" smtClean="0"/>
              <a:t>Rosi</a:t>
            </a:r>
            <a:r>
              <a:rPr lang="pt-BR" dirty="0" smtClean="0"/>
              <a:t> Roriz”</a:t>
            </a:r>
          </a:p>
          <a:p>
            <a:r>
              <a:rPr lang="pt-BR" dirty="0" smtClean="0"/>
              <a:t>(Reserva)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48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12943 0.1539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1" y="768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18165 0.1069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89" y="534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0.07448 0.05833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291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34388 0.26042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1300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4.81481E-6 L -0.05443 0.43587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" y="21782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7.40741E-7 L 0.4431 0.1412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8" y="706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-4.44444E-6 L 0.02265 0.4016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" y="2006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04167E-6 4.07407E-6 L -0.36992 -0.22547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03" y="-11273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8333E-6 -2.96296E-6 L -0.45235 -0.21527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17" y="-10764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2.59259E-6 L 0.00091 0.1099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48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2.22222E-6 L 0.05989 -0.2588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-1294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-1.85185E-6 L 0.1405 0.40463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2023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-2.59259E-6 L 0.11406 -0.40648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-20324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53" presetClass="exit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0833E-6 -4.44444E-6 L -0.28503 0.26412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58" y="13194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53" presetClass="exit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375E-6 -4.07407E-6 L -0.11966 -0.39421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-19722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53" presetClass="exit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-1.85185E-6 L 0.23998 -0.07037 " pathEditMode="relative" rAng="0" ptsTypes="AA">
                                      <p:cBhvr>
                                        <p:cTn id="1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-3519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53" presetClass="exit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E-6 2.96296E-6 L -0.11224 0.32662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16319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375E-6 -3.33333E-6 L -0.11966 -0.01852 " pathEditMode="relative" rAng="0" ptsTypes="AA">
                                      <p:cBhvr>
                                        <p:cTn id="1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-926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44444E-6 L -0.0349 0.28473 " pathEditMode="relative" rAng="0" ptsTypes="AA">
                                      <p:cBhvr>
                                        <p:cTn id="13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14236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2.59259E-6 L -0.23164 -0.01366 " pathEditMode="relative" rAng="0" ptsTypes="AA">
                                      <p:cBhvr>
                                        <p:cTn id="1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89" y="-694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95833E-6 7.40741E-7 L -0.10976 -0.1632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95" y="-8171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53" presetClass="exit" presetSubtype="3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25E-6 3.7037E-7 L -0.0974 0.18449 " pathEditMode="relative" rAng="0" ptsTypes="AA">
                                      <p:cBhvr>
                                        <p:cTn id="1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921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53" presetClass="exit" presetSubtype="3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66667E-6 -3.33333E-6 L -0.33373 -0.10833 " pathEditMode="relative" rAng="0" ptsTypes="AA">
                                      <p:cBhvr>
                                        <p:cTn id="1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93" y="-5417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53" presetClass="exit" presetSubtype="3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875E-6 -3.7037E-6 L -0.2944 -0.26111 " pathEditMode="relative" rAng="0" ptsTypes="AA">
                                      <p:cBhvr>
                                        <p:cTn id="17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7" y="-13056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53" presetClass="exit" presetSubtype="3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125E-6 4.81481E-6 L 0.20078 0.43773 " pathEditMode="relative" rAng="0" ptsTypes="AA">
                                      <p:cBhvr>
                                        <p:cTn id="17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21875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0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54167E-6 -2.22222E-6 L 0.41302 -0.23333 " pathEditMode="relative" rAng="0" ptsTypes="AA">
                                      <p:cBhvr>
                                        <p:cTn id="1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51" y="-11667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7 -4.07407E-6 L 0.29258 -0.39768 " pathEditMode="relative" rAng="0" ptsTypes="AA">
                                      <p:cBhvr>
                                        <p:cTn id="1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22" y="-19884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75E-6 3.33333E-6 L 0.3737 -0.39121 " pathEditMode="relative" rAng="0" ptsTypes="AA">
                                      <p:cBhvr>
                                        <p:cTn id="20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85" y="-1956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91667E-6 7.40741E-7 L -0.20455 -0.19514 " pathEditMode="relative" rAng="0" ptsTypes="AA">
                                      <p:cBhvr>
                                        <p:cTn id="20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34" y="-9769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4.375E-6 2.22222E-6 L -0.19362 0.27384 " pathEditMode="relative" rAng="0" ptsTypes="AA">
                                      <p:cBhvr>
                                        <p:cTn id="2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7" y="13681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16667E-6 2.59259E-6 L 0.15703 -0.25602 " pathEditMode="relative" rAng="0" ptsTypes="AA">
                                      <p:cBhvr>
                                        <p:cTn id="22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-12801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29167E-6 -1.11111E-6 L -0.028 -0.40555 " pathEditMode="relative" rAng="0" ptsTypes="AA">
                                      <p:cBhvr>
                                        <p:cTn id="22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-20278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0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25E-7 -2.22222E-6 L 0.43685 -0.05208 " pathEditMode="relative" rAng="0" ptsTypes="AA">
                                      <p:cBhvr>
                                        <p:cTn id="2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36" y="-2616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53" presetClass="exit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25E-6 1.48148E-6 L -0.03151 -0.20857 " pathEditMode="relative" rAng="0" ptsTypes="AA">
                                      <p:cBhvr>
                                        <p:cTn id="2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-10440"/>
                                    </p:animMotion>
                                  </p:childTnLst>
                                </p:cTn>
                              </p:par>
                              <p:par>
                                <p:cTn id="243" presetID="53" presetClass="exit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125E-6 -3.7037E-6 L 0.34688 0.40047 " pathEditMode="relative" rAng="0" ptsTypes="AA">
                                      <p:cBhvr>
                                        <p:cTn id="2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44" y="20023"/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53" presetClass="exit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875E-6 -2.96296E-6 L 0.10326 0.30371 " pathEditMode="relative" rAng="0" ptsTypes="AA">
                                      <p:cBhvr>
                                        <p:cTn id="2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15185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53" presetClass="exit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-4.07407E-6 L 0.18151 0.2551 " pathEditMode="relative" rAng="0" ptsTypes="AA">
                                      <p:cBhvr>
                                        <p:cTn id="26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76" y="12755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53" presetClass="exit" presetSubtype="3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5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6.25E-7 -7.40741E-7 L 0.25495 0.23657 " pathEditMode="relative" rAng="0" ptsTypes="AA">
                                      <p:cBhvr>
                                        <p:cTn id="27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7" y="11829"/>
                                    </p:animMotion>
                                  </p:childTnLst>
                                </p:cTn>
                              </p:par>
                              <p:par>
                                <p:cTn id="271" presetID="53" presetClass="exit" presetSubtype="3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58333E-6 4.81481E-6 L 0.04843 0.19768 " pathEditMode="relative" rAng="0" ptsTypes="AA">
                                      <p:cBhvr>
                                        <p:cTn id="27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9884"/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53" presetClass="exit" presetSubtype="3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4.16667E-6 -2.96296E-6 L 0.42813 0.41621 " pathEditMode="relative" rAng="0" ptsTypes="AA">
                                      <p:cBhvr>
                                        <p:cTn id="28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06" y="20810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53" presetClass="exit" presetSubtype="3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6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11022E-16 -4.07407E-6 L -0.19297 0.40579 " pathEditMode="relative" rAng="0" ptsTypes="AA">
                                      <p:cBhvr>
                                        <p:cTn id="29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20278"/>
                                    </p:animMotion>
                                  </p:childTnLst>
                                </p:cTn>
                              </p:par>
                              <p:par>
                                <p:cTn id="292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7 5.55112E-17 L 0.33216 0.13773 " pathEditMode="relative" rAng="0" ptsTypes="AA">
                                      <p:cBhvr>
                                        <p:cTn id="29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2" y="6875"/>
                                    </p:animMotion>
                                  </p:childTnLst>
                                </p:cTn>
                              </p:par>
                              <p:par>
                                <p:cTn id="299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375E-6 -1.11111E-6 L 0.03998 -0.40092 " pathEditMode="relative" rAng="0" ptsTypes="AA">
                                      <p:cBhvr>
                                        <p:cTn id="3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" y="-20046"/>
                                    </p:animMotion>
                                  </p:childTnLst>
                                </p:cTn>
                              </p:par>
                              <p:par>
                                <p:cTn id="306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2.08333E-6 1.85185E-6 L -0.27084 0.38866 " pathEditMode="relative" rAng="0" ptsTypes="AA">
                                      <p:cBhvr>
                                        <p:cTn id="31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9421"/>
                                    </p:animMotion>
                                  </p:childTnLst>
                                </p:cTn>
                              </p:par>
                              <p:par>
                                <p:cTn id="313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4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6.25E-7 2.22222E-6 L 0.32643 -0.14815 " pathEditMode="relative" rAng="0" ptsTypes="AA">
                                      <p:cBhvr>
                                        <p:cTn id="3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5" y="-7407"/>
                                    </p:animMotion>
                                  </p:childTnLst>
                                </p:cTn>
                              </p:par>
                              <p:par>
                                <p:cTn id="320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1.45833E-6 3.7037E-7 L 0.15547 0.00764 " pathEditMode="relative" rAng="0" ptsTypes="AA">
                                      <p:cBhvr>
                                        <p:cTn id="3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370"/>
                                    </p:animMotion>
                                  </p:childTnLst>
                                </p:cTn>
                              </p:par>
                              <p:par>
                                <p:cTn id="327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2.08333E-7 -4.81481E-6 L -0.35534 0.39653 " pathEditMode="relative" rAng="0" ptsTypes="AA">
                                      <p:cBhvr>
                                        <p:cTn id="33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73" y="19815"/>
                                    </p:animMotion>
                                  </p:childTnLst>
                                </p:cTn>
                              </p:par>
                              <p:par>
                                <p:cTn id="334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5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1.66667E-6 -4.44444E-6 L 0.24727 0.10394 " pathEditMode="relative" rAng="0" ptsTypes="AA">
                                      <p:cBhvr>
                                        <p:cTn id="3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57" y="5185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2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45833E-6 3.33333E-6 L -0.21862 -0.39005 " pathEditMode="relative" rAng="0" ptsTypes="AA">
                                      <p:cBhvr>
                                        <p:cTn id="34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38" y="-19514"/>
                                    </p:animMotion>
                                  </p:childTnLst>
                                </p:cTn>
                              </p:par>
                              <p:par>
                                <p:cTn id="348" presetID="53" presetClass="exit" presetSubtype="3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9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79167E-6 -1.85185E-6 L -0.46471 0.24792 " pathEditMode="relative" rAng="0" ptsTypes="AA">
                                      <p:cBhvr>
                                        <p:cTn id="35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42" y="12384"/>
                                    </p:animMotion>
                                  </p:childTnLst>
                                </p:cTn>
                              </p:par>
                              <p:par>
                                <p:cTn id="355" presetID="53" presetClass="exit" presetSubtype="3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29167E-6 3.7037E-7 L -0.42539 -0.08982 " pathEditMode="relative" rAng="0" ptsTypes="AA">
                                      <p:cBhvr>
                                        <p:cTn id="36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76" y="-4491"/>
                                    </p:animMotion>
                                  </p:childTnLst>
                                </p:cTn>
                              </p:par>
                              <p:par>
                                <p:cTn id="362" presetID="53" presetClass="exit" presetSubtype="3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25E-6 3.7037E-6 L 0.25976 -0.24422 " pathEditMode="relative" rAng="0" ptsTypes="AA">
                                      <p:cBhvr>
                                        <p:cTn id="36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2" y="-12222"/>
                                    </p:animMotion>
                                  </p:childTnLst>
                                </p:cTn>
                              </p:par>
                              <p:par>
                                <p:cTn id="369" presetID="53" presetClass="exit" presetSubtype="3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42" presetClass="path" presetSubtype="0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1.45833E-6 4.44444E-6 L -0.40456 0.33935 " pathEditMode="relative" rAng="0" ptsTypes="AA">
                                      <p:cBhvr>
                                        <p:cTn id="37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34" y="16968"/>
                                    </p:animMotion>
                                  </p:childTnLst>
                                </p:cTn>
                              </p:par>
                              <p:par>
                                <p:cTn id="376" presetID="53" presetClass="exit" presetSubtype="3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42" presetClass="path" presetSubtype="0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5E-6 4.44444E-6 L -0.36459 -0.36436 " pathEditMode="relative" rAng="0" ptsTypes="AA">
                                      <p:cBhvr>
                                        <p:cTn id="38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29" y="-18218"/>
                                    </p:animMotion>
                                  </p:childTnLst>
                                </p:cTn>
                              </p:par>
                              <p:par>
                                <p:cTn id="383" presetID="53" presetClass="exit" presetSubtype="3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42" presetClass="path" presetSubtype="0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4.58333E-6 3.7037E-6 L -0.45404 0.42176 " pathEditMode="relative" rAng="0" ptsTypes="AA">
                                      <p:cBhvr>
                                        <p:cTn id="38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08" y="21088"/>
                                    </p:animMotion>
                                  </p:childTnLst>
                                </p:cTn>
                              </p:par>
                              <p:par>
                                <p:cTn id="390" presetID="53" presetClass="exit" presetSubtype="3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1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42" presetClass="path" presetSubtype="0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1.66667E-6 7.40741E-7 L -0.04622 -0.01945 " pathEditMode="relative" rAng="0" ptsTypes="AA">
                                      <p:cBhvr>
                                        <p:cTn id="39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-972"/>
                                    </p:animMotion>
                                  </p:childTnLst>
                                </p:cTn>
                              </p:par>
                              <p:par>
                                <p:cTn id="397" presetID="53" presetClass="exit" presetSubtype="3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8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75E-6 3.33333E-6 L -0.35912 0.02129 " pathEditMode="relative" rAng="0" ptsTypes="AA">
                                      <p:cBhvr>
                                        <p:cTn id="40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56" y="1065"/>
                                    </p:animMotion>
                                  </p:childTnLst>
                                </p:cTn>
                              </p:par>
                              <p:par>
                                <p:cTn id="404" presetID="53" presetClass="exit" presetSubtype="3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95833E-6 2.22222E-6 L -0.11393 -0.27292 " pathEditMode="relative" rAng="0" ptsTypes="AA">
                                      <p:cBhvr>
                                        <p:cTn id="41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3" y="-13657"/>
                                    </p:animMotion>
                                  </p:childTnLst>
                                </p:cTn>
                              </p:par>
                              <p:par>
                                <p:cTn id="411" presetID="53" presetClass="exit" presetSubtype="3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2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4.16667E-6 3.7037E-6 L 0.42513 0.27291 " pathEditMode="relative" rAng="0" ptsTypes="AA">
                                      <p:cBhvr>
                                        <p:cTn id="41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50" y="13634"/>
                                    </p:animMotion>
                                  </p:childTnLst>
                                </p:cTn>
                              </p:par>
                              <p:par>
                                <p:cTn id="418" presetID="53" presetClass="exit" presetSubtype="3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9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91667E-6 -7.40741E-7 L -0.42578 0.09769 " pathEditMode="relative" rAng="0" ptsTypes="AA">
                                      <p:cBhvr>
                                        <p:cTn id="42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89" y="4884"/>
                                    </p:animMotion>
                                  </p:childTnLst>
                                </p:cTn>
                              </p:par>
                              <p:par>
                                <p:cTn id="425" presetID="53" presetClass="exit" presetSubtype="3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6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42" presetClass="path" presetSubtype="0" accel="50000" decel="5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2.08333E-6 -4.44444E-6 L -0.26472 0.09445 " pathEditMode="relative" rAng="0" ptsTypes="AA">
                                      <p:cBhvr>
                                        <p:cTn id="43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42" y="4722"/>
                                    </p:animMotion>
                                  </p:childTnLst>
                                </p:cTn>
                              </p:par>
                              <p:par>
                                <p:cTn id="432" presetID="53" presetClass="exit" presetSubtype="32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3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42" presetClass="path" presetSubtype="0" accel="50000" decel="5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1.875E-6 -3.7037E-7 L 0.34323 -0.01551 " pathEditMode="relative" rAng="0" ptsTypes="AA">
                                      <p:cBhvr>
                                        <p:cTn id="43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61" y="-787"/>
                                    </p:animMotion>
                                  </p:childTnLst>
                                </p:cTn>
                              </p:par>
                              <p:par>
                                <p:cTn id="439" presetID="53" presetClass="exit" presetSubtype="32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42" presetClass="path" presetSubtype="0" accel="50000" decel="5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-2.70833E-6 -2.59259E-6 L 0.20352 -0.39907 " pathEditMode="relative" rAng="0" ptsTypes="AA">
                                      <p:cBhvr>
                                        <p:cTn id="44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9" y="-19954"/>
                                    </p:animMotion>
                                  </p:childTnLst>
                                </p:cTn>
                              </p:par>
                              <p:par>
                                <p:cTn id="446" presetID="53" presetClass="exit" presetSubtype="32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42" presetClass="path" presetSubtype="0" accel="50000" decel="5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-1.25E-6 3.33333E-6 L 0.44193 -0.3963 " pathEditMode="relative" rAng="0" ptsTypes="AA">
                                      <p:cBhvr>
                                        <p:cTn id="45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96" y="-19815"/>
                                    </p:animMotion>
                                  </p:childTnLst>
                                </p:cTn>
                              </p:par>
                              <p:par>
                                <p:cTn id="453" presetID="53" presetClass="exit" presetSubtype="32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4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5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8.33333E-7 -7.40741E-7 L 0.26185 0.38843 " pathEditMode="relative" rAng="0" ptsTypes="AA">
                                      <p:cBhvr>
                                        <p:cTn id="45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19421"/>
                                    </p:animMotion>
                                  </p:childTnLst>
                                </p:cTn>
                              </p:par>
                              <p:par>
                                <p:cTn id="460" presetID="53" presetClass="exit" presetSubtype="3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1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2.91667E-6 2.96296E-6 L -0.45339 -0.39792 " pathEditMode="relative" rAng="0" ptsTypes="AA">
                                      <p:cBhvr>
                                        <p:cTn id="46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9" y="-19907"/>
                                    </p:animMotion>
                                  </p:childTnLst>
                                </p:cTn>
                              </p:par>
                              <p:par>
                                <p:cTn id="467" presetID="53" presetClass="exit" presetSubtype="3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8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9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2.08333E-7 2.22222E-6 L -0.35911 0.23703 " pathEditMode="relative" rAng="0" ptsTypes="AA">
                                      <p:cBhvr>
                                        <p:cTn id="47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56" y="11852"/>
                                    </p:animMotion>
                                  </p:childTnLst>
                                </p:cTn>
                              </p:par>
                              <p:par>
                                <p:cTn id="474" presetID="53" presetClass="exit" presetSubtype="3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5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4.16667E-7 3.33333E-6 L -0.30365 -0.41667 " pathEditMode="relative" rAng="0" ptsTypes="AA">
                                      <p:cBhvr>
                                        <p:cTn id="480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2" y="-20833"/>
                                    </p:animMotion>
                                  </p:childTnLst>
                                </p:cTn>
                              </p:par>
                              <p:par>
                                <p:cTn id="481" presetID="53" presetClass="exit" presetSubtype="3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2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3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42" presetClass="path" presetSubtype="0" accel="50000" decel="5000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-2.5E-6 2.59259E-6 L 0.12865 -0.12454 " pathEditMode="relative" rAng="0" ptsTypes="AA">
                                      <p:cBhvr>
                                        <p:cTn id="48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32" y="-6227"/>
                                    </p:animMotion>
                                  </p:childTnLst>
                                </p:cTn>
                              </p:par>
                              <p:par>
                                <p:cTn id="488" presetID="53" presetClass="exit" presetSubtype="3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9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0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42" presetClass="path" presetSubtype="0" accel="50000" decel="5000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2.70833E-6 0 L 0.0358 -0.0794 " pathEditMode="relative" rAng="0" ptsTypes="AA">
                                      <p:cBhvr>
                                        <p:cTn id="494" dur="10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-3981"/>
                                    </p:animMotion>
                                  </p:childTnLst>
                                </p:cTn>
                              </p:par>
                              <p:par>
                                <p:cTn id="495" presetID="53" presetClass="exit" presetSubtype="3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6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783</TotalTime>
  <Words>51</Words>
  <Application>Microsoft Office PowerPoint</Application>
  <PresentationFormat>Widescreen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Forte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OI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Wagner</dc:creator>
  <cp:lastModifiedBy>brunowvmoraes@gmail.com</cp:lastModifiedBy>
  <cp:revision>68</cp:revision>
  <dcterms:created xsi:type="dcterms:W3CDTF">2019-04-08T22:00:15Z</dcterms:created>
  <dcterms:modified xsi:type="dcterms:W3CDTF">2019-04-10T00:53:23Z</dcterms:modified>
</cp:coreProperties>
</file>