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3399"/>
    <a:srgbClr val="D60093"/>
    <a:srgbClr val="FFC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0" d="100"/>
          <a:sy n="10" d="100"/>
        </p:scale>
        <p:origin x="1878" y="14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A18F-E398-404F-981C-8C6A06C2B683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D666-2E1E-441A-ACFD-D9D932EF4F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36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ndAc>
          <p:stSnd>
            <p:snd r:embed="rId1" name="Musica_Vinheta_v3 - 09042019 22.32.wav"/>
          </p:stSnd>
        </p:sndAc>
      </p:transition>
    </mc:Choice>
    <mc:Fallback xmlns="">
      <p:transition>
        <p:sndAc>
          <p:stSnd>
            <p:snd r:embed="rId3" name="Musica_Vinheta_v3 - 09042019 22.32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A18F-E398-404F-981C-8C6A06C2B683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D666-2E1E-441A-ACFD-D9D932EF4F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9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ndAc>
          <p:stSnd>
            <p:snd r:embed="rId1" name="Musica_Vinheta_v3 - 09042019 22.32.wav"/>
          </p:stSnd>
        </p:sndAc>
      </p:transition>
    </mc:Choice>
    <mc:Fallback xmlns="">
      <p:transition>
        <p:sndAc>
          <p:stSnd>
            <p:snd r:embed="rId3" name="Musica_Vinheta_v3 - 09042019 22.32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A18F-E398-404F-981C-8C6A06C2B683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D666-2E1E-441A-ACFD-D9D932EF4F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15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ndAc>
          <p:stSnd>
            <p:snd r:embed="rId1" name="Musica_Vinheta_v3 - 09042019 22.32.wav"/>
          </p:stSnd>
        </p:sndAc>
      </p:transition>
    </mc:Choice>
    <mc:Fallback xmlns="">
      <p:transition>
        <p:sndAc>
          <p:stSnd>
            <p:snd r:embed="rId3" name="Musica_Vinheta_v3 - 09042019 22.32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A18F-E398-404F-981C-8C6A06C2B683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D666-2E1E-441A-ACFD-D9D932EF4F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84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ndAc>
          <p:stSnd>
            <p:snd r:embed="rId1" name="Musica_Vinheta_v3 - 09042019 22.32.wav"/>
          </p:stSnd>
        </p:sndAc>
      </p:transition>
    </mc:Choice>
    <mc:Fallback xmlns="">
      <p:transition>
        <p:sndAc>
          <p:stSnd>
            <p:snd r:embed="rId3" name="Musica_Vinheta_v3 - 09042019 22.32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A18F-E398-404F-981C-8C6A06C2B683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D666-2E1E-441A-ACFD-D9D932EF4F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79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ndAc>
          <p:stSnd>
            <p:snd r:embed="rId1" name="Musica_Vinheta_v3 - 09042019 22.32.wav"/>
          </p:stSnd>
        </p:sndAc>
      </p:transition>
    </mc:Choice>
    <mc:Fallback xmlns="">
      <p:transition>
        <p:sndAc>
          <p:stSnd>
            <p:snd r:embed="rId3" name="Musica_Vinheta_v3 - 09042019 22.32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A18F-E398-404F-981C-8C6A06C2B683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D666-2E1E-441A-ACFD-D9D932EF4F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45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ndAc>
          <p:stSnd>
            <p:snd r:embed="rId1" name="Musica_Vinheta_v3 - 09042019 22.32.wav"/>
          </p:stSnd>
        </p:sndAc>
      </p:transition>
    </mc:Choice>
    <mc:Fallback xmlns="">
      <p:transition>
        <p:sndAc>
          <p:stSnd>
            <p:snd r:embed="rId3" name="Musica_Vinheta_v3 - 09042019 22.32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A18F-E398-404F-981C-8C6A06C2B683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D666-2E1E-441A-ACFD-D9D932EF4F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5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ndAc>
          <p:stSnd>
            <p:snd r:embed="rId1" name="Musica_Vinheta_v3 - 09042019 22.32.wav"/>
          </p:stSnd>
        </p:sndAc>
      </p:transition>
    </mc:Choice>
    <mc:Fallback xmlns="">
      <p:transition>
        <p:sndAc>
          <p:stSnd>
            <p:snd r:embed="rId3" name="Musica_Vinheta_v3 - 09042019 22.32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A18F-E398-404F-981C-8C6A06C2B683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D666-2E1E-441A-ACFD-D9D932EF4F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10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ndAc>
          <p:stSnd>
            <p:snd r:embed="rId1" name="Musica_Vinheta_v3 - 09042019 22.32.wav"/>
          </p:stSnd>
        </p:sndAc>
      </p:transition>
    </mc:Choice>
    <mc:Fallback xmlns="">
      <p:transition>
        <p:sndAc>
          <p:stSnd>
            <p:snd r:embed="rId3" name="Musica_Vinheta_v3 - 09042019 22.32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A18F-E398-404F-981C-8C6A06C2B683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D666-2E1E-441A-ACFD-D9D932EF4F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80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ndAc>
          <p:stSnd>
            <p:snd r:embed="rId1" name="Musica_Vinheta_v3 - 09042019 22.32.wav"/>
          </p:stSnd>
        </p:sndAc>
      </p:transition>
    </mc:Choice>
    <mc:Fallback xmlns="">
      <p:transition>
        <p:sndAc>
          <p:stSnd>
            <p:snd r:embed="rId3" name="Musica_Vinheta_v3 - 09042019 22.32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A18F-E398-404F-981C-8C6A06C2B683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D666-2E1E-441A-ACFD-D9D932EF4F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71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ndAc>
          <p:stSnd>
            <p:snd r:embed="rId1" name="Musica_Vinheta_v3 - 09042019 22.32.wav"/>
          </p:stSnd>
        </p:sndAc>
      </p:transition>
    </mc:Choice>
    <mc:Fallback xmlns="">
      <p:transition>
        <p:sndAc>
          <p:stSnd>
            <p:snd r:embed="rId3" name="Musica_Vinheta_v3 - 09042019 22.32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0A18F-E398-404F-981C-8C6A06C2B683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D666-2E1E-441A-ACFD-D9D932EF4F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25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sndAc>
          <p:stSnd>
            <p:snd r:embed="rId1" name="Musica_Vinheta_v3 - 09042019 22.32.wav"/>
          </p:stSnd>
        </p:sndAc>
      </p:transition>
    </mc:Choice>
    <mc:Fallback xmlns="">
      <p:transition>
        <p:sndAc>
          <p:stSnd>
            <p:snd r:embed="rId3" name="Musica_Vinheta_v3 - 09042019 22.32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0A18F-E398-404F-981C-8C6A06C2B683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5D666-2E1E-441A-ACFD-D9D932EF4F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797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>
        <p:sndAc>
          <p:stSnd>
            <p:snd r:embed="rId13" name="Musica_Vinheta_v3 - 09042019 22.32.wav"/>
          </p:stSnd>
        </p:sndAc>
      </p:transition>
    </mc:Choice>
    <mc:Fallback xmlns="">
      <p:transition>
        <p:sndAc>
          <p:stSnd>
            <p:snd r:embed="rId14" name="Musica_Vinheta_v3 - 09042019 22.32.wav"/>
          </p:stSnd>
        </p:sndAc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.png"/><Relationship Id="rId21" Type="http://schemas.openxmlformats.org/officeDocument/2006/relationships/image" Target="../media/image19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63" Type="http://schemas.openxmlformats.org/officeDocument/2006/relationships/image" Target="../media/image61.png"/><Relationship Id="rId68" Type="http://schemas.openxmlformats.org/officeDocument/2006/relationships/image" Target="../media/image66.png"/><Relationship Id="rId7" Type="http://schemas.openxmlformats.org/officeDocument/2006/relationships/image" Target="../media/image5.png"/><Relationship Id="rId71" Type="http://schemas.openxmlformats.org/officeDocument/2006/relationships/image" Target="../media/image69.png"/><Relationship Id="rId2" Type="http://schemas.openxmlformats.org/officeDocument/2006/relationships/audio" Target="../media/audio1.wav"/><Relationship Id="rId16" Type="http://schemas.openxmlformats.org/officeDocument/2006/relationships/image" Target="../media/image14.png"/><Relationship Id="rId29" Type="http://schemas.openxmlformats.org/officeDocument/2006/relationships/image" Target="../media/image27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3" Type="http://schemas.openxmlformats.org/officeDocument/2006/relationships/image" Target="../media/image51.png"/><Relationship Id="rId58" Type="http://schemas.openxmlformats.org/officeDocument/2006/relationships/image" Target="../media/image56.png"/><Relationship Id="rId66" Type="http://schemas.openxmlformats.org/officeDocument/2006/relationships/image" Target="../media/image64.png"/><Relationship Id="rId5" Type="http://schemas.openxmlformats.org/officeDocument/2006/relationships/image" Target="../media/image3.png"/><Relationship Id="rId61" Type="http://schemas.openxmlformats.org/officeDocument/2006/relationships/image" Target="../media/image59.png"/><Relationship Id="rId19" Type="http://schemas.openxmlformats.org/officeDocument/2006/relationships/image" Target="../media/image1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56" Type="http://schemas.openxmlformats.org/officeDocument/2006/relationships/image" Target="../media/image54.png"/><Relationship Id="rId64" Type="http://schemas.openxmlformats.org/officeDocument/2006/relationships/image" Target="../media/image62.png"/><Relationship Id="rId69" Type="http://schemas.openxmlformats.org/officeDocument/2006/relationships/image" Target="../media/image67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72" Type="http://schemas.openxmlformats.org/officeDocument/2006/relationships/image" Target="../media/image70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59" Type="http://schemas.openxmlformats.org/officeDocument/2006/relationships/image" Target="../media/image57.png"/><Relationship Id="rId67" Type="http://schemas.openxmlformats.org/officeDocument/2006/relationships/image" Target="../media/image65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54" Type="http://schemas.openxmlformats.org/officeDocument/2006/relationships/image" Target="../media/image52.png"/><Relationship Id="rId62" Type="http://schemas.openxmlformats.org/officeDocument/2006/relationships/image" Target="../media/image60.png"/><Relationship Id="rId70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57" Type="http://schemas.openxmlformats.org/officeDocument/2006/relationships/image" Target="../media/image55.png"/><Relationship Id="rId10" Type="http://schemas.openxmlformats.org/officeDocument/2006/relationships/image" Target="../media/image8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60" Type="http://schemas.openxmlformats.org/officeDocument/2006/relationships/image" Target="../media/image58.png"/><Relationship Id="rId65" Type="http://schemas.openxmlformats.org/officeDocument/2006/relationships/image" Target="../media/image63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9" Type="http://schemas.openxmlformats.org/officeDocument/2006/relationships/image" Target="../media/image37.png"/><Relationship Id="rId34" Type="http://schemas.openxmlformats.org/officeDocument/2006/relationships/image" Target="../media/image32.png"/><Relationship Id="rId50" Type="http://schemas.openxmlformats.org/officeDocument/2006/relationships/image" Target="../media/image48.png"/><Relationship Id="rId55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63" Type="http://schemas.openxmlformats.org/officeDocument/2006/relationships/image" Target="../media/image62.png"/><Relationship Id="rId68" Type="http://schemas.openxmlformats.org/officeDocument/2006/relationships/image" Target="../media/image67.png"/><Relationship Id="rId7" Type="http://schemas.openxmlformats.org/officeDocument/2006/relationships/image" Target="../media/image6.png"/><Relationship Id="rId71" Type="http://schemas.openxmlformats.org/officeDocument/2006/relationships/image" Target="../media/image70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66" Type="http://schemas.openxmlformats.org/officeDocument/2006/relationships/image" Target="../media/image65.png"/><Relationship Id="rId5" Type="http://schemas.openxmlformats.org/officeDocument/2006/relationships/image" Target="../media/image4.png"/><Relationship Id="rId61" Type="http://schemas.openxmlformats.org/officeDocument/2006/relationships/image" Target="../media/image60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69" Type="http://schemas.openxmlformats.org/officeDocument/2006/relationships/image" Target="../media/image68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67" Type="http://schemas.openxmlformats.org/officeDocument/2006/relationships/image" Target="../media/image6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70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tângulo 9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91000">
                <a:srgbClr val="FFC3EC"/>
              </a:gs>
              <a:gs pos="72000">
                <a:srgbClr val="FFDBFF"/>
              </a:gs>
              <a:gs pos="100000">
                <a:srgbClr val="FF99CC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688" y="1874700"/>
            <a:ext cx="914528" cy="91452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120" y="2186384"/>
            <a:ext cx="914528" cy="91452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04" y="2541652"/>
            <a:ext cx="914528" cy="91452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81" y="1151792"/>
            <a:ext cx="952633" cy="95263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809" y="-44262"/>
            <a:ext cx="914528" cy="914528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50" y="1964287"/>
            <a:ext cx="914528" cy="914528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281" y="190470"/>
            <a:ext cx="914528" cy="914528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236" y="4521334"/>
            <a:ext cx="914528" cy="914528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984" y="4474757"/>
            <a:ext cx="914528" cy="914528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480" y="2208176"/>
            <a:ext cx="914528" cy="914528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252" y="4747892"/>
            <a:ext cx="914528" cy="914528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332" y="156016"/>
            <a:ext cx="914528" cy="914528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322" y="5749324"/>
            <a:ext cx="914528" cy="914528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233" y="1134124"/>
            <a:ext cx="914528" cy="914528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325" y="5666150"/>
            <a:ext cx="914528" cy="914528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521" y="3456180"/>
            <a:ext cx="914528" cy="914528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527" y="654840"/>
            <a:ext cx="914528" cy="914528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325" y="3071170"/>
            <a:ext cx="914528" cy="914528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884" y="1005534"/>
            <a:ext cx="914528" cy="914528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126" y="3065841"/>
            <a:ext cx="914528" cy="914528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474" y="4064070"/>
            <a:ext cx="914528" cy="914528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347" y="1718360"/>
            <a:ext cx="914528" cy="914528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003" y="3714686"/>
            <a:ext cx="914528" cy="914528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193" y="4797539"/>
            <a:ext cx="914528" cy="914528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256" y="58143"/>
            <a:ext cx="709470" cy="709470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02" y="4538067"/>
            <a:ext cx="914528" cy="914528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485" y="5708353"/>
            <a:ext cx="914528" cy="914528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48" y="5657441"/>
            <a:ext cx="914528" cy="914528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563" y="4321526"/>
            <a:ext cx="914528" cy="914528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53" y="1104998"/>
            <a:ext cx="914528" cy="914528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508" y="4737353"/>
            <a:ext cx="914528" cy="914528"/>
          </a:xfrm>
          <a:prstGeom prst="rect">
            <a:avLst/>
          </a:prstGeom>
        </p:spPr>
      </p:pic>
      <p:pic>
        <p:nvPicPr>
          <p:cNvPr id="46" name="Imagem 45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855" y="5663153"/>
            <a:ext cx="914528" cy="914528"/>
          </a:xfrm>
          <a:prstGeom prst="rect">
            <a:avLst/>
          </a:prstGeom>
        </p:spPr>
      </p:pic>
      <p:pic>
        <p:nvPicPr>
          <p:cNvPr id="47" name="Imagem 46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50" y="3338949"/>
            <a:ext cx="914528" cy="914528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441" y="4384903"/>
            <a:ext cx="914528" cy="914528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349" y="210448"/>
            <a:ext cx="914528" cy="914528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446" y="874272"/>
            <a:ext cx="914528" cy="914528"/>
          </a:xfrm>
          <a:prstGeom prst="rect">
            <a:avLst/>
          </a:prstGeom>
        </p:spPr>
      </p:pic>
      <p:pic>
        <p:nvPicPr>
          <p:cNvPr id="51" name="Imagem 50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172" y="1207748"/>
            <a:ext cx="914528" cy="914528"/>
          </a:xfrm>
          <a:prstGeom prst="rect">
            <a:avLst/>
          </a:prstGeom>
        </p:spPr>
      </p:pic>
      <p:pic>
        <p:nvPicPr>
          <p:cNvPr id="52" name="Imagem 51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028" y="1322510"/>
            <a:ext cx="914528" cy="914528"/>
          </a:xfrm>
          <a:prstGeom prst="rect">
            <a:avLst/>
          </a:prstGeom>
        </p:spPr>
      </p:pic>
      <p:pic>
        <p:nvPicPr>
          <p:cNvPr id="53" name="Imagem 52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962" y="1541224"/>
            <a:ext cx="914528" cy="914528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25" y="103609"/>
            <a:ext cx="914528" cy="914528"/>
          </a:xfrm>
          <a:prstGeom prst="rect">
            <a:avLst/>
          </a:prstGeom>
        </p:spPr>
      </p:pic>
      <p:pic>
        <p:nvPicPr>
          <p:cNvPr id="55" name="Imagem 54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960" y="137030"/>
            <a:ext cx="914528" cy="914528"/>
          </a:xfrm>
          <a:prstGeom prst="rect">
            <a:avLst/>
          </a:prstGeom>
        </p:spPr>
      </p:pic>
      <p:pic>
        <p:nvPicPr>
          <p:cNvPr id="56" name="Imagem 55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221" y="2029569"/>
            <a:ext cx="914528" cy="914528"/>
          </a:xfrm>
          <a:prstGeom prst="rect">
            <a:avLst/>
          </a:prstGeom>
        </p:spPr>
      </p:pic>
      <p:pic>
        <p:nvPicPr>
          <p:cNvPr id="57" name="Imagem 56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877" y="5748320"/>
            <a:ext cx="914528" cy="914528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285" y="216093"/>
            <a:ext cx="914528" cy="914528"/>
          </a:xfrm>
          <a:prstGeom prst="rect">
            <a:avLst/>
          </a:prstGeom>
        </p:spPr>
      </p:pic>
      <p:pic>
        <p:nvPicPr>
          <p:cNvPr id="59" name="Imagem 58"/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00" y="3976723"/>
            <a:ext cx="914528" cy="914528"/>
          </a:xfrm>
          <a:prstGeom prst="rect">
            <a:avLst/>
          </a:prstGeom>
        </p:spPr>
      </p:pic>
      <p:pic>
        <p:nvPicPr>
          <p:cNvPr id="61" name="Imagem 60"/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930" y="2875126"/>
            <a:ext cx="914528" cy="914528"/>
          </a:xfrm>
          <a:prstGeom prst="rect">
            <a:avLst/>
          </a:prstGeom>
        </p:spPr>
      </p:pic>
      <p:pic>
        <p:nvPicPr>
          <p:cNvPr id="64" name="Imagem 63"/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686" y="116160"/>
            <a:ext cx="914528" cy="914528"/>
          </a:xfrm>
          <a:prstGeom prst="rect">
            <a:avLst/>
          </a:prstGeom>
        </p:spPr>
      </p:pic>
      <p:pic>
        <p:nvPicPr>
          <p:cNvPr id="65" name="Imagem 64"/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715" y="2248672"/>
            <a:ext cx="914528" cy="914528"/>
          </a:xfrm>
          <a:prstGeom prst="rect">
            <a:avLst/>
          </a:prstGeom>
        </p:spPr>
      </p:pic>
      <p:pic>
        <p:nvPicPr>
          <p:cNvPr id="66" name="Imagem 65"/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889" y="5658247"/>
            <a:ext cx="914528" cy="914528"/>
          </a:xfrm>
          <a:prstGeom prst="rect">
            <a:avLst/>
          </a:prstGeom>
        </p:spPr>
      </p:pic>
      <p:pic>
        <p:nvPicPr>
          <p:cNvPr id="68" name="Imagem 67"/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584" y="1226585"/>
            <a:ext cx="914528" cy="914528"/>
          </a:xfrm>
          <a:prstGeom prst="rect">
            <a:avLst/>
          </a:prstGeom>
        </p:spPr>
      </p:pic>
      <p:pic>
        <p:nvPicPr>
          <p:cNvPr id="69" name="Imagem 68"/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381" y="3560229"/>
            <a:ext cx="914528" cy="914528"/>
          </a:xfrm>
          <a:prstGeom prst="rect">
            <a:avLst/>
          </a:prstGeom>
        </p:spPr>
      </p:pic>
      <p:pic>
        <p:nvPicPr>
          <p:cNvPr id="70" name="Imagem 69"/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049" y="4618745"/>
            <a:ext cx="914528" cy="914528"/>
          </a:xfrm>
          <a:prstGeom prst="rect">
            <a:avLst/>
          </a:prstGeom>
        </p:spPr>
      </p:pic>
      <p:pic>
        <p:nvPicPr>
          <p:cNvPr id="72" name="Imagem 71"/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00" y="566570"/>
            <a:ext cx="914528" cy="914528"/>
          </a:xfrm>
          <a:prstGeom prst="rect">
            <a:avLst/>
          </a:prstGeom>
        </p:spPr>
      </p:pic>
      <p:pic>
        <p:nvPicPr>
          <p:cNvPr id="73" name="Imagem 72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791" y="5452595"/>
            <a:ext cx="914528" cy="914528"/>
          </a:xfrm>
          <a:prstGeom prst="rect">
            <a:avLst/>
          </a:prstGeom>
        </p:spPr>
      </p:pic>
      <p:pic>
        <p:nvPicPr>
          <p:cNvPr id="75" name="Imagem 74"/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984" y="-10725"/>
            <a:ext cx="914528" cy="914528"/>
          </a:xfrm>
          <a:prstGeom prst="rect">
            <a:avLst/>
          </a:prstGeom>
        </p:spPr>
      </p:pic>
      <p:pic>
        <p:nvPicPr>
          <p:cNvPr id="76" name="Imagem 75"/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799" y="3077683"/>
            <a:ext cx="914528" cy="914528"/>
          </a:xfrm>
          <a:prstGeom prst="rect">
            <a:avLst/>
          </a:prstGeom>
        </p:spPr>
      </p:pic>
      <p:pic>
        <p:nvPicPr>
          <p:cNvPr id="77" name="Imagem 76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222" y="2742692"/>
            <a:ext cx="914528" cy="914528"/>
          </a:xfrm>
          <a:prstGeom prst="rect">
            <a:avLst/>
          </a:prstGeom>
        </p:spPr>
      </p:pic>
      <p:pic>
        <p:nvPicPr>
          <p:cNvPr id="78" name="Imagem 77"/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071" y="4833792"/>
            <a:ext cx="914528" cy="914528"/>
          </a:xfrm>
          <a:prstGeom prst="rect">
            <a:avLst/>
          </a:prstGeom>
        </p:spPr>
      </p:pic>
      <p:pic>
        <p:nvPicPr>
          <p:cNvPr id="80" name="Imagem 79"/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25" y="1060596"/>
            <a:ext cx="914528" cy="914528"/>
          </a:xfrm>
          <a:prstGeom prst="rect">
            <a:avLst/>
          </a:prstGeom>
        </p:spPr>
      </p:pic>
      <p:pic>
        <p:nvPicPr>
          <p:cNvPr id="83" name="Imagem 82"/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990" y="2266079"/>
            <a:ext cx="914528" cy="914528"/>
          </a:xfrm>
          <a:prstGeom prst="rect">
            <a:avLst/>
          </a:prstGeom>
        </p:spPr>
      </p:pic>
      <p:pic>
        <p:nvPicPr>
          <p:cNvPr id="84" name="Imagem 83"/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216" y="2248672"/>
            <a:ext cx="914528" cy="914528"/>
          </a:xfrm>
          <a:prstGeom prst="rect">
            <a:avLst/>
          </a:prstGeom>
        </p:spPr>
      </p:pic>
      <p:pic>
        <p:nvPicPr>
          <p:cNvPr id="85" name="Imagem 84"/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27" y="3025473"/>
            <a:ext cx="914528" cy="914528"/>
          </a:xfrm>
          <a:prstGeom prst="rect">
            <a:avLst/>
          </a:prstGeom>
        </p:spPr>
      </p:pic>
      <p:pic>
        <p:nvPicPr>
          <p:cNvPr id="87" name="Imagem 86"/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852" y="5749324"/>
            <a:ext cx="914528" cy="914528"/>
          </a:xfrm>
          <a:prstGeom prst="rect">
            <a:avLst/>
          </a:prstGeom>
        </p:spPr>
      </p:pic>
      <p:pic>
        <p:nvPicPr>
          <p:cNvPr id="89" name="Imagem 88"/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38" y="5657907"/>
            <a:ext cx="914528" cy="914528"/>
          </a:xfrm>
          <a:prstGeom prst="rect">
            <a:avLst/>
          </a:prstGeom>
        </p:spPr>
      </p:pic>
      <p:pic>
        <p:nvPicPr>
          <p:cNvPr id="90" name="Imagem 89"/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60" y="293766"/>
            <a:ext cx="914528" cy="914528"/>
          </a:xfrm>
          <a:prstGeom prst="rect">
            <a:avLst/>
          </a:prstGeom>
        </p:spPr>
      </p:pic>
      <p:pic>
        <p:nvPicPr>
          <p:cNvPr id="91" name="Imagem 90"/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647" y="5712067"/>
            <a:ext cx="914528" cy="914528"/>
          </a:xfrm>
          <a:prstGeom prst="rect">
            <a:avLst/>
          </a:prstGeom>
        </p:spPr>
      </p:pic>
      <p:pic>
        <p:nvPicPr>
          <p:cNvPr id="92" name="Imagem 91"/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336" y="1362534"/>
            <a:ext cx="914528" cy="914528"/>
          </a:xfrm>
          <a:prstGeom prst="rect">
            <a:avLst/>
          </a:prstGeom>
        </p:spPr>
      </p:pic>
      <p:pic>
        <p:nvPicPr>
          <p:cNvPr id="94" name="Imagem 93"/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492" y="5981318"/>
            <a:ext cx="609685" cy="609685"/>
          </a:xfrm>
          <a:prstGeom prst="rect">
            <a:avLst/>
          </a:prstGeom>
        </p:spPr>
      </p:pic>
      <p:pic>
        <p:nvPicPr>
          <p:cNvPr id="96" name="Imagem 95"/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697" y="3751766"/>
            <a:ext cx="914528" cy="914528"/>
          </a:xfrm>
          <a:prstGeom prst="rect">
            <a:avLst/>
          </a:prstGeom>
        </p:spPr>
      </p:pic>
      <p:pic>
        <p:nvPicPr>
          <p:cNvPr id="97" name="Imagem 96"/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657" y="3486426"/>
            <a:ext cx="914528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09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>
        <p:sndAc>
          <p:stSnd>
            <p:snd r:embed="rId2" name="Musica_Vinheta_v3 - 09042019 22.32.wav"/>
          </p:stSnd>
        </p:sndAc>
      </p:transition>
    </mc:Choice>
    <mc:Fallback>
      <p:transition advClick="0" advTm="0">
        <p:sndAc>
          <p:stSnd>
            <p:snd r:embed="rId2" name="Musica_Vinheta_v3 - 09042019 22.32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200"/>
                            </p:stCondLst>
                            <p:childTnLst>
                              <p:par>
                                <p:cTn id="13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300"/>
                            </p:stCondLst>
                            <p:childTnLst>
                              <p:par>
                                <p:cTn id="14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400"/>
                            </p:stCondLst>
                            <p:childTnLst>
                              <p:par>
                                <p:cTn id="14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500"/>
                            </p:stCondLst>
                            <p:childTnLst>
                              <p:par>
                                <p:cTn id="15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tângulo 10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91000">
                <a:srgbClr val="FFC3EC"/>
              </a:gs>
              <a:gs pos="72000">
                <a:srgbClr val="FFDBFF"/>
              </a:gs>
              <a:gs pos="100000">
                <a:srgbClr val="FF99CC"/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688" y="1874700"/>
            <a:ext cx="914528" cy="91452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120" y="2186384"/>
            <a:ext cx="914528" cy="914528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04" y="2541652"/>
            <a:ext cx="914528" cy="91452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381" y="1151792"/>
            <a:ext cx="952633" cy="952633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809" y="-44262"/>
            <a:ext cx="914528" cy="914528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50" y="1964287"/>
            <a:ext cx="914528" cy="914528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281" y="190470"/>
            <a:ext cx="914528" cy="914528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236" y="4521334"/>
            <a:ext cx="914528" cy="914528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984" y="4474757"/>
            <a:ext cx="914528" cy="914528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480" y="2208176"/>
            <a:ext cx="914528" cy="914528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252" y="4747892"/>
            <a:ext cx="914528" cy="914528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332" y="156016"/>
            <a:ext cx="914528" cy="914528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322" y="5749324"/>
            <a:ext cx="914528" cy="914528"/>
          </a:xfrm>
          <a:prstGeom prst="rect">
            <a:avLst/>
          </a:prstGeom>
        </p:spPr>
      </p:pic>
      <p:pic>
        <p:nvPicPr>
          <p:cNvPr id="26" name="Imagem 2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233" y="1134124"/>
            <a:ext cx="914528" cy="914528"/>
          </a:xfrm>
          <a:prstGeom prst="rect">
            <a:avLst/>
          </a:prstGeom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325" y="5666150"/>
            <a:ext cx="914528" cy="914528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521" y="3456180"/>
            <a:ext cx="914528" cy="914528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527" y="654840"/>
            <a:ext cx="914528" cy="914528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325" y="3071170"/>
            <a:ext cx="914528" cy="914528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884" y="1005534"/>
            <a:ext cx="914528" cy="914528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126" y="3065841"/>
            <a:ext cx="914528" cy="914528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474" y="4064070"/>
            <a:ext cx="914528" cy="914528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347" y="1718360"/>
            <a:ext cx="914528" cy="914528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003" y="3714686"/>
            <a:ext cx="914528" cy="914528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0193" y="4797539"/>
            <a:ext cx="914528" cy="914528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256" y="58143"/>
            <a:ext cx="709470" cy="709470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02" y="4538067"/>
            <a:ext cx="914528" cy="914528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485" y="5708353"/>
            <a:ext cx="914528" cy="914528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48" y="5657441"/>
            <a:ext cx="914528" cy="914528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563" y="4321526"/>
            <a:ext cx="914528" cy="914528"/>
          </a:xfrm>
          <a:prstGeom prst="rect">
            <a:avLst/>
          </a:prstGeom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853" y="1104998"/>
            <a:ext cx="914528" cy="914528"/>
          </a:xfrm>
          <a:prstGeom prst="rect">
            <a:avLst/>
          </a:prstGeom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508" y="4737353"/>
            <a:ext cx="914528" cy="914528"/>
          </a:xfrm>
          <a:prstGeom prst="rect">
            <a:avLst/>
          </a:prstGeom>
        </p:spPr>
      </p:pic>
      <p:pic>
        <p:nvPicPr>
          <p:cNvPr id="46" name="Imagem 45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855" y="5663153"/>
            <a:ext cx="914528" cy="914528"/>
          </a:xfrm>
          <a:prstGeom prst="rect">
            <a:avLst/>
          </a:prstGeom>
        </p:spPr>
      </p:pic>
      <p:pic>
        <p:nvPicPr>
          <p:cNvPr id="47" name="Imagem 46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50" y="3338949"/>
            <a:ext cx="914528" cy="914528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441" y="4384903"/>
            <a:ext cx="914528" cy="914528"/>
          </a:xfrm>
          <a:prstGeom prst="rect">
            <a:avLst/>
          </a:prstGeom>
        </p:spPr>
      </p:pic>
      <p:pic>
        <p:nvPicPr>
          <p:cNvPr id="49" name="Imagem 48"/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349" y="210448"/>
            <a:ext cx="914528" cy="914528"/>
          </a:xfrm>
          <a:prstGeom prst="rect">
            <a:avLst/>
          </a:prstGeom>
        </p:spPr>
      </p:pic>
      <p:pic>
        <p:nvPicPr>
          <p:cNvPr id="50" name="Imagem 49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446" y="874272"/>
            <a:ext cx="914528" cy="914528"/>
          </a:xfrm>
          <a:prstGeom prst="rect">
            <a:avLst/>
          </a:prstGeom>
        </p:spPr>
      </p:pic>
      <p:pic>
        <p:nvPicPr>
          <p:cNvPr id="51" name="Imagem 50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172" y="1207748"/>
            <a:ext cx="914528" cy="914528"/>
          </a:xfrm>
          <a:prstGeom prst="rect">
            <a:avLst/>
          </a:prstGeom>
        </p:spPr>
      </p:pic>
      <p:pic>
        <p:nvPicPr>
          <p:cNvPr id="52" name="Imagem 51"/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028" y="1322510"/>
            <a:ext cx="914528" cy="914528"/>
          </a:xfrm>
          <a:prstGeom prst="rect">
            <a:avLst/>
          </a:prstGeom>
        </p:spPr>
      </p:pic>
      <p:pic>
        <p:nvPicPr>
          <p:cNvPr id="53" name="Imagem 52"/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962" y="1541224"/>
            <a:ext cx="914528" cy="914528"/>
          </a:xfrm>
          <a:prstGeom prst="rect">
            <a:avLst/>
          </a:prstGeom>
        </p:spPr>
      </p:pic>
      <p:pic>
        <p:nvPicPr>
          <p:cNvPr id="54" name="Imagem 53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25" y="103609"/>
            <a:ext cx="914528" cy="914528"/>
          </a:xfrm>
          <a:prstGeom prst="rect">
            <a:avLst/>
          </a:prstGeom>
        </p:spPr>
      </p:pic>
      <p:pic>
        <p:nvPicPr>
          <p:cNvPr id="55" name="Imagem 54"/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960" y="137030"/>
            <a:ext cx="914528" cy="914528"/>
          </a:xfrm>
          <a:prstGeom prst="rect">
            <a:avLst/>
          </a:prstGeom>
        </p:spPr>
      </p:pic>
      <p:pic>
        <p:nvPicPr>
          <p:cNvPr id="56" name="Imagem 55"/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221" y="2029569"/>
            <a:ext cx="914528" cy="914528"/>
          </a:xfrm>
          <a:prstGeom prst="rect">
            <a:avLst/>
          </a:prstGeom>
        </p:spPr>
      </p:pic>
      <p:pic>
        <p:nvPicPr>
          <p:cNvPr id="57" name="Imagem 56"/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877" y="5748320"/>
            <a:ext cx="914528" cy="914528"/>
          </a:xfrm>
          <a:prstGeom prst="rect">
            <a:avLst/>
          </a:prstGeom>
        </p:spPr>
      </p:pic>
      <p:pic>
        <p:nvPicPr>
          <p:cNvPr id="58" name="Imagem 57"/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285" y="216093"/>
            <a:ext cx="914528" cy="914528"/>
          </a:xfrm>
          <a:prstGeom prst="rect">
            <a:avLst/>
          </a:prstGeom>
        </p:spPr>
      </p:pic>
      <p:pic>
        <p:nvPicPr>
          <p:cNvPr id="59" name="Imagem 58"/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00" y="3976723"/>
            <a:ext cx="914528" cy="914528"/>
          </a:xfrm>
          <a:prstGeom prst="rect">
            <a:avLst/>
          </a:prstGeom>
        </p:spPr>
      </p:pic>
      <p:pic>
        <p:nvPicPr>
          <p:cNvPr id="61" name="Imagem 60"/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930" y="2875126"/>
            <a:ext cx="914528" cy="914528"/>
          </a:xfrm>
          <a:prstGeom prst="rect">
            <a:avLst/>
          </a:prstGeom>
        </p:spPr>
      </p:pic>
      <p:pic>
        <p:nvPicPr>
          <p:cNvPr id="64" name="Imagem 63"/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686" y="116160"/>
            <a:ext cx="914528" cy="914528"/>
          </a:xfrm>
          <a:prstGeom prst="rect">
            <a:avLst/>
          </a:prstGeom>
        </p:spPr>
      </p:pic>
      <p:pic>
        <p:nvPicPr>
          <p:cNvPr id="65" name="Imagem 64"/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715" y="2248672"/>
            <a:ext cx="914528" cy="914528"/>
          </a:xfrm>
          <a:prstGeom prst="rect">
            <a:avLst/>
          </a:prstGeom>
        </p:spPr>
      </p:pic>
      <p:pic>
        <p:nvPicPr>
          <p:cNvPr id="66" name="Imagem 65"/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889" y="5658247"/>
            <a:ext cx="914528" cy="914528"/>
          </a:xfrm>
          <a:prstGeom prst="rect">
            <a:avLst/>
          </a:prstGeom>
        </p:spPr>
      </p:pic>
      <p:pic>
        <p:nvPicPr>
          <p:cNvPr id="68" name="Imagem 67"/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584" y="1226585"/>
            <a:ext cx="914528" cy="914528"/>
          </a:xfrm>
          <a:prstGeom prst="rect">
            <a:avLst/>
          </a:prstGeom>
        </p:spPr>
      </p:pic>
      <p:pic>
        <p:nvPicPr>
          <p:cNvPr id="69" name="Imagem 68"/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1381" y="3560229"/>
            <a:ext cx="914528" cy="914528"/>
          </a:xfrm>
          <a:prstGeom prst="rect">
            <a:avLst/>
          </a:prstGeom>
        </p:spPr>
      </p:pic>
      <p:pic>
        <p:nvPicPr>
          <p:cNvPr id="70" name="Imagem 69"/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049" y="4618745"/>
            <a:ext cx="914528" cy="914528"/>
          </a:xfrm>
          <a:prstGeom prst="rect">
            <a:avLst/>
          </a:prstGeom>
        </p:spPr>
      </p:pic>
      <p:pic>
        <p:nvPicPr>
          <p:cNvPr id="72" name="Imagem 71"/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00" y="566570"/>
            <a:ext cx="914528" cy="914528"/>
          </a:xfrm>
          <a:prstGeom prst="rect">
            <a:avLst/>
          </a:prstGeom>
        </p:spPr>
      </p:pic>
      <p:pic>
        <p:nvPicPr>
          <p:cNvPr id="73" name="Imagem 72"/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791" y="5452595"/>
            <a:ext cx="914528" cy="914528"/>
          </a:xfrm>
          <a:prstGeom prst="rect">
            <a:avLst/>
          </a:prstGeom>
        </p:spPr>
      </p:pic>
      <p:pic>
        <p:nvPicPr>
          <p:cNvPr id="75" name="Imagem 74"/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984" y="-10725"/>
            <a:ext cx="914528" cy="914528"/>
          </a:xfrm>
          <a:prstGeom prst="rect">
            <a:avLst/>
          </a:prstGeom>
        </p:spPr>
      </p:pic>
      <p:pic>
        <p:nvPicPr>
          <p:cNvPr id="76" name="Imagem 75"/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799" y="3077683"/>
            <a:ext cx="914528" cy="914528"/>
          </a:xfrm>
          <a:prstGeom prst="rect">
            <a:avLst/>
          </a:prstGeom>
        </p:spPr>
      </p:pic>
      <p:pic>
        <p:nvPicPr>
          <p:cNvPr id="77" name="Imagem 76"/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222" y="2742692"/>
            <a:ext cx="914528" cy="914528"/>
          </a:xfrm>
          <a:prstGeom prst="rect">
            <a:avLst/>
          </a:prstGeom>
        </p:spPr>
      </p:pic>
      <p:pic>
        <p:nvPicPr>
          <p:cNvPr id="78" name="Imagem 77"/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071" y="4833792"/>
            <a:ext cx="914528" cy="914528"/>
          </a:xfrm>
          <a:prstGeom prst="rect">
            <a:avLst/>
          </a:prstGeom>
        </p:spPr>
      </p:pic>
      <p:pic>
        <p:nvPicPr>
          <p:cNvPr id="80" name="Imagem 79"/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25" y="1060596"/>
            <a:ext cx="914528" cy="914528"/>
          </a:xfrm>
          <a:prstGeom prst="rect">
            <a:avLst/>
          </a:prstGeom>
        </p:spPr>
      </p:pic>
      <p:pic>
        <p:nvPicPr>
          <p:cNvPr id="83" name="Imagem 82"/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990" y="2266079"/>
            <a:ext cx="914528" cy="914528"/>
          </a:xfrm>
          <a:prstGeom prst="rect">
            <a:avLst/>
          </a:prstGeom>
        </p:spPr>
      </p:pic>
      <p:pic>
        <p:nvPicPr>
          <p:cNvPr id="84" name="Imagem 83"/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216" y="2248672"/>
            <a:ext cx="914528" cy="914528"/>
          </a:xfrm>
          <a:prstGeom prst="rect">
            <a:avLst/>
          </a:prstGeom>
        </p:spPr>
      </p:pic>
      <p:pic>
        <p:nvPicPr>
          <p:cNvPr id="85" name="Imagem 84"/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27" y="3025473"/>
            <a:ext cx="914528" cy="914528"/>
          </a:xfrm>
          <a:prstGeom prst="rect">
            <a:avLst/>
          </a:prstGeom>
        </p:spPr>
      </p:pic>
      <p:pic>
        <p:nvPicPr>
          <p:cNvPr id="87" name="Imagem 86"/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852" y="5749324"/>
            <a:ext cx="914528" cy="914528"/>
          </a:xfrm>
          <a:prstGeom prst="rect">
            <a:avLst/>
          </a:prstGeom>
        </p:spPr>
      </p:pic>
      <p:pic>
        <p:nvPicPr>
          <p:cNvPr id="89" name="Imagem 88"/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38" y="5657907"/>
            <a:ext cx="914528" cy="914528"/>
          </a:xfrm>
          <a:prstGeom prst="rect">
            <a:avLst/>
          </a:prstGeom>
        </p:spPr>
      </p:pic>
      <p:pic>
        <p:nvPicPr>
          <p:cNvPr id="90" name="Imagem 89"/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660" y="293766"/>
            <a:ext cx="914528" cy="914528"/>
          </a:xfrm>
          <a:prstGeom prst="rect">
            <a:avLst/>
          </a:prstGeom>
        </p:spPr>
      </p:pic>
      <p:pic>
        <p:nvPicPr>
          <p:cNvPr id="91" name="Imagem 90"/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647" y="5712067"/>
            <a:ext cx="914528" cy="914528"/>
          </a:xfrm>
          <a:prstGeom prst="rect">
            <a:avLst/>
          </a:prstGeom>
        </p:spPr>
      </p:pic>
      <p:pic>
        <p:nvPicPr>
          <p:cNvPr id="92" name="Imagem 91"/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336" y="1362534"/>
            <a:ext cx="914528" cy="914528"/>
          </a:xfrm>
          <a:prstGeom prst="rect">
            <a:avLst/>
          </a:prstGeom>
        </p:spPr>
      </p:pic>
      <p:pic>
        <p:nvPicPr>
          <p:cNvPr id="94" name="Imagem 93"/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492" y="5981318"/>
            <a:ext cx="609685" cy="609685"/>
          </a:xfrm>
          <a:prstGeom prst="rect">
            <a:avLst/>
          </a:prstGeom>
        </p:spPr>
      </p:pic>
      <p:pic>
        <p:nvPicPr>
          <p:cNvPr id="96" name="Imagem 95"/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697" y="3751766"/>
            <a:ext cx="914528" cy="914528"/>
          </a:xfrm>
          <a:prstGeom prst="rect">
            <a:avLst/>
          </a:prstGeom>
        </p:spPr>
      </p:pic>
      <p:pic>
        <p:nvPicPr>
          <p:cNvPr id="97" name="Imagem 96"/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657" y="3486426"/>
            <a:ext cx="914528" cy="914528"/>
          </a:xfrm>
          <a:prstGeom prst="rect">
            <a:avLst/>
          </a:prstGeom>
        </p:spPr>
      </p:pic>
      <p:sp>
        <p:nvSpPr>
          <p:cNvPr id="102" name="Estrela de 32 Pontas 101"/>
          <p:cNvSpPr/>
          <p:nvPr/>
        </p:nvSpPr>
        <p:spPr>
          <a:xfrm>
            <a:off x="4580258" y="2161002"/>
            <a:ext cx="3031484" cy="2535997"/>
          </a:xfrm>
          <a:prstGeom prst="star32">
            <a:avLst>
              <a:gd name="adj" fmla="val 10169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3" name="Estrela de 32 Pontas 102"/>
          <p:cNvSpPr/>
          <p:nvPr/>
        </p:nvSpPr>
        <p:spPr>
          <a:xfrm>
            <a:off x="4580258" y="2161002"/>
            <a:ext cx="3031484" cy="2535997"/>
          </a:xfrm>
          <a:prstGeom prst="star32">
            <a:avLst>
              <a:gd name="adj" fmla="val 2260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04" name="Agrupar 103"/>
          <p:cNvGrpSpPr/>
          <p:nvPr/>
        </p:nvGrpSpPr>
        <p:grpSpPr>
          <a:xfrm>
            <a:off x="2494274" y="2252284"/>
            <a:ext cx="7203453" cy="2353432"/>
            <a:chOff x="2024743" y="1958371"/>
            <a:chExt cx="7203453" cy="2353432"/>
          </a:xfrm>
        </p:grpSpPr>
        <p:sp>
          <p:nvSpPr>
            <p:cNvPr id="105" name="Retângulo Arredondado 5"/>
            <p:cNvSpPr/>
            <p:nvPr/>
          </p:nvSpPr>
          <p:spPr>
            <a:xfrm>
              <a:off x="3964570" y="2223866"/>
              <a:ext cx="3574004" cy="1898662"/>
            </a:xfrm>
            <a:custGeom>
              <a:avLst/>
              <a:gdLst>
                <a:gd name="connsiteX0" fmla="*/ 0 w 3676650"/>
                <a:gd name="connsiteY0" fmla="*/ 323856 h 1943100"/>
                <a:gd name="connsiteX1" fmla="*/ 323856 w 3676650"/>
                <a:gd name="connsiteY1" fmla="*/ 0 h 1943100"/>
                <a:gd name="connsiteX2" fmla="*/ 3352794 w 3676650"/>
                <a:gd name="connsiteY2" fmla="*/ 0 h 1943100"/>
                <a:gd name="connsiteX3" fmla="*/ 3676650 w 3676650"/>
                <a:gd name="connsiteY3" fmla="*/ 323856 h 1943100"/>
                <a:gd name="connsiteX4" fmla="*/ 3676650 w 3676650"/>
                <a:gd name="connsiteY4" fmla="*/ 1619244 h 1943100"/>
                <a:gd name="connsiteX5" fmla="*/ 3352794 w 3676650"/>
                <a:gd name="connsiteY5" fmla="*/ 1943100 h 1943100"/>
                <a:gd name="connsiteX6" fmla="*/ 323856 w 3676650"/>
                <a:gd name="connsiteY6" fmla="*/ 1943100 h 1943100"/>
                <a:gd name="connsiteX7" fmla="*/ 0 w 3676650"/>
                <a:gd name="connsiteY7" fmla="*/ 1619244 h 1943100"/>
                <a:gd name="connsiteX8" fmla="*/ 0 w 3676650"/>
                <a:gd name="connsiteY8" fmla="*/ 323856 h 1943100"/>
                <a:gd name="connsiteX0" fmla="*/ 0 w 3676650"/>
                <a:gd name="connsiteY0" fmla="*/ 330206 h 1949450"/>
                <a:gd name="connsiteX1" fmla="*/ 323856 w 3676650"/>
                <a:gd name="connsiteY1" fmla="*/ 6350 h 1949450"/>
                <a:gd name="connsiteX2" fmla="*/ 603250 w 3676650"/>
                <a:gd name="connsiteY2" fmla="*/ 0 h 1949450"/>
                <a:gd name="connsiteX3" fmla="*/ 3352794 w 3676650"/>
                <a:gd name="connsiteY3" fmla="*/ 6350 h 1949450"/>
                <a:gd name="connsiteX4" fmla="*/ 3676650 w 3676650"/>
                <a:gd name="connsiteY4" fmla="*/ 330206 h 1949450"/>
                <a:gd name="connsiteX5" fmla="*/ 3676650 w 3676650"/>
                <a:gd name="connsiteY5" fmla="*/ 1625594 h 1949450"/>
                <a:gd name="connsiteX6" fmla="*/ 3352794 w 3676650"/>
                <a:gd name="connsiteY6" fmla="*/ 1949450 h 1949450"/>
                <a:gd name="connsiteX7" fmla="*/ 323856 w 3676650"/>
                <a:gd name="connsiteY7" fmla="*/ 1949450 h 1949450"/>
                <a:gd name="connsiteX8" fmla="*/ 0 w 3676650"/>
                <a:gd name="connsiteY8" fmla="*/ 1625594 h 1949450"/>
                <a:gd name="connsiteX9" fmla="*/ 0 w 3676650"/>
                <a:gd name="connsiteY9" fmla="*/ 330206 h 1949450"/>
                <a:gd name="connsiteX0" fmla="*/ 0 w 3676650"/>
                <a:gd name="connsiteY0" fmla="*/ 323856 h 1943100"/>
                <a:gd name="connsiteX1" fmla="*/ 323856 w 3676650"/>
                <a:gd name="connsiteY1" fmla="*/ 0 h 1943100"/>
                <a:gd name="connsiteX2" fmla="*/ 1041400 w 3676650"/>
                <a:gd name="connsiteY2" fmla="*/ 247650 h 1943100"/>
                <a:gd name="connsiteX3" fmla="*/ 3352794 w 3676650"/>
                <a:gd name="connsiteY3" fmla="*/ 0 h 1943100"/>
                <a:gd name="connsiteX4" fmla="*/ 3676650 w 3676650"/>
                <a:gd name="connsiteY4" fmla="*/ 323856 h 1943100"/>
                <a:gd name="connsiteX5" fmla="*/ 3676650 w 3676650"/>
                <a:gd name="connsiteY5" fmla="*/ 1619244 h 1943100"/>
                <a:gd name="connsiteX6" fmla="*/ 3352794 w 3676650"/>
                <a:gd name="connsiteY6" fmla="*/ 1943100 h 1943100"/>
                <a:gd name="connsiteX7" fmla="*/ 323856 w 3676650"/>
                <a:gd name="connsiteY7" fmla="*/ 1943100 h 1943100"/>
                <a:gd name="connsiteX8" fmla="*/ 0 w 3676650"/>
                <a:gd name="connsiteY8" fmla="*/ 1619244 h 1943100"/>
                <a:gd name="connsiteX9" fmla="*/ 0 w 3676650"/>
                <a:gd name="connsiteY9" fmla="*/ 323856 h 1943100"/>
                <a:gd name="connsiteX0" fmla="*/ 0 w 3676650"/>
                <a:gd name="connsiteY0" fmla="*/ 323856 h 1943100"/>
                <a:gd name="connsiteX1" fmla="*/ 323856 w 3676650"/>
                <a:gd name="connsiteY1" fmla="*/ 0 h 1943100"/>
                <a:gd name="connsiteX2" fmla="*/ 1041400 w 3676650"/>
                <a:gd name="connsiteY2" fmla="*/ 247650 h 1943100"/>
                <a:gd name="connsiteX3" fmla="*/ 3352794 w 3676650"/>
                <a:gd name="connsiteY3" fmla="*/ 0 h 1943100"/>
                <a:gd name="connsiteX4" fmla="*/ 3676650 w 3676650"/>
                <a:gd name="connsiteY4" fmla="*/ 323856 h 1943100"/>
                <a:gd name="connsiteX5" fmla="*/ 3676650 w 3676650"/>
                <a:gd name="connsiteY5" fmla="*/ 1619244 h 1943100"/>
                <a:gd name="connsiteX6" fmla="*/ 3352794 w 3676650"/>
                <a:gd name="connsiteY6" fmla="*/ 1943100 h 1943100"/>
                <a:gd name="connsiteX7" fmla="*/ 323856 w 3676650"/>
                <a:gd name="connsiteY7" fmla="*/ 1943100 h 1943100"/>
                <a:gd name="connsiteX8" fmla="*/ 0 w 3676650"/>
                <a:gd name="connsiteY8" fmla="*/ 1619244 h 1943100"/>
                <a:gd name="connsiteX9" fmla="*/ 0 w 3676650"/>
                <a:gd name="connsiteY9" fmla="*/ 323856 h 1943100"/>
                <a:gd name="connsiteX0" fmla="*/ 0 w 3676650"/>
                <a:gd name="connsiteY0" fmla="*/ 323856 h 1943100"/>
                <a:gd name="connsiteX1" fmla="*/ 323856 w 3676650"/>
                <a:gd name="connsiteY1" fmla="*/ 0 h 1943100"/>
                <a:gd name="connsiteX2" fmla="*/ 1041400 w 3676650"/>
                <a:gd name="connsiteY2" fmla="*/ 247650 h 1943100"/>
                <a:gd name="connsiteX3" fmla="*/ 3352794 w 3676650"/>
                <a:gd name="connsiteY3" fmla="*/ 0 h 1943100"/>
                <a:gd name="connsiteX4" fmla="*/ 3676650 w 3676650"/>
                <a:gd name="connsiteY4" fmla="*/ 323856 h 1943100"/>
                <a:gd name="connsiteX5" fmla="*/ 3676650 w 3676650"/>
                <a:gd name="connsiteY5" fmla="*/ 1619244 h 1943100"/>
                <a:gd name="connsiteX6" fmla="*/ 3352794 w 3676650"/>
                <a:gd name="connsiteY6" fmla="*/ 1943100 h 1943100"/>
                <a:gd name="connsiteX7" fmla="*/ 323856 w 3676650"/>
                <a:gd name="connsiteY7" fmla="*/ 1943100 h 1943100"/>
                <a:gd name="connsiteX8" fmla="*/ 0 w 3676650"/>
                <a:gd name="connsiteY8" fmla="*/ 1619244 h 1943100"/>
                <a:gd name="connsiteX9" fmla="*/ 0 w 3676650"/>
                <a:gd name="connsiteY9" fmla="*/ 323856 h 1943100"/>
                <a:gd name="connsiteX0" fmla="*/ 0 w 3676650"/>
                <a:gd name="connsiteY0" fmla="*/ 326958 h 1946202"/>
                <a:gd name="connsiteX1" fmla="*/ 323856 w 3676650"/>
                <a:gd name="connsiteY1" fmla="*/ 3102 h 1946202"/>
                <a:gd name="connsiteX2" fmla="*/ 1041400 w 3676650"/>
                <a:gd name="connsiteY2" fmla="*/ 250752 h 1946202"/>
                <a:gd name="connsiteX3" fmla="*/ 1771650 w 3676650"/>
                <a:gd name="connsiteY3" fmla="*/ 168202 h 1946202"/>
                <a:gd name="connsiteX4" fmla="*/ 3352794 w 3676650"/>
                <a:gd name="connsiteY4" fmla="*/ 3102 h 1946202"/>
                <a:gd name="connsiteX5" fmla="*/ 3676650 w 3676650"/>
                <a:gd name="connsiteY5" fmla="*/ 326958 h 1946202"/>
                <a:gd name="connsiteX6" fmla="*/ 3676650 w 3676650"/>
                <a:gd name="connsiteY6" fmla="*/ 1622346 h 1946202"/>
                <a:gd name="connsiteX7" fmla="*/ 3352794 w 3676650"/>
                <a:gd name="connsiteY7" fmla="*/ 1946202 h 1946202"/>
                <a:gd name="connsiteX8" fmla="*/ 323856 w 3676650"/>
                <a:gd name="connsiteY8" fmla="*/ 1946202 h 1946202"/>
                <a:gd name="connsiteX9" fmla="*/ 0 w 3676650"/>
                <a:gd name="connsiteY9" fmla="*/ 1622346 h 1946202"/>
                <a:gd name="connsiteX10" fmla="*/ 0 w 3676650"/>
                <a:gd name="connsiteY10" fmla="*/ 326958 h 1946202"/>
                <a:gd name="connsiteX0" fmla="*/ 0 w 3676650"/>
                <a:gd name="connsiteY0" fmla="*/ 325894 h 1945138"/>
                <a:gd name="connsiteX1" fmla="*/ 323856 w 3676650"/>
                <a:gd name="connsiteY1" fmla="*/ 2038 h 1945138"/>
                <a:gd name="connsiteX2" fmla="*/ 1041400 w 3676650"/>
                <a:gd name="connsiteY2" fmla="*/ 249688 h 1945138"/>
                <a:gd name="connsiteX3" fmla="*/ 1536700 w 3676650"/>
                <a:gd name="connsiteY3" fmla="*/ 256038 h 1945138"/>
                <a:gd name="connsiteX4" fmla="*/ 3352794 w 3676650"/>
                <a:gd name="connsiteY4" fmla="*/ 2038 h 1945138"/>
                <a:gd name="connsiteX5" fmla="*/ 3676650 w 3676650"/>
                <a:gd name="connsiteY5" fmla="*/ 325894 h 1945138"/>
                <a:gd name="connsiteX6" fmla="*/ 3676650 w 3676650"/>
                <a:gd name="connsiteY6" fmla="*/ 1621282 h 1945138"/>
                <a:gd name="connsiteX7" fmla="*/ 3352794 w 3676650"/>
                <a:gd name="connsiteY7" fmla="*/ 1945138 h 1945138"/>
                <a:gd name="connsiteX8" fmla="*/ 323856 w 3676650"/>
                <a:gd name="connsiteY8" fmla="*/ 1945138 h 1945138"/>
                <a:gd name="connsiteX9" fmla="*/ 0 w 3676650"/>
                <a:gd name="connsiteY9" fmla="*/ 1621282 h 1945138"/>
                <a:gd name="connsiteX10" fmla="*/ 0 w 3676650"/>
                <a:gd name="connsiteY10" fmla="*/ 325894 h 1945138"/>
                <a:gd name="connsiteX0" fmla="*/ 0 w 3676650"/>
                <a:gd name="connsiteY0" fmla="*/ 325894 h 1945138"/>
                <a:gd name="connsiteX1" fmla="*/ 323856 w 3676650"/>
                <a:gd name="connsiteY1" fmla="*/ 2038 h 1945138"/>
                <a:gd name="connsiteX2" fmla="*/ 1041400 w 3676650"/>
                <a:gd name="connsiteY2" fmla="*/ 249688 h 1945138"/>
                <a:gd name="connsiteX3" fmla="*/ 1536700 w 3676650"/>
                <a:gd name="connsiteY3" fmla="*/ 256038 h 1945138"/>
                <a:gd name="connsiteX4" fmla="*/ 3352794 w 3676650"/>
                <a:gd name="connsiteY4" fmla="*/ 2038 h 1945138"/>
                <a:gd name="connsiteX5" fmla="*/ 3676650 w 3676650"/>
                <a:gd name="connsiteY5" fmla="*/ 325894 h 1945138"/>
                <a:gd name="connsiteX6" fmla="*/ 3676650 w 3676650"/>
                <a:gd name="connsiteY6" fmla="*/ 1621282 h 1945138"/>
                <a:gd name="connsiteX7" fmla="*/ 3352794 w 3676650"/>
                <a:gd name="connsiteY7" fmla="*/ 1945138 h 1945138"/>
                <a:gd name="connsiteX8" fmla="*/ 323856 w 3676650"/>
                <a:gd name="connsiteY8" fmla="*/ 1945138 h 1945138"/>
                <a:gd name="connsiteX9" fmla="*/ 0 w 3676650"/>
                <a:gd name="connsiteY9" fmla="*/ 1621282 h 1945138"/>
                <a:gd name="connsiteX10" fmla="*/ 0 w 3676650"/>
                <a:gd name="connsiteY10" fmla="*/ 325894 h 1945138"/>
                <a:gd name="connsiteX0" fmla="*/ 0 w 3676650"/>
                <a:gd name="connsiteY0" fmla="*/ 327145 h 1946389"/>
                <a:gd name="connsiteX1" fmla="*/ 323856 w 3676650"/>
                <a:gd name="connsiteY1" fmla="*/ 3289 h 1946389"/>
                <a:gd name="connsiteX2" fmla="*/ 1041400 w 3676650"/>
                <a:gd name="connsiteY2" fmla="*/ 250939 h 1946389"/>
                <a:gd name="connsiteX3" fmla="*/ 1536700 w 3676650"/>
                <a:gd name="connsiteY3" fmla="*/ 257289 h 1946389"/>
                <a:gd name="connsiteX4" fmla="*/ 3352794 w 3676650"/>
                <a:gd name="connsiteY4" fmla="*/ 3289 h 1946389"/>
                <a:gd name="connsiteX5" fmla="*/ 3676650 w 3676650"/>
                <a:gd name="connsiteY5" fmla="*/ 327145 h 1946389"/>
                <a:gd name="connsiteX6" fmla="*/ 3676650 w 3676650"/>
                <a:gd name="connsiteY6" fmla="*/ 1622533 h 1946389"/>
                <a:gd name="connsiteX7" fmla="*/ 3352794 w 3676650"/>
                <a:gd name="connsiteY7" fmla="*/ 1946389 h 1946389"/>
                <a:gd name="connsiteX8" fmla="*/ 323856 w 3676650"/>
                <a:gd name="connsiteY8" fmla="*/ 1946389 h 1946389"/>
                <a:gd name="connsiteX9" fmla="*/ 0 w 3676650"/>
                <a:gd name="connsiteY9" fmla="*/ 1622533 h 1946389"/>
                <a:gd name="connsiteX10" fmla="*/ 0 w 3676650"/>
                <a:gd name="connsiteY10" fmla="*/ 327145 h 1946389"/>
                <a:gd name="connsiteX0" fmla="*/ 0 w 3676650"/>
                <a:gd name="connsiteY0" fmla="*/ 327023 h 1946267"/>
                <a:gd name="connsiteX1" fmla="*/ 323856 w 3676650"/>
                <a:gd name="connsiteY1" fmla="*/ 3167 h 1946267"/>
                <a:gd name="connsiteX2" fmla="*/ 1041400 w 3676650"/>
                <a:gd name="connsiteY2" fmla="*/ 250817 h 1946267"/>
                <a:gd name="connsiteX3" fmla="*/ 1574800 w 3676650"/>
                <a:gd name="connsiteY3" fmla="*/ 263517 h 1946267"/>
                <a:gd name="connsiteX4" fmla="*/ 3352794 w 3676650"/>
                <a:gd name="connsiteY4" fmla="*/ 3167 h 1946267"/>
                <a:gd name="connsiteX5" fmla="*/ 3676650 w 3676650"/>
                <a:gd name="connsiteY5" fmla="*/ 327023 h 1946267"/>
                <a:gd name="connsiteX6" fmla="*/ 3676650 w 3676650"/>
                <a:gd name="connsiteY6" fmla="*/ 1622411 h 1946267"/>
                <a:gd name="connsiteX7" fmla="*/ 3352794 w 3676650"/>
                <a:gd name="connsiteY7" fmla="*/ 1946267 h 1946267"/>
                <a:gd name="connsiteX8" fmla="*/ 323856 w 3676650"/>
                <a:gd name="connsiteY8" fmla="*/ 1946267 h 1946267"/>
                <a:gd name="connsiteX9" fmla="*/ 0 w 3676650"/>
                <a:gd name="connsiteY9" fmla="*/ 1622411 h 1946267"/>
                <a:gd name="connsiteX10" fmla="*/ 0 w 3676650"/>
                <a:gd name="connsiteY10" fmla="*/ 327023 h 1946267"/>
                <a:gd name="connsiteX0" fmla="*/ 0 w 3676650"/>
                <a:gd name="connsiteY0" fmla="*/ 329604 h 1948848"/>
                <a:gd name="connsiteX1" fmla="*/ 323856 w 3676650"/>
                <a:gd name="connsiteY1" fmla="*/ 5748 h 1948848"/>
                <a:gd name="connsiteX2" fmla="*/ 1041400 w 3676650"/>
                <a:gd name="connsiteY2" fmla="*/ 253398 h 1948848"/>
                <a:gd name="connsiteX3" fmla="*/ 1574800 w 3676650"/>
                <a:gd name="connsiteY3" fmla="*/ 266098 h 1948848"/>
                <a:gd name="connsiteX4" fmla="*/ 2114550 w 3676650"/>
                <a:gd name="connsiteY4" fmla="*/ 132749 h 1948848"/>
                <a:gd name="connsiteX5" fmla="*/ 3352794 w 3676650"/>
                <a:gd name="connsiteY5" fmla="*/ 5748 h 1948848"/>
                <a:gd name="connsiteX6" fmla="*/ 3676650 w 3676650"/>
                <a:gd name="connsiteY6" fmla="*/ 329604 h 1948848"/>
                <a:gd name="connsiteX7" fmla="*/ 3676650 w 3676650"/>
                <a:gd name="connsiteY7" fmla="*/ 1624992 h 1948848"/>
                <a:gd name="connsiteX8" fmla="*/ 3352794 w 3676650"/>
                <a:gd name="connsiteY8" fmla="*/ 1948848 h 1948848"/>
                <a:gd name="connsiteX9" fmla="*/ 323856 w 3676650"/>
                <a:gd name="connsiteY9" fmla="*/ 1948848 h 1948848"/>
                <a:gd name="connsiteX10" fmla="*/ 0 w 3676650"/>
                <a:gd name="connsiteY10" fmla="*/ 1624992 h 1948848"/>
                <a:gd name="connsiteX11" fmla="*/ 0 w 3676650"/>
                <a:gd name="connsiteY11" fmla="*/ 329604 h 1948848"/>
                <a:gd name="connsiteX0" fmla="*/ 0 w 3676650"/>
                <a:gd name="connsiteY0" fmla="*/ 327390 h 1946634"/>
                <a:gd name="connsiteX1" fmla="*/ 323856 w 3676650"/>
                <a:gd name="connsiteY1" fmla="*/ 3534 h 1946634"/>
                <a:gd name="connsiteX2" fmla="*/ 1041400 w 3676650"/>
                <a:gd name="connsiteY2" fmla="*/ 251184 h 1946634"/>
                <a:gd name="connsiteX3" fmla="*/ 1574800 w 3676650"/>
                <a:gd name="connsiteY3" fmla="*/ 263884 h 1946634"/>
                <a:gd name="connsiteX4" fmla="*/ 2101850 w 3676650"/>
                <a:gd name="connsiteY4" fmla="*/ 219435 h 1946634"/>
                <a:gd name="connsiteX5" fmla="*/ 3352794 w 3676650"/>
                <a:gd name="connsiteY5" fmla="*/ 3534 h 1946634"/>
                <a:gd name="connsiteX6" fmla="*/ 3676650 w 3676650"/>
                <a:gd name="connsiteY6" fmla="*/ 327390 h 1946634"/>
                <a:gd name="connsiteX7" fmla="*/ 3676650 w 3676650"/>
                <a:gd name="connsiteY7" fmla="*/ 1622778 h 1946634"/>
                <a:gd name="connsiteX8" fmla="*/ 3352794 w 3676650"/>
                <a:gd name="connsiteY8" fmla="*/ 1946634 h 1946634"/>
                <a:gd name="connsiteX9" fmla="*/ 323856 w 3676650"/>
                <a:gd name="connsiteY9" fmla="*/ 1946634 h 1946634"/>
                <a:gd name="connsiteX10" fmla="*/ 0 w 3676650"/>
                <a:gd name="connsiteY10" fmla="*/ 1622778 h 1946634"/>
                <a:gd name="connsiteX11" fmla="*/ 0 w 3676650"/>
                <a:gd name="connsiteY11" fmla="*/ 327390 h 1946634"/>
                <a:gd name="connsiteX0" fmla="*/ 0 w 3676650"/>
                <a:gd name="connsiteY0" fmla="*/ 327390 h 1946634"/>
                <a:gd name="connsiteX1" fmla="*/ 323856 w 3676650"/>
                <a:gd name="connsiteY1" fmla="*/ 3534 h 1946634"/>
                <a:gd name="connsiteX2" fmla="*/ 1041400 w 3676650"/>
                <a:gd name="connsiteY2" fmla="*/ 251184 h 1946634"/>
                <a:gd name="connsiteX3" fmla="*/ 1574800 w 3676650"/>
                <a:gd name="connsiteY3" fmla="*/ 263884 h 1946634"/>
                <a:gd name="connsiteX4" fmla="*/ 2101850 w 3676650"/>
                <a:gd name="connsiteY4" fmla="*/ 219435 h 1946634"/>
                <a:gd name="connsiteX5" fmla="*/ 3352794 w 3676650"/>
                <a:gd name="connsiteY5" fmla="*/ 3534 h 1946634"/>
                <a:gd name="connsiteX6" fmla="*/ 3676650 w 3676650"/>
                <a:gd name="connsiteY6" fmla="*/ 327390 h 1946634"/>
                <a:gd name="connsiteX7" fmla="*/ 3676650 w 3676650"/>
                <a:gd name="connsiteY7" fmla="*/ 1622778 h 1946634"/>
                <a:gd name="connsiteX8" fmla="*/ 3352794 w 3676650"/>
                <a:gd name="connsiteY8" fmla="*/ 1946634 h 1946634"/>
                <a:gd name="connsiteX9" fmla="*/ 323856 w 3676650"/>
                <a:gd name="connsiteY9" fmla="*/ 1946634 h 1946634"/>
                <a:gd name="connsiteX10" fmla="*/ 0 w 3676650"/>
                <a:gd name="connsiteY10" fmla="*/ 1622778 h 1946634"/>
                <a:gd name="connsiteX11" fmla="*/ 0 w 3676650"/>
                <a:gd name="connsiteY11" fmla="*/ 327390 h 1946634"/>
                <a:gd name="connsiteX0" fmla="*/ 0 w 3676650"/>
                <a:gd name="connsiteY0" fmla="*/ 337488 h 1956732"/>
                <a:gd name="connsiteX1" fmla="*/ 323856 w 3676650"/>
                <a:gd name="connsiteY1" fmla="*/ 13632 h 1956732"/>
                <a:gd name="connsiteX2" fmla="*/ 1041400 w 3676650"/>
                <a:gd name="connsiteY2" fmla="*/ 261282 h 1956732"/>
                <a:gd name="connsiteX3" fmla="*/ 1574800 w 3676650"/>
                <a:gd name="connsiteY3" fmla="*/ 273982 h 1956732"/>
                <a:gd name="connsiteX4" fmla="*/ 2101850 w 3676650"/>
                <a:gd name="connsiteY4" fmla="*/ 229533 h 1956732"/>
                <a:gd name="connsiteX5" fmla="*/ 2768600 w 3676650"/>
                <a:gd name="connsiteY5" fmla="*/ 77133 h 1956732"/>
                <a:gd name="connsiteX6" fmla="*/ 3352794 w 3676650"/>
                <a:gd name="connsiteY6" fmla="*/ 13632 h 1956732"/>
                <a:gd name="connsiteX7" fmla="*/ 3676650 w 3676650"/>
                <a:gd name="connsiteY7" fmla="*/ 337488 h 1956732"/>
                <a:gd name="connsiteX8" fmla="*/ 3676650 w 3676650"/>
                <a:gd name="connsiteY8" fmla="*/ 1632876 h 1956732"/>
                <a:gd name="connsiteX9" fmla="*/ 3352794 w 3676650"/>
                <a:gd name="connsiteY9" fmla="*/ 1956732 h 1956732"/>
                <a:gd name="connsiteX10" fmla="*/ 323856 w 3676650"/>
                <a:gd name="connsiteY10" fmla="*/ 1956732 h 1956732"/>
                <a:gd name="connsiteX11" fmla="*/ 0 w 3676650"/>
                <a:gd name="connsiteY11" fmla="*/ 1632876 h 1956732"/>
                <a:gd name="connsiteX12" fmla="*/ 0 w 3676650"/>
                <a:gd name="connsiteY12" fmla="*/ 337488 h 1956732"/>
                <a:gd name="connsiteX0" fmla="*/ 0 w 3676650"/>
                <a:gd name="connsiteY0" fmla="*/ 354585 h 1973829"/>
                <a:gd name="connsiteX1" fmla="*/ 323856 w 3676650"/>
                <a:gd name="connsiteY1" fmla="*/ 30729 h 1973829"/>
                <a:gd name="connsiteX2" fmla="*/ 1041400 w 3676650"/>
                <a:gd name="connsiteY2" fmla="*/ 278379 h 1973829"/>
                <a:gd name="connsiteX3" fmla="*/ 1574800 w 3676650"/>
                <a:gd name="connsiteY3" fmla="*/ 291079 h 1973829"/>
                <a:gd name="connsiteX4" fmla="*/ 2101850 w 3676650"/>
                <a:gd name="connsiteY4" fmla="*/ 246630 h 1973829"/>
                <a:gd name="connsiteX5" fmla="*/ 2768600 w 3676650"/>
                <a:gd name="connsiteY5" fmla="*/ 94230 h 1973829"/>
                <a:gd name="connsiteX6" fmla="*/ 3352794 w 3676650"/>
                <a:gd name="connsiteY6" fmla="*/ 30729 h 1973829"/>
                <a:gd name="connsiteX7" fmla="*/ 3676650 w 3676650"/>
                <a:gd name="connsiteY7" fmla="*/ 354585 h 1973829"/>
                <a:gd name="connsiteX8" fmla="*/ 3676650 w 3676650"/>
                <a:gd name="connsiteY8" fmla="*/ 1649973 h 1973829"/>
                <a:gd name="connsiteX9" fmla="*/ 3352794 w 3676650"/>
                <a:gd name="connsiteY9" fmla="*/ 1973829 h 1973829"/>
                <a:gd name="connsiteX10" fmla="*/ 323856 w 3676650"/>
                <a:gd name="connsiteY10" fmla="*/ 1973829 h 1973829"/>
                <a:gd name="connsiteX11" fmla="*/ 0 w 3676650"/>
                <a:gd name="connsiteY11" fmla="*/ 1649973 h 1973829"/>
                <a:gd name="connsiteX12" fmla="*/ 0 w 3676650"/>
                <a:gd name="connsiteY12" fmla="*/ 354585 h 1973829"/>
                <a:gd name="connsiteX0" fmla="*/ 0 w 3676650"/>
                <a:gd name="connsiteY0" fmla="*/ 333479 h 1952723"/>
                <a:gd name="connsiteX1" fmla="*/ 323856 w 3676650"/>
                <a:gd name="connsiteY1" fmla="*/ 9623 h 1952723"/>
                <a:gd name="connsiteX2" fmla="*/ 1041400 w 3676650"/>
                <a:gd name="connsiteY2" fmla="*/ 257273 h 1952723"/>
                <a:gd name="connsiteX3" fmla="*/ 1574800 w 3676650"/>
                <a:gd name="connsiteY3" fmla="*/ 269973 h 1952723"/>
                <a:gd name="connsiteX4" fmla="*/ 2101850 w 3676650"/>
                <a:gd name="connsiteY4" fmla="*/ 225524 h 1952723"/>
                <a:gd name="connsiteX5" fmla="*/ 2578100 w 3676650"/>
                <a:gd name="connsiteY5" fmla="*/ 117574 h 1952723"/>
                <a:gd name="connsiteX6" fmla="*/ 3352794 w 3676650"/>
                <a:gd name="connsiteY6" fmla="*/ 9623 h 1952723"/>
                <a:gd name="connsiteX7" fmla="*/ 3676650 w 3676650"/>
                <a:gd name="connsiteY7" fmla="*/ 333479 h 1952723"/>
                <a:gd name="connsiteX8" fmla="*/ 3676650 w 3676650"/>
                <a:gd name="connsiteY8" fmla="*/ 1628867 h 1952723"/>
                <a:gd name="connsiteX9" fmla="*/ 3352794 w 3676650"/>
                <a:gd name="connsiteY9" fmla="*/ 1952723 h 1952723"/>
                <a:gd name="connsiteX10" fmla="*/ 323856 w 3676650"/>
                <a:gd name="connsiteY10" fmla="*/ 1952723 h 1952723"/>
                <a:gd name="connsiteX11" fmla="*/ 0 w 3676650"/>
                <a:gd name="connsiteY11" fmla="*/ 1628867 h 1952723"/>
                <a:gd name="connsiteX12" fmla="*/ 0 w 3676650"/>
                <a:gd name="connsiteY12" fmla="*/ 333479 h 1952723"/>
                <a:gd name="connsiteX0" fmla="*/ 0 w 3676650"/>
                <a:gd name="connsiteY0" fmla="*/ 340017 h 1959261"/>
                <a:gd name="connsiteX1" fmla="*/ 323856 w 3676650"/>
                <a:gd name="connsiteY1" fmla="*/ 16161 h 1959261"/>
                <a:gd name="connsiteX2" fmla="*/ 1041400 w 3676650"/>
                <a:gd name="connsiteY2" fmla="*/ 263811 h 1959261"/>
                <a:gd name="connsiteX3" fmla="*/ 1574800 w 3676650"/>
                <a:gd name="connsiteY3" fmla="*/ 276511 h 1959261"/>
                <a:gd name="connsiteX4" fmla="*/ 2101850 w 3676650"/>
                <a:gd name="connsiteY4" fmla="*/ 232062 h 1959261"/>
                <a:gd name="connsiteX5" fmla="*/ 2578100 w 3676650"/>
                <a:gd name="connsiteY5" fmla="*/ 124112 h 1959261"/>
                <a:gd name="connsiteX6" fmla="*/ 3352794 w 3676650"/>
                <a:gd name="connsiteY6" fmla="*/ 16161 h 1959261"/>
                <a:gd name="connsiteX7" fmla="*/ 3676650 w 3676650"/>
                <a:gd name="connsiteY7" fmla="*/ 340017 h 1959261"/>
                <a:gd name="connsiteX8" fmla="*/ 3676650 w 3676650"/>
                <a:gd name="connsiteY8" fmla="*/ 1635405 h 1959261"/>
                <a:gd name="connsiteX9" fmla="*/ 3352794 w 3676650"/>
                <a:gd name="connsiteY9" fmla="*/ 1959261 h 1959261"/>
                <a:gd name="connsiteX10" fmla="*/ 323856 w 3676650"/>
                <a:gd name="connsiteY10" fmla="*/ 1959261 h 1959261"/>
                <a:gd name="connsiteX11" fmla="*/ 0 w 3676650"/>
                <a:gd name="connsiteY11" fmla="*/ 1635405 h 1959261"/>
                <a:gd name="connsiteX12" fmla="*/ 0 w 3676650"/>
                <a:gd name="connsiteY12" fmla="*/ 340017 h 1959261"/>
                <a:gd name="connsiteX0" fmla="*/ 0 w 3676650"/>
                <a:gd name="connsiteY0" fmla="*/ 340017 h 1959261"/>
                <a:gd name="connsiteX1" fmla="*/ 323856 w 3676650"/>
                <a:gd name="connsiteY1" fmla="*/ 16161 h 1959261"/>
                <a:gd name="connsiteX2" fmla="*/ 1041400 w 3676650"/>
                <a:gd name="connsiteY2" fmla="*/ 263811 h 1959261"/>
                <a:gd name="connsiteX3" fmla="*/ 1574800 w 3676650"/>
                <a:gd name="connsiteY3" fmla="*/ 276511 h 1959261"/>
                <a:gd name="connsiteX4" fmla="*/ 2101850 w 3676650"/>
                <a:gd name="connsiteY4" fmla="*/ 232062 h 1959261"/>
                <a:gd name="connsiteX5" fmla="*/ 2578100 w 3676650"/>
                <a:gd name="connsiteY5" fmla="*/ 124112 h 1959261"/>
                <a:gd name="connsiteX6" fmla="*/ 3352794 w 3676650"/>
                <a:gd name="connsiteY6" fmla="*/ 16161 h 1959261"/>
                <a:gd name="connsiteX7" fmla="*/ 3676650 w 3676650"/>
                <a:gd name="connsiteY7" fmla="*/ 340017 h 1959261"/>
                <a:gd name="connsiteX8" fmla="*/ 3676650 w 3676650"/>
                <a:gd name="connsiteY8" fmla="*/ 1635405 h 1959261"/>
                <a:gd name="connsiteX9" fmla="*/ 3352794 w 3676650"/>
                <a:gd name="connsiteY9" fmla="*/ 1959261 h 1959261"/>
                <a:gd name="connsiteX10" fmla="*/ 323856 w 3676650"/>
                <a:gd name="connsiteY10" fmla="*/ 1959261 h 1959261"/>
                <a:gd name="connsiteX11" fmla="*/ 0 w 3676650"/>
                <a:gd name="connsiteY11" fmla="*/ 1635405 h 1959261"/>
                <a:gd name="connsiteX12" fmla="*/ 0 w 3676650"/>
                <a:gd name="connsiteY12" fmla="*/ 340017 h 1959261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3352794 w 3676650"/>
                <a:gd name="connsiteY6" fmla="*/ 33274 h 1976374"/>
                <a:gd name="connsiteX7" fmla="*/ 3676650 w 3676650"/>
                <a:gd name="connsiteY7" fmla="*/ 357130 h 1976374"/>
                <a:gd name="connsiteX8" fmla="*/ 3676650 w 3676650"/>
                <a:gd name="connsiteY8" fmla="*/ 1652518 h 1976374"/>
                <a:gd name="connsiteX9" fmla="*/ 3352794 w 3676650"/>
                <a:gd name="connsiteY9" fmla="*/ 1976374 h 1976374"/>
                <a:gd name="connsiteX10" fmla="*/ 323856 w 3676650"/>
                <a:gd name="connsiteY10" fmla="*/ 1976374 h 1976374"/>
                <a:gd name="connsiteX11" fmla="*/ 0 w 3676650"/>
                <a:gd name="connsiteY11" fmla="*/ 1652518 h 1976374"/>
                <a:gd name="connsiteX12" fmla="*/ 0 w 3676650"/>
                <a:gd name="connsiteY12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78094 w 3676650"/>
                <a:gd name="connsiteY6" fmla="*/ 998474 h 1976374"/>
                <a:gd name="connsiteX7" fmla="*/ 3676650 w 3676650"/>
                <a:gd name="connsiteY7" fmla="*/ 357130 h 1976374"/>
                <a:gd name="connsiteX8" fmla="*/ 3676650 w 3676650"/>
                <a:gd name="connsiteY8" fmla="*/ 1652518 h 1976374"/>
                <a:gd name="connsiteX9" fmla="*/ 3352794 w 3676650"/>
                <a:gd name="connsiteY9" fmla="*/ 1976374 h 1976374"/>
                <a:gd name="connsiteX10" fmla="*/ 323856 w 3676650"/>
                <a:gd name="connsiteY10" fmla="*/ 1976374 h 1976374"/>
                <a:gd name="connsiteX11" fmla="*/ 0 w 3676650"/>
                <a:gd name="connsiteY11" fmla="*/ 1652518 h 1976374"/>
                <a:gd name="connsiteX12" fmla="*/ 0 w 3676650"/>
                <a:gd name="connsiteY12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78094 w 3676650"/>
                <a:gd name="connsiteY6" fmla="*/ 998474 h 1976374"/>
                <a:gd name="connsiteX7" fmla="*/ 3676650 w 3676650"/>
                <a:gd name="connsiteY7" fmla="*/ 357130 h 1976374"/>
                <a:gd name="connsiteX8" fmla="*/ 3676650 w 3676650"/>
                <a:gd name="connsiteY8" fmla="*/ 1652518 h 1976374"/>
                <a:gd name="connsiteX9" fmla="*/ 3352794 w 3676650"/>
                <a:gd name="connsiteY9" fmla="*/ 1976374 h 1976374"/>
                <a:gd name="connsiteX10" fmla="*/ 323856 w 3676650"/>
                <a:gd name="connsiteY10" fmla="*/ 1976374 h 1976374"/>
                <a:gd name="connsiteX11" fmla="*/ 0 w 3676650"/>
                <a:gd name="connsiteY11" fmla="*/ 1652518 h 1976374"/>
                <a:gd name="connsiteX12" fmla="*/ 0 w 3676650"/>
                <a:gd name="connsiteY12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78094 w 3676650"/>
                <a:gd name="connsiteY6" fmla="*/ 998474 h 1976374"/>
                <a:gd name="connsiteX7" fmla="*/ 3676650 w 3676650"/>
                <a:gd name="connsiteY7" fmla="*/ 357130 h 1976374"/>
                <a:gd name="connsiteX8" fmla="*/ 3676650 w 3676650"/>
                <a:gd name="connsiteY8" fmla="*/ 1652518 h 1976374"/>
                <a:gd name="connsiteX9" fmla="*/ 3352794 w 3676650"/>
                <a:gd name="connsiteY9" fmla="*/ 1976374 h 1976374"/>
                <a:gd name="connsiteX10" fmla="*/ 323856 w 3676650"/>
                <a:gd name="connsiteY10" fmla="*/ 1976374 h 1976374"/>
                <a:gd name="connsiteX11" fmla="*/ 0 w 3676650"/>
                <a:gd name="connsiteY11" fmla="*/ 1652518 h 1976374"/>
                <a:gd name="connsiteX12" fmla="*/ 0 w 3676650"/>
                <a:gd name="connsiteY12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78094 w 3676650"/>
                <a:gd name="connsiteY6" fmla="*/ 998474 h 1976374"/>
                <a:gd name="connsiteX7" fmla="*/ 3676650 w 3676650"/>
                <a:gd name="connsiteY7" fmla="*/ 357130 h 1976374"/>
                <a:gd name="connsiteX8" fmla="*/ 3676650 w 3676650"/>
                <a:gd name="connsiteY8" fmla="*/ 1652518 h 1976374"/>
                <a:gd name="connsiteX9" fmla="*/ 3352794 w 3676650"/>
                <a:gd name="connsiteY9" fmla="*/ 1976374 h 1976374"/>
                <a:gd name="connsiteX10" fmla="*/ 323856 w 3676650"/>
                <a:gd name="connsiteY10" fmla="*/ 1976374 h 1976374"/>
                <a:gd name="connsiteX11" fmla="*/ 0 w 3676650"/>
                <a:gd name="connsiteY11" fmla="*/ 1652518 h 1976374"/>
                <a:gd name="connsiteX12" fmla="*/ 0 w 3676650"/>
                <a:gd name="connsiteY12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78094 w 3676650"/>
                <a:gd name="connsiteY6" fmla="*/ 998474 h 1976374"/>
                <a:gd name="connsiteX7" fmla="*/ 3130550 w 3676650"/>
                <a:gd name="connsiteY7" fmla="*/ 655576 h 1976374"/>
                <a:gd name="connsiteX8" fmla="*/ 3676650 w 3676650"/>
                <a:gd name="connsiteY8" fmla="*/ 357130 h 1976374"/>
                <a:gd name="connsiteX9" fmla="*/ 3676650 w 3676650"/>
                <a:gd name="connsiteY9" fmla="*/ 1652518 h 1976374"/>
                <a:gd name="connsiteX10" fmla="*/ 3352794 w 3676650"/>
                <a:gd name="connsiteY10" fmla="*/ 1976374 h 1976374"/>
                <a:gd name="connsiteX11" fmla="*/ 323856 w 3676650"/>
                <a:gd name="connsiteY11" fmla="*/ 1976374 h 1976374"/>
                <a:gd name="connsiteX12" fmla="*/ 0 w 3676650"/>
                <a:gd name="connsiteY12" fmla="*/ 1652518 h 1976374"/>
                <a:gd name="connsiteX13" fmla="*/ 0 w 3676650"/>
                <a:gd name="connsiteY13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78094 w 3676650"/>
                <a:gd name="connsiteY6" fmla="*/ 998474 h 1976374"/>
                <a:gd name="connsiteX7" fmla="*/ 2933700 w 3676650"/>
                <a:gd name="connsiteY7" fmla="*/ 941326 h 1976374"/>
                <a:gd name="connsiteX8" fmla="*/ 3676650 w 3676650"/>
                <a:gd name="connsiteY8" fmla="*/ 357130 h 1976374"/>
                <a:gd name="connsiteX9" fmla="*/ 3676650 w 3676650"/>
                <a:gd name="connsiteY9" fmla="*/ 1652518 h 1976374"/>
                <a:gd name="connsiteX10" fmla="*/ 3352794 w 3676650"/>
                <a:gd name="connsiteY10" fmla="*/ 1976374 h 1976374"/>
                <a:gd name="connsiteX11" fmla="*/ 323856 w 3676650"/>
                <a:gd name="connsiteY11" fmla="*/ 1976374 h 1976374"/>
                <a:gd name="connsiteX12" fmla="*/ 0 w 3676650"/>
                <a:gd name="connsiteY12" fmla="*/ 1652518 h 1976374"/>
                <a:gd name="connsiteX13" fmla="*/ 0 w 3676650"/>
                <a:gd name="connsiteY13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78094 w 3676650"/>
                <a:gd name="connsiteY6" fmla="*/ 998474 h 1976374"/>
                <a:gd name="connsiteX7" fmla="*/ 2933700 w 3676650"/>
                <a:gd name="connsiteY7" fmla="*/ 941326 h 1976374"/>
                <a:gd name="connsiteX8" fmla="*/ 3676650 w 3676650"/>
                <a:gd name="connsiteY8" fmla="*/ 357130 h 1976374"/>
                <a:gd name="connsiteX9" fmla="*/ 3676650 w 3676650"/>
                <a:gd name="connsiteY9" fmla="*/ 1652518 h 1976374"/>
                <a:gd name="connsiteX10" fmla="*/ 3352794 w 3676650"/>
                <a:gd name="connsiteY10" fmla="*/ 1976374 h 1976374"/>
                <a:gd name="connsiteX11" fmla="*/ 323856 w 3676650"/>
                <a:gd name="connsiteY11" fmla="*/ 1976374 h 1976374"/>
                <a:gd name="connsiteX12" fmla="*/ 0 w 3676650"/>
                <a:gd name="connsiteY12" fmla="*/ 1652518 h 1976374"/>
                <a:gd name="connsiteX13" fmla="*/ 0 w 3676650"/>
                <a:gd name="connsiteY13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78094 w 3676650"/>
                <a:gd name="connsiteY6" fmla="*/ 998474 h 1976374"/>
                <a:gd name="connsiteX7" fmla="*/ 2933700 w 3676650"/>
                <a:gd name="connsiteY7" fmla="*/ 941326 h 1976374"/>
                <a:gd name="connsiteX8" fmla="*/ 3676650 w 3676650"/>
                <a:gd name="connsiteY8" fmla="*/ 357130 h 1976374"/>
                <a:gd name="connsiteX9" fmla="*/ 3676650 w 3676650"/>
                <a:gd name="connsiteY9" fmla="*/ 1652518 h 1976374"/>
                <a:gd name="connsiteX10" fmla="*/ 3352794 w 3676650"/>
                <a:gd name="connsiteY10" fmla="*/ 1976374 h 1976374"/>
                <a:gd name="connsiteX11" fmla="*/ 323856 w 3676650"/>
                <a:gd name="connsiteY11" fmla="*/ 1976374 h 1976374"/>
                <a:gd name="connsiteX12" fmla="*/ 0 w 3676650"/>
                <a:gd name="connsiteY12" fmla="*/ 1652518 h 1976374"/>
                <a:gd name="connsiteX13" fmla="*/ 0 w 3676650"/>
                <a:gd name="connsiteY13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78094 w 3676650"/>
                <a:gd name="connsiteY6" fmla="*/ 998474 h 1976374"/>
                <a:gd name="connsiteX7" fmla="*/ 2933700 w 3676650"/>
                <a:gd name="connsiteY7" fmla="*/ 941326 h 1976374"/>
                <a:gd name="connsiteX8" fmla="*/ 3676650 w 3676650"/>
                <a:gd name="connsiteY8" fmla="*/ 357130 h 1976374"/>
                <a:gd name="connsiteX9" fmla="*/ 3676650 w 3676650"/>
                <a:gd name="connsiteY9" fmla="*/ 1652518 h 1976374"/>
                <a:gd name="connsiteX10" fmla="*/ 3352794 w 3676650"/>
                <a:gd name="connsiteY10" fmla="*/ 1976374 h 1976374"/>
                <a:gd name="connsiteX11" fmla="*/ 323856 w 3676650"/>
                <a:gd name="connsiteY11" fmla="*/ 1976374 h 1976374"/>
                <a:gd name="connsiteX12" fmla="*/ 0 w 3676650"/>
                <a:gd name="connsiteY12" fmla="*/ 1652518 h 1976374"/>
                <a:gd name="connsiteX13" fmla="*/ 0 w 3676650"/>
                <a:gd name="connsiteY13" fmla="*/ 357130 h 1976374"/>
                <a:gd name="connsiteX0" fmla="*/ 0 w 3676650"/>
                <a:gd name="connsiteY0" fmla="*/ 357130 h 1976374"/>
                <a:gd name="connsiteX1" fmla="*/ 323856 w 3676650"/>
                <a:gd name="connsiteY1" fmla="*/ 33274 h 1976374"/>
                <a:gd name="connsiteX2" fmla="*/ 1041400 w 3676650"/>
                <a:gd name="connsiteY2" fmla="*/ 280924 h 1976374"/>
                <a:gd name="connsiteX3" fmla="*/ 1574800 w 3676650"/>
                <a:gd name="connsiteY3" fmla="*/ 293624 h 1976374"/>
                <a:gd name="connsiteX4" fmla="*/ 2101850 w 3676650"/>
                <a:gd name="connsiteY4" fmla="*/ 249175 h 1976374"/>
                <a:gd name="connsiteX5" fmla="*/ 2578100 w 3676650"/>
                <a:gd name="connsiteY5" fmla="*/ 141225 h 1976374"/>
                <a:gd name="connsiteX6" fmla="*/ 2546344 w 3676650"/>
                <a:gd name="connsiteY6" fmla="*/ 998474 h 1976374"/>
                <a:gd name="connsiteX7" fmla="*/ 2933700 w 3676650"/>
                <a:gd name="connsiteY7" fmla="*/ 941326 h 1976374"/>
                <a:gd name="connsiteX8" fmla="*/ 3676650 w 3676650"/>
                <a:gd name="connsiteY8" fmla="*/ 357130 h 1976374"/>
                <a:gd name="connsiteX9" fmla="*/ 3676650 w 3676650"/>
                <a:gd name="connsiteY9" fmla="*/ 1652518 h 1976374"/>
                <a:gd name="connsiteX10" fmla="*/ 3352794 w 3676650"/>
                <a:gd name="connsiteY10" fmla="*/ 1976374 h 1976374"/>
                <a:gd name="connsiteX11" fmla="*/ 323856 w 3676650"/>
                <a:gd name="connsiteY11" fmla="*/ 1976374 h 1976374"/>
                <a:gd name="connsiteX12" fmla="*/ 0 w 3676650"/>
                <a:gd name="connsiteY12" fmla="*/ 1652518 h 1976374"/>
                <a:gd name="connsiteX13" fmla="*/ 0 w 3676650"/>
                <a:gd name="connsiteY13" fmla="*/ 357130 h 1976374"/>
                <a:gd name="connsiteX0" fmla="*/ 0 w 3676650"/>
                <a:gd name="connsiteY0" fmla="*/ 352357 h 1971601"/>
                <a:gd name="connsiteX1" fmla="*/ 323856 w 3676650"/>
                <a:gd name="connsiteY1" fmla="*/ 28501 h 1971601"/>
                <a:gd name="connsiteX2" fmla="*/ 1041400 w 3676650"/>
                <a:gd name="connsiteY2" fmla="*/ 276151 h 1971601"/>
                <a:gd name="connsiteX3" fmla="*/ 1574800 w 3676650"/>
                <a:gd name="connsiteY3" fmla="*/ 288851 h 1971601"/>
                <a:gd name="connsiteX4" fmla="*/ 2101850 w 3676650"/>
                <a:gd name="connsiteY4" fmla="*/ 244402 h 1971601"/>
                <a:gd name="connsiteX5" fmla="*/ 2552700 w 3676650"/>
                <a:gd name="connsiteY5" fmla="*/ 142802 h 1971601"/>
                <a:gd name="connsiteX6" fmla="*/ 2546344 w 3676650"/>
                <a:gd name="connsiteY6" fmla="*/ 993701 h 1971601"/>
                <a:gd name="connsiteX7" fmla="*/ 2933700 w 3676650"/>
                <a:gd name="connsiteY7" fmla="*/ 936553 h 1971601"/>
                <a:gd name="connsiteX8" fmla="*/ 3676650 w 3676650"/>
                <a:gd name="connsiteY8" fmla="*/ 352357 h 1971601"/>
                <a:gd name="connsiteX9" fmla="*/ 3676650 w 3676650"/>
                <a:gd name="connsiteY9" fmla="*/ 1647745 h 1971601"/>
                <a:gd name="connsiteX10" fmla="*/ 3352794 w 3676650"/>
                <a:gd name="connsiteY10" fmla="*/ 1971601 h 1971601"/>
                <a:gd name="connsiteX11" fmla="*/ 323856 w 3676650"/>
                <a:gd name="connsiteY11" fmla="*/ 1971601 h 1971601"/>
                <a:gd name="connsiteX12" fmla="*/ 0 w 3676650"/>
                <a:gd name="connsiteY12" fmla="*/ 1647745 h 1971601"/>
                <a:gd name="connsiteX13" fmla="*/ 0 w 3676650"/>
                <a:gd name="connsiteY13" fmla="*/ 352357 h 1971601"/>
                <a:gd name="connsiteX0" fmla="*/ 0 w 3676650"/>
                <a:gd name="connsiteY0" fmla="*/ 352357 h 1971601"/>
                <a:gd name="connsiteX1" fmla="*/ 323856 w 3676650"/>
                <a:gd name="connsiteY1" fmla="*/ 28501 h 1971601"/>
                <a:gd name="connsiteX2" fmla="*/ 1041400 w 3676650"/>
                <a:gd name="connsiteY2" fmla="*/ 276151 h 1971601"/>
                <a:gd name="connsiteX3" fmla="*/ 1574800 w 3676650"/>
                <a:gd name="connsiteY3" fmla="*/ 288851 h 1971601"/>
                <a:gd name="connsiteX4" fmla="*/ 2101850 w 3676650"/>
                <a:gd name="connsiteY4" fmla="*/ 244402 h 1971601"/>
                <a:gd name="connsiteX5" fmla="*/ 2552700 w 3676650"/>
                <a:gd name="connsiteY5" fmla="*/ 142802 h 1971601"/>
                <a:gd name="connsiteX6" fmla="*/ 2546344 w 3676650"/>
                <a:gd name="connsiteY6" fmla="*/ 993701 h 1971601"/>
                <a:gd name="connsiteX7" fmla="*/ 2933700 w 3676650"/>
                <a:gd name="connsiteY7" fmla="*/ 936553 h 1971601"/>
                <a:gd name="connsiteX8" fmla="*/ 3676650 w 3676650"/>
                <a:gd name="connsiteY8" fmla="*/ 352357 h 1971601"/>
                <a:gd name="connsiteX9" fmla="*/ 3676650 w 3676650"/>
                <a:gd name="connsiteY9" fmla="*/ 1647745 h 1971601"/>
                <a:gd name="connsiteX10" fmla="*/ 3352794 w 3676650"/>
                <a:gd name="connsiteY10" fmla="*/ 1971601 h 1971601"/>
                <a:gd name="connsiteX11" fmla="*/ 323856 w 3676650"/>
                <a:gd name="connsiteY11" fmla="*/ 1971601 h 1971601"/>
                <a:gd name="connsiteX12" fmla="*/ 0 w 3676650"/>
                <a:gd name="connsiteY12" fmla="*/ 1647745 h 1971601"/>
                <a:gd name="connsiteX13" fmla="*/ 0 w 3676650"/>
                <a:gd name="connsiteY13" fmla="*/ 352357 h 1971601"/>
                <a:gd name="connsiteX0" fmla="*/ 0 w 3676650"/>
                <a:gd name="connsiteY0" fmla="*/ 352357 h 1971601"/>
                <a:gd name="connsiteX1" fmla="*/ 323856 w 3676650"/>
                <a:gd name="connsiteY1" fmla="*/ 28501 h 1971601"/>
                <a:gd name="connsiteX2" fmla="*/ 1041400 w 3676650"/>
                <a:gd name="connsiteY2" fmla="*/ 276151 h 1971601"/>
                <a:gd name="connsiteX3" fmla="*/ 1574800 w 3676650"/>
                <a:gd name="connsiteY3" fmla="*/ 288851 h 1971601"/>
                <a:gd name="connsiteX4" fmla="*/ 2101850 w 3676650"/>
                <a:gd name="connsiteY4" fmla="*/ 244402 h 1971601"/>
                <a:gd name="connsiteX5" fmla="*/ 2552700 w 3676650"/>
                <a:gd name="connsiteY5" fmla="*/ 142802 h 1971601"/>
                <a:gd name="connsiteX6" fmla="*/ 2546344 w 3676650"/>
                <a:gd name="connsiteY6" fmla="*/ 993701 h 1971601"/>
                <a:gd name="connsiteX7" fmla="*/ 2984500 w 3676650"/>
                <a:gd name="connsiteY7" fmla="*/ 974653 h 1971601"/>
                <a:gd name="connsiteX8" fmla="*/ 3676650 w 3676650"/>
                <a:gd name="connsiteY8" fmla="*/ 352357 h 1971601"/>
                <a:gd name="connsiteX9" fmla="*/ 3676650 w 3676650"/>
                <a:gd name="connsiteY9" fmla="*/ 1647745 h 1971601"/>
                <a:gd name="connsiteX10" fmla="*/ 3352794 w 3676650"/>
                <a:gd name="connsiteY10" fmla="*/ 1971601 h 1971601"/>
                <a:gd name="connsiteX11" fmla="*/ 323856 w 3676650"/>
                <a:gd name="connsiteY11" fmla="*/ 1971601 h 1971601"/>
                <a:gd name="connsiteX12" fmla="*/ 0 w 3676650"/>
                <a:gd name="connsiteY12" fmla="*/ 1647745 h 1971601"/>
                <a:gd name="connsiteX13" fmla="*/ 0 w 3676650"/>
                <a:gd name="connsiteY13" fmla="*/ 352357 h 1971601"/>
                <a:gd name="connsiteX0" fmla="*/ 0 w 3676650"/>
                <a:gd name="connsiteY0" fmla="*/ 352357 h 1971601"/>
                <a:gd name="connsiteX1" fmla="*/ 323856 w 3676650"/>
                <a:gd name="connsiteY1" fmla="*/ 28501 h 1971601"/>
                <a:gd name="connsiteX2" fmla="*/ 1041400 w 3676650"/>
                <a:gd name="connsiteY2" fmla="*/ 276151 h 1971601"/>
                <a:gd name="connsiteX3" fmla="*/ 1574800 w 3676650"/>
                <a:gd name="connsiteY3" fmla="*/ 288851 h 1971601"/>
                <a:gd name="connsiteX4" fmla="*/ 2101850 w 3676650"/>
                <a:gd name="connsiteY4" fmla="*/ 244402 h 1971601"/>
                <a:gd name="connsiteX5" fmla="*/ 2552700 w 3676650"/>
                <a:gd name="connsiteY5" fmla="*/ 142802 h 1971601"/>
                <a:gd name="connsiteX6" fmla="*/ 2546344 w 3676650"/>
                <a:gd name="connsiteY6" fmla="*/ 993701 h 1971601"/>
                <a:gd name="connsiteX7" fmla="*/ 2984500 w 3676650"/>
                <a:gd name="connsiteY7" fmla="*/ 974653 h 1971601"/>
                <a:gd name="connsiteX8" fmla="*/ 3676650 w 3676650"/>
                <a:gd name="connsiteY8" fmla="*/ 352357 h 1971601"/>
                <a:gd name="connsiteX9" fmla="*/ 3676650 w 3676650"/>
                <a:gd name="connsiteY9" fmla="*/ 1647745 h 1971601"/>
                <a:gd name="connsiteX10" fmla="*/ 3352794 w 3676650"/>
                <a:gd name="connsiteY10" fmla="*/ 1971601 h 1971601"/>
                <a:gd name="connsiteX11" fmla="*/ 323856 w 3676650"/>
                <a:gd name="connsiteY11" fmla="*/ 1971601 h 1971601"/>
                <a:gd name="connsiteX12" fmla="*/ 0 w 3676650"/>
                <a:gd name="connsiteY12" fmla="*/ 1647745 h 1971601"/>
                <a:gd name="connsiteX13" fmla="*/ 0 w 3676650"/>
                <a:gd name="connsiteY13" fmla="*/ 352357 h 1971601"/>
                <a:gd name="connsiteX0" fmla="*/ 0 w 3676650"/>
                <a:gd name="connsiteY0" fmla="*/ 352357 h 1971601"/>
                <a:gd name="connsiteX1" fmla="*/ 323856 w 3676650"/>
                <a:gd name="connsiteY1" fmla="*/ 28501 h 1971601"/>
                <a:gd name="connsiteX2" fmla="*/ 1041400 w 3676650"/>
                <a:gd name="connsiteY2" fmla="*/ 276151 h 1971601"/>
                <a:gd name="connsiteX3" fmla="*/ 1574800 w 3676650"/>
                <a:gd name="connsiteY3" fmla="*/ 288851 h 1971601"/>
                <a:gd name="connsiteX4" fmla="*/ 2101850 w 3676650"/>
                <a:gd name="connsiteY4" fmla="*/ 244402 h 1971601"/>
                <a:gd name="connsiteX5" fmla="*/ 2552700 w 3676650"/>
                <a:gd name="connsiteY5" fmla="*/ 142802 h 1971601"/>
                <a:gd name="connsiteX6" fmla="*/ 2546344 w 3676650"/>
                <a:gd name="connsiteY6" fmla="*/ 993701 h 1971601"/>
                <a:gd name="connsiteX7" fmla="*/ 2984500 w 3676650"/>
                <a:gd name="connsiteY7" fmla="*/ 974653 h 1971601"/>
                <a:gd name="connsiteX8" fmla="*/ 3575050 w 3676650"/>
                <a:gd name="connsiteY8" fmla="*/ 1152457 h 1971601"/>
                <a:gd name="connsiteX9" fmla="*/ 3676650 w 3676650"/>
                <a:gd name="connsiteY9" fmla="*/ 1647745 h 1971601"/>
                <a:gd name="connsiteX10" fmla="*/ 3352794 w 3676650"/>
                <a:gd name="connsiteY10" fmla="*/ 1971601 h 1971601"/>
                <a:gd name="connsiteX11" fmla="*/ 323856 w 3676650"/>
                <a:gd name="connsiteY11" fmla="*/ 1971601 h 1971601"/>
                <a:gd name="connsiteX12" fmla="*/ 0 w 3676650"/>
                <a:gd name="connsiteY12" fmla="*/ 1647745 h 1971601"/>
                <a:gd name="connsiteX13" fmla="*/ 0 w 3676650"/>
                <a:gd name="connsiteY13" fmla="*/ 352357 h 1971601"/>
                <a:gd name="connsiteX0" fmla="*/ 0 w 3676650"/>
                <a:gd name="connsiteY0" fmla="*/ 352357 h 1971601"/>
                <a:gd name="connsiteX1" fmla="*/ 323856 w 3676650"/>
                <a:gd name="connsiteY1" fmla="*/ 28501 h 1971601"/>
                <a:gd name="connsiteX2" fmla="*/ 1041400 w 3676650"/>
                <a:gd name="connsiteY2" fmla="*/ 276151 h 1971601"/>
                <a:gd name="connsiteX3" fmla="*/ 1574800 w 3676650"/>
                <a:gd name="connsiteY3" fmla="*/ 288851 h 1971601"/>
                <a:gd name="connsiteX4" fmla="*/ 2101850 w 3676650"/>
                <a:gd name="connsiteY4" fmla="*/ 244402 h 1971601"/>
                <a:gd name="connsiteX5" fmla="*/ 2552700 w 3676650"/>
                <a:gd name="connsiteY5" fmla="*/ 142802 h 1971601"/>
                <a:gd name="connsiteX6" fmla="*/ 2546344 w 3676650"/>
                <a:gd name="connsiteY6" fmla="*/ 993701 h 1971601"/>
                <a:gd name="connsiteX7" fmla="*/ 2984500 w 3676650"/>
                <a:gd name="connsiteY7" fmla="*/ 974653 h 1971601"/>
                <a:gd name="connsiteX8" fmla="*/ 3575050 w 3676650"/>
                <a:gd name="connsiteY8" fmla="*/ 1152457 h 1971601"/>
                <a:gd name="connsiteX9" fmla="*/ 3676650 w 3676650"/>
                <a:gd name="connsiteY9" fmla="*/ 1647745 h 1971601"/>
                <a:gd name="connsiteX10" fmla="*/ 3352794 w 3676650"/>
                <a:gd name="connsiteY10" fmla="*/ 1971601 h 1971601"/>
                <a:gd name="connsiteX11" fmla="*/ 323856 w 3676650"/>
                <a:gd name="connsiteY11" fmla="*/ 1971601 h 1971601"/>
                <a:gd name="connsiteX12" fmla="*/ 0 w 3676650"/>
                <a:gd name="connsiteY12" fmla="*/ 1647745 h 1971601"/>
                <a:gd name="connsiteX13" fmla="*/ 0 w 3676650"/>
                <a:gd name="connsiteY13" fmla="*/ 352357 h 1971601"/>
                <a:gd name="connsiteX0" fmla="*/ 0 w 3676650"/>
                <a:gd name="connsiteY0" fmla="*/ 352357 h 1971601"/>
                <a:gd name="connsiteX1" fmla="*/ 323856 w 3676650"/>
                <a:gd name="connsiteY1" fmla="*/ 28501 h 1971601"/>
                <a:gd name="connsiteX2" fmla="*/ 1041400 w 3676650"/>
                <a:gd name="connsiteY2" fmla="*/ 276151 h 1971601"/>
                <a:gd name="connsiteX3" fmla="*/ 1574800 w 3676650"/>
                <a:gd name="connsiteY3" fmla="*/ 288851 h 1971601"/>
                <a:gd name="connsiteX4" fmla="*/ 2101850 w 3676650"/>
                <a:gd name="connsiteY4" fmla="*/ 244402 h 1971601"/>
                <a:gd name="connsiteX5" fmla="*/ 2552700 w 3676650"/>
                <a:gd name="connsiteY5" fmla="*/ 142802 h 1971601"/>
                <a:gd name="connsiteX6" fmla="*/ 2546344 w 3676650"/>
                <a:gd name="connsiteY6" fmla="*/ 993701 h 1971601"/>
                <a:gd name="connsiteX7" fmla="*/ 2984500 w 3676650"/>
                <a:gd name="connsiteY7" fmla="*/ 974653 h 1971601"/>
                <a:gd name="connsiteX8" fmla="*/ 3575050 w 3676650"/>
                <a:gd name="connsiteY8" fmla="*/ 1152457 h 1971601"/>
                <a:gd name="connsiteX9" fmla="*/ 3676650 w 3676650"/>
                <a:gd name="connsiteY9" fmla="*/ 1647745 h 1971601"/>
                <a:gd name="connsiteX10" fmla="*/ 3352794 w 3676650"/>
                <a:gd name="connsiteY10" fmla="*/ 1971601 h 1971601"/>
                <a:gd name="connsiteX11" fmla="*/ 323856 w 3676650"/>
                <a:gd name="connsiteY11" fmla="*/ 1971601 h 1971601"/>
                <a:gd name="connsiteX12" fmla="*/ 0 w 3676650"/>
                <a:gd name="connsiteY12" fmla="*/ 1647745 h 1971601"/>
                <a:gd name="connsiteX13" fmla="*/ 0 w 3676650"/>
                <a:gd name="connsiteY13" fmla="*/ 352357 h 1971601"/>
                <a:gd name="connsiteX0" fmla="*/ 0 w 3575050"/>
                <a:gd name="connsiteY0" fmla="*/ 352357 h 1971601"/>
                <a:gd name="connsiteX1" fmla="*/ 323856 w 3575050"/>
                <a:gd name="connsiteY1" fmla="*/ 28501 h 1971601"/>
                <a:gd name="connsiteX2" fmla="*/ 1041400 w 3575050"/>
                <a:gd name="connsiteY2" fmla="*/ 276151 h 1971601"/>
                <a:gd name="connsiteX3" fmla="*/ 1574800 w 3575050"/>
                <a:gd name="connsiteY3" fmla="*/ 288851 h 1971601"/>
                <a:gd name="connsiteX4" fmla="*/ 2101850 w 3575050"/>
                <a:gd name="connsiteY4" fmla="*/ 244402 h 1971601"/>
                <a:gd name="connsiteX5" fmla="*/ 2552700 w 3575050"/>
                <a:gd name="connsiteY5" fmla="*/ 142802 h 1971601"/>
                <a:gd name="connsiteX6" fmla="*/ 2546344 w 3575050"/>
                <a:gd name="connsiteY6" fmla="*/ 993701 h 1971601"/>
                <a:gd name="connsiteX7" fmla="*/ 2984500 w 3575050"/>
                <a:gd name="connsiteY7" fmla="*/ 974653 h 1971601"/>
                <a:gd name="connsiteX8" fmla="*/ 3575050 w 3575050"/>
                <a:gd name="connsiteY8" fmla="*/ 1152457 h 1971601"/>
                <a:gd name="connsiteX9" fmla="*/ 3543300 w 3575050"/>
                <a:gd name="connsiteY9" fmla="*/ 1711245 h 1971601"/>
                <a:gd name="connsiteX10" fmla="*/ 3352794 w 3575050"/>
                <a:gd name="connsiteY10" fmla="*/ 1971601 h 1971601"/>
                <a:gd name="connsiteX11" fmla="*/ 323856 w 3575050"/>
                <a:gd name="connsiteY11" fmla="*/ 1971601 h 1971601"/>
                <a:gd name="connsiteX12" fmla="*/ 0 w 3575050"/>
                <a:gd name="connsiteY12" fmla="*/ 1647745 h 1971601"/>
                <a:gd name="connsiteX13" fmla="*/ 0 w 3575050"/>
                <a:gd name="connsiteY13" fmla="*/ 352357 h 1971601"/>
                <a:gd name="connsiteX0" fmla="*/ 0 w 3575050"/>
                <a:gd name="connsiteY0" fmla="*/ 352357 h 1971601"/>
                <a:gd name="connsiteX1" fmla="*/ 323856 w 3575050"/>
                <a:gd name="connsiteY1" fmla="*/ 28501 h 1971601"/>
                <a:gd name="connsiteX2" fmla="*/ 1041400 w 3575050"/>
                <a:gd name="connsiteY2" fmla="*/ 276151 h 1971601"/>
                <a:gd name="connsiteX3" fmla="*/ 1574800 w 3575050"/>
                <a:gd name="connsiteY3" fmla="*/ 288851 h 1971601"/>
                <a:gd name="connsiteX4" fmla="*/ 2101850 w 3575050"/>
                <a:gd name="connsiteY4" fmla="*/ 244402 h 1971601"/>
                <a:gd name="connsiteX5" fmla="*/ 2552700 w 3575050"/>
                <a:gd name="connsiteY5" fmla="*/ 142802 h 1971601"/>
                <a:gd name="connsiteX6" fmla="*/ 2546344 w 3575050"/>
                <a:gd name="connsiteY6" fmla="*/ 993701 h 1971601"/>
                <a:gd name="connsiteX7" fmla="*/ 2984500 w 3575050"/>
                <a:gd name="connsiteY7" fmla="*/ 974653 h 1971601"/>
                <a:gd name="connsiteX8" fmla="*/ 3575050 w 3575050"/>
                <a:gd name="connsiteY8" fmla="*/ 1152457 h 1971601"/>
                <a:gd name="connsiteX9" fmla="*/ 3543300 w 3575050"/>
                <a:gd name="connsiteY9" fmla="*/ 1711245 h 1971601"/>
                <a:gd name="connsiteX10" fmla="*/ 2889244 w 3575050"/>
                <a:gd name="connsiteY10" fmla="*/ 1850951 h 1971601"/>
                <a:gd name="connsiteX11" fmla="*/ 323856 w 3575050"/>
                <a:gd name="connsiteY11" fmla="*/ 1971601 h 1971601"/>
                <a:gd name="connsiteX12" fmla="*/ 0 w 3575050"/>
                <a:gd name="connsiteY12" fmla="*/ 1647745 h 1971601"/>
                <a:gd name="connsiteX13" fmla="*/ 0 w 3575050"/>
                <a:gd name="connsiteY13" fmla="*/ 352357 h 1971601"/>
                <a:gd name="connsiteX0" fmla="*/ 0 w 3575050"/>
                <a:gd name="connsiteY0" fmla="*/ 352357 h 1971601"/>
                <a:gd name="connsiteX1" fmla="*/ 323856 w 3575050"/>
                <a:gd name="connsiteY1" fmla="*/ 28501 h 1971601"/>
                <a:gd name="connsiteX2" fmla="*/ 1041400 w 3575050"/>
                <a:gd name="connsiteY2" fmla="*/ 276151 h 1971601"/>
                <a:gd name="connsiteX3" fmla="*/ 1574800 w 3575050"/>
                <a:gd name="connsiteY3" fmla="*/ 288851 h 1971601"/>
                <a:gd name="connsiteX4" fmla="*/ 2101850 w 3575050"/>
                <a:gd name="connsiteY4" fmla="*/ 244402 h 1971601"/>
                <a:gd name="connsiteX5" fmla="*/ 2552700 w 3575050"/>
                <a:gd name="connsiteY5" fmla="*/ 142802 h 1971601"/>
                <a:gd name="connsiteX6" fmla="*/ 2546344 w 3575050"/>
                <a:gd name="connsiteY6" fmla="*/ 993701 h 1971601"/>
                <a:gd name="connsiteX7" fmla="*/ 2984500 w 3575050"/>
                <a:gd name="connsiteY7" fmla="*/ 974653 h 1971601"/>
                <a:gd name="connsiteX8" fmla="*/ 3575050 w 3575050"/>
                <a:gd name="connsiteY8" fmla="*/ 1152457 h 1971601"/>
                <a:gd name="connsiteX9" fmla="*/ 3498850 w 3575050"/>
                <a:gd name="connsiteY9" fmla="*/ 1812845 h 1971601"/>
                <a:gd name="connsiteX10" fmla="*/ 2889244 w 3575050"/>
                <a:gd name="connsiteY10" fmla="*/ 1850951 h 1971601"/>
                <a:gd name="connsiteX11" fmla="*/ 323856 w 3575050"/>
                <a:gd name="connsiteY11" fmla="*/ 1971601 h 1971601"/>
                <a:gd name="connsiteX12" fmla="*/ 0 w 3575050"/>
                <a:gd name="connsiteY12" fmla="*/ 1647745 h 1971601"/>
                <a:gd name="connsiteX13" fmla="*/ 0 w 3575050"/>
                <a:gd name="connsiteY13" fmla="*/ 352357 h 1971601"/>
                <a:gd name="connsiteX0" fmla="*/ 0 w 3575050"/>
                <a:gd name="connsiteY0" fmla="*/ 352357 h 1971601"/>
                <a:gd name="connsiteX1" fmla="*/ 323856 w 3575050"/>
                <a:gd name="connsiteY1" fmla="*/ 28501 h 1971601"/>
                <a:gd name="connsiteX2" fmla="*/ 1041400 w 3575050"/>
                <a:gd name="connsiteY2" fmla="*/ 276151 h 1971601"/>
                <a:gd name="connsiteX3" fmla="*/ 1574800 w 3575050"/>
                <a:gd name="connsiteY3" fmla="*/ 288851 h 1971601"/>
                <a:gd name="connsiteX4" fmla="*/ 2101850 w 3575050"/>
                <a:gd name="connsiteY4" fmla="*/ 244402 h 1971601"/>
                <a:gd name="connsiteX5" fmla="*/ 2552700 w 3575050"/>
                <a:gd name="connsiteY5" fmla="*/ 142802 h 1971601"/>
                <a:gd name="connsiteX6" fmla="*/ 2546344 w 3575050"/>
                <a:gd name="connsiteY6" fmla="*/ 993701 h 1971601"/>
                <a:gd name="connsiteX7" fmla="*/ 2984500 w 3575050"/>
                <a:gd name="connsiteY7" fmla="*/ 974653 h 1971601"/>
                <a:gd name="connsiteX8" fmla="*/ 3575050 w 3575050"/>
                <a:gd name="connsiteY8" fmla="*/ 1152457 h 1971601"/>
                <a:gd name="connsiteX9" fmla="*/ 3498850 w 3575050"/>
                <a:gd name="connsiteY9" fmla="*/ 1812845 h 1971601"/>
                <a:gd name="connsiteX10" fmla="*/ 2889244 w 3575050"/>
                <a:gd name="connsiteY10" fmla="*/ 1850951 h 1971601"/>
                <a:gd name="connsiteX11" fmla="*/ 323856 w 3575050"/>
                <a:gd name="connsiteY11" fmla="*/ 1971601 h 1971601"/>
                <a:gd name="connsiteX12" fmla="*/ 0 w 3575050"/>
                <a:gd name="connsiteY12" fmla="*/ 1647745 h 1971601"/>
                <a:gd name="connsiteX13" fmla="*/ 0 w 3575050"/>
                <a:gd name="connsiteY13" fmla="*/ 352357 h 1971601"/>
                <a:gd name="connsiteX0" fmla="*/ 0 w 3540608"/>
                <a:gd name="connsiteY0" fmla="*/ 352357 h 1971601"/>
                <a:gd name="connsiteX1" fmla="*/ 323856 w 3540608"/>
                <a:gd name="connsiteY1" fmla="*/ 28501 h 1971601"/>
                <a:gd name="connsiteX2" fmla="*/ 1041400 w 3540608"/>
                <a:gd name="connsiteY2" fmla="*/ 276151 h 1971601"/>
                <a:gd name="connsiteX3" fmla="*/ 1574800 w 3540608"/>
                <a:gd name="connsiteY3" fmla="*/ 288851 h 1971601"/>
                <a:gd name="connsiteX4" fmla="*/ 2101850 w 3540608"/>
                <a:gd name="connsiteY4" fmla="*/ 244402 h 1971601"/>
                <a:gd name="connsiteX5" fmla="*/ 2552700 w 3540608"/>
                <a:gd name="connsiteY5" fmla="*/ 142802 h 1971601"/>
                <a:gd name="connsiteX6" fmla="*/ 2546344 w 3540608"/>
                <a:gd name="connsiteY6" fmla="*/ 993701 h 1971601"/>
                <a:gd name="connsiteX7" fmla="*/ 2984500 w 3540608"/>
                <a:gd name="connsiteY7" fmla="*/ 974653 h 1971601"/>
                <a:gd name="connsiteX8" fmla="*/ 3536950 w 3540608"/>
                <a:gd name="connsiteY8" fmla="*/ 1152457 h 1971601"/>
                <a:gd name="connsiteX9" fmla="*/ 3498850 w 3540608"/>
                <a:gd name="connsiteY9" fmla="*/ 1812845 h 1971601"/>
                <a:gd name="connsiteX10" fmla="*/ 2889244 w 3540608"/>
                <a:gd name="connsiteY10" fmla="*/ 1850951 h 1971601"/>
                <a:gd name="connsiteX11" fmla="*/ 323856 w 3540608"/>
                <a:gd name="connsiteY11" fmla="*/ 1971601 h 1971601"/>
                <a:gd name="connsiteX12" fmla="*/ 0 w 3540608"/>
                <a:gd name="connsiteY12" fmla="*/ 1647745 h 1971601"/>
                <a:gd name="connsiteX13" fmla="*/ 0 w 3540608"/>
                <a:gd name="connsiteY13" fmla="*/ 352357 h 1971601"/>
                <a:gd name="connsiteX0" fmla="*/ 0 w 3566613"/>
                <a:gd name="connsiteY0" fmla="*/ 352357 h 1971601"/>
                <a:gd name="connsiteX1" fmla="*/ 323856 w 3566613"/>
                <a:gd name="connsiteY1" fmla="*/ 28501 h 1971601"/>
                <a:gd name="connsiteX2" fmla="*/ 1041400 w 3566613"/>
                <a:gd name="connsiteY2" fmla="*/ 276151 h 1971601"/>
                <a:gd name="connsiteX3" fmla="*/ 1574800 w 3566613"/>
                <a:gd name="connsiteY3" fmla="*/ 288851 h 1971601"/>
                <a:gd name="connsiteX4" fmla="*/ 2101850 w 3566613"/>
                <a:gd name="connsiteY4" fmla="*/ 244402 h 1971601"/>
                <a:gd name="connsiteX5" fmla="*/ 2552700 w 3566613"/>
                <a:gd name="connsiteY5" fmla="*/ 142802 h 1971601"/>
                <a:gd name="connsiteX6" fmla="*/ 2546344 w 3566613"/>
                <a:gd name="connsiteY6" fmla="*/ 993701 h 1971601"/>
                <a:gd name="connsiteX7" fmla="*/ 2984500 w 3566613"/>
                <a:gd name="connsiteY7" fmla="*/ 974653 h 1971601"/>
                <a:gd name="connsiteX8" fmla="*/ 3536950 w 3566613"/>
                <a:gd name="connsiteY8" fmla="*/ 1152457 h 1971601"/>
                <a:gd name="connsiteX9" fmla="*/ 3498850 w 3566613"/>
                <a:gd name="connsiteY9" fmla="*/ 1812845 h 1971601"/>
                <a:gd name="connsiteX10" fmla="*/ 2889244 w 3566613"/>
                <a:gd name="connsiteY10" fmla="*/ 1850951 h 1971601"/>
                <a:gd name="connsiteX11" fmla="*/ 323856 w 3566613"/>
                <a:gd name="connsiteY11" fmla="*/ 1971601 h 1971601"/>
                <a:gd name="connsiteX12" fmla="*/ 0 w 3566613"/>
                <a:gd name="connsiteY12" fmla="*/ 1647745 h 1971601"/>
                <a:gd name="connsiteX13" fmla="*/ 0 w 3566613"/>
                <a:gd name="connsiteY13" fmla="*/ 352357 h 1971601"/>
                <a:gd name="connsiteX0" fmla="*/ 0 w 3548900"/>
                <a:gd name="connsiteY0" fmla="*/ 352357 h 1971601"/>
                <a:gd name="connsiteX1" fmla="*/ 323856 w 3548900"/>
                <a:gd name="connsiteY1" fmla="*/ 28501 h 1971601"/>
                <a:gd name="connsiteX2" fmla="*/ 1041400 w 3548900"/>
                <a:gd name="connsiteY2" fmla="*/ 276151 h 1971601"/>
                <a:gd name="connsiteX3" fmla="*/ 1574800 w 3548900"/>
                <a:gd name="connsiteY3" fmla="*/ 288851 h 1971601"/>
                <a:gd name="connsiteX4" fmla="*/ 2101850 w 3548900"/>
                <a:gd name="connsiteY4" fmla="*/ 244402 h 1971601"/>
                <a:gd name="connsiteX5" fmla="*/ 2552700 w 3548900"/>
                <a:gd name="connsiteY5" fmla="*/ 142802 h 1971601"/>
                <a:gd name="connsiteX6" fmla="*/ 2546344 w 3548900"/>
                <a:gd name="connsiteY6" fmla="*/ 993701 h 1971601"/>
                <a:gd name="connsiteX7" fmla="*/ 2984500 w 3548900"/>
                <a:gd name="connsiteY7" fmla="*/ 974653 h 1971601"/>
                <a:gd name="connsiteX8" fmla="*/ 3536950 w 3548900"/>
                <a:gd name="connsiteY8" fmla="*/ 1152457 h 1971601"/>
                <a:gd name="connsiteX9" fmla="*/ 3498850 w 3548900"/>
                <a:gd name="connsiteY9" fmla="*/ 1812845 h 1971601"/>
                <a:gd name="connsiteX10" fmla="*/ 2889244 w 3548900"/>
                <a:gd name="connsiteY10" fmla="*/ 1850951 h 1971601"/>
                <a:gd name="connsiteX11" fmla="*/ 323856 w 3548900"/>
                <a:gd name="connsiteY11" fmla="*/ 1971601 h 1971601"/>
                <a:gd name="connsiteX12" fmla="*/ 0 w 3548900"/>
                <a:gd name="connsiteY12" fmla="*/ 1647745 h 1971601"/>
                <a:gd name="connsiteX13" fmla="*/ 0 w 3548900"/>
                <a:gd name="connsiteY13" fmla="*/ 352357 h 1971601"/>
                <a:gd name="connsiteX0" fmla="*/ 0 w 3548900"/>
                <a:gd name="connsiteY0" fmla="*/ 352357 h 1971601"/>
                <a:gd name="connsiteX1" fmla="*/ 323856 w 3548900"/>
                <a:gd name="connsiteY1" fmla="*/ 28501 h 1971601"/>
                <a:gd name="connsiteX2" fmla="*/ 1041400 w 3548900"/>
                <a:gd name="connsiteY2" fmla="*/ 276151 h 1971601"/>
                <a:gd name="connsiteX3" fmla="*/ 1574800 w 3548900"/>
                <a:gd name="connsiteY3" fmla="*/ 288851 h 1971601"/>
                <a:gd name="connsiteX4" fmla="*/ 2101850 w 3548900"/>
                <a:gd name="connsiteY4" fmla="*/ 244402 h 1971601"/>
                <a:gd name="connsiteX5" fmla="*/ 2552700 w 3548900"/>
                <a:gd name="connsiteY5" fmla="*/ 142802 h 1971601"/>
                <a:gd name="connsiteX6" fmla="*/ 2546344 w 3548900"/>
                <a:gd name="connsiteY6" fmla="*/ 993701 h 1971601"/>
                <a:gd name="connsiteX7" fmla="*/ 2984500 w 3548900"/>
                <a:gd name="connsiteY7" fmla="*/ 974653 h 1971601"/>
                <a:gd name="connsiteX8" fmla="*/ 3536950 w 3548900"/>
                <a:gd name="connsiteY8" fmla="*/ 1152457 h 1971601"/>
                <a:gd name="connsiteX9" fmla="*/ 3498850 w 3548900"/>
                <a:gd name="connsiteY9" fmla="*/ 1812845 h 1971601"/>
                <a:gd name="connsiteX10" fmla="*/ 2889244 w 3548900"/>
                <a:gd name="connsiteY10" fmla="*/ 1850951 h 1971601"/>
                <a:gd name="connsiteX11" fmla="*/ 323856 w 3548900"/>
                <a:gd name="connsiteY11" fmla="*/ 1971601 h 1971601"/>
                <a:gd name="connsiteX12" fmla="*/ 0 w 3548900"/>
                <a:gd name="connsiteY12" fmla="*/ 1647745 h 1971601"/>
                <a:gd name="connsiteX13" fmla="*/ 0 w 3548900"/>
                <a:gd name="connsiteY13" fmla="*/ 352357 h 1971601"/>
                <a:gd name="connsiteX0" fmla="*/ 0 w 3548900"/>
                <a:gd name="connsiteY0" fmla="*/ 352357 h 1971601"/>
                <a:gd name="connsiteX1" fmla="*/ 323856 w 3548900"/>
                <a:gd name="connsiteY1" fmla="*/ 28501 h 1971601"/>
                <a:gd name="connsiteX2" fmla="*/ 1041400 w 3548900"/>
                <a:gd name="connsiteY2" fmla="*/ 276151 h 1971601"/>
                <a:gd name="connsiteX3" fmla="*/ 1574800 w 3548900"/>
                <a:gd name="connsiteY3" fmla="*/ 288851 h 1971601"/>
                <a:gd name="connsiteX4" fmla="*/ 2101850 w 3548900"/>
                <a:gd name="connsiteY4" fmla="*/ 244402 h 1971601"/>
                <a:gd name="connsiteX5" fmla="*/ 2552700 w 3548900"/>
                <a:gd name="connsiteY5" fmla="*/ 142802 h 1971601"/>
                <a:gd name="connsiteX6" fmla="*/ 2546344 w 3548900"/>
                <a:gd name="connsiteY6" fmla="*/ 993701 h 1971601"/>
                <a:gd name="connsiteX7" fmla="*/ 2984500 w 3548900"/>
                <a:gd name="connsiteY7" fmla="*/ 974653 h 1971601"/>
                <a:gd name="connsiteX8" fmla="*/ 3536950 w 3548900"/>
                <a:gd name="connsiteY8" fmla="*/ 1152457 h 1971601"/>
                <a:gd name="connsiteX9" fmla="*/ 3498850 w 3548900"/>
                <a:gd name="connsiteY9" fmla="*/ 1812845 h 1971601"/>
                <a:gd name="connsiteX10" fmla="*/ 2889244 w 3548900"/>
                <a:gd name="connsiteY10" fmla="*/ 1850951 h 1971601"/>
                <a:gd name="connsiteX11" fmla="*/ 323856 w 3548900"/>
                <a:gd name="connsiteY11" fmla="*/ 1971601 h 1971601"/>
                <a:gd name="connsiteX12" fmla="*/ 0 w 3548900"/>
                <a:gd name="connsiteY12" fmla="*/ 1647745 h 1971601"/>
                <a:gd name="connsiteX13" fmla="*/ 0 w 3548900"/>
                <a:gd name="connsiteY13" fmla="*/ 352357 h 1971601"/>
                <a:gd name="connsiteX0" fmla="*/ 0 w 3548900"/>
                <a:gd name="connsiteY0" fmla="*/ 352357 h 1971601"/>
                <a:gd name="connsiteX1" fmla="*/ 323856 w 3548900"/>
                <a:gd name="connsiteY1" fmla="*/ 28501 h 1971601"/>
                <a:gd name="connsiteX2" fmla="*/ 1041400 w 3548900"/>
                <a:gd name="connsiteY2" fmla="*/ 276151 h 1971601"/>
                <a:gd name="connsiteX3" fmla="*/ 1574800 w 3548900"/>
                <a:gd name="connsiteY3" fmla="*/ 288851 h 1971601"/>
                <a:gd name="connsiteX4" fmla="*/ 2101850 w 3548900"/>
                <a:gd name="connsiteY4" fmla="*/ 244402 h 1971601"/>
                <a:gd name="connsiteX5" fmla="*/ 2552700 w 3548900"/>
                <a:gd name="connsiteY5" fmla="*/ 142802 h 1971601"/>
                <a:gd name="connsiteX6" fmla="*/ 2546344 w 3548900"/>
                <a:gd name="connsiteY6" fmla="*/ 993701 h 1971601"/>
                <a:gd name="connsiteX7" fmla="*/ 2984500 w 3548900"/>
                <a:gd name="connsiteY7" fmla="*/ 974653 h 1971601"/>
                <a:gd name="connsiteX8" fmla="*/ 3536950 w 3548900"/>
                <a:gd name="connsiteY8" fmla="*/ 1152457 h 1971601"/>
                <a:gd name="connsiteX9" fmla="*/ 3498850 w 3548900"/>
                <a:gd name="connsiteY9" fmla="*/ 1812845 h 1971601"/>
                <a:gd name="connsiteX10" fmla="*/ 2889244 w 3548900"/>
                <a:gd name="connsiteY10" fmla="*/ 1850951 h 1971601"/>
                <a:gd name="connsiteX11" fmla="*/ 2319461 w 3548900"/>
                <a:gd name="connsiteY11" fmla="*/ 1871636 h 1971601"/>
                <a:gd name="connsiteX12" fmla="*/ 323856 w 3548900"/>
                <a:gd name="connsiteY12" fmla="*/ 1971601 h 1971601"/>
                <a:gd name="connsiteX13" fmla="*/ 0 w 3548900"/>
                <a:gd name="connsiteY13" fmla="*/ 1647745 h 1971601"/>
                <a:gd name="connsiteX14" fmla="*/ 0 w 3548900"/>
                <a:gd name="connsiteY14" fmla="*/ 352357 h 1971601"/>
                <a:gd name="connsiteX0" fmla="*/ 0 w 3548900"/>
                <a:gd name="connsiteY0" fmla="*/ 352357 h 1971601"/>
                <a:gd name="connsiteX1" fmla="*/ 323856 w 3548900"/>
                <a:gd name="connsiteY1" fmla="*/ 28501 h 1971601"/>
                <a:gd name="connsiteX2" fmla="*/ 1041400 w 3548900"/>
                <a:gd name="connsiteY2" fmla="*/ 276151 h 1971601"/>
                <a:gd name="connsiteX3" fmla="*/ 1574800 w 3548900"/>
                <a:gd name="connsiteY3" fmla="*/ 288851 h 1971601"/>
                <a:gd name="connsiteX4" fmla="*/ 2101850 w 3548900"/>
                <a:gd name="connsiteY4" fmla="*/ 244402 h 1971601"/>
                <a:gd name="connsiteX5" fmla="*/ 2552700 w 3548900"/>
                <a:gd name="connsiteY5" fmla="*/ 142802 h 1971601"/>
                <a:gd name="connsiteX6" fmla="*/ 2546344 w 3548900"/>
                <a:gd name="connsiteY6" fmla="*/ 993701 h 1971601"/>
                <a:gd name="connsiteX7" fmla="*/ 2984500 w 3548900"/>
                <a:gd name="connsiteY7" fmla="*/ 974653 h 1971601"/>
                <a:gd name="connsiteX8" fmla="*/ 3536950 w 3548900"/>
                <a:gd name="connsiteY8" fmla="*/ 1152457 h 1971601"/>
                <a:gd name="connsiteX9" fmla="*/ 3498850 w 3548900"/>
                <a:gd name="connsiteY9" fmla="*/ 1812845 h 1971601"/>
                <a:gd name="connsiteX10" fmla="*/ 2889244 w 3548900"/>
                <a:gd name="connsiteY10" fmla="*/ 1850951 h 1971601"/>
                <a:gd name="connsiteX11" fmla="*/ 2509961 w 3548900"/>
                <a:gd name="connsiteY11" fmla="*/ 1828774 h 1971601"/>
                <a:gd name="connsiteX12" fmla="*/ 323856 w 3548900"/>
                <a:gd name="connsiteY12" fmla="*/ 1971601 h 1971601"/>
                <a:gd name="connsiteX13" fmla="*/ 0 w 3548900"/>
                <a:gd name="connsiteY13" fmla="*/ 1647745 h 1971601"/>
                <a:gd name="connsiteX14" fmla="*/ 0 w 3548900"/>
                <a:gd name="connsiteY14" fmla="*/ 352357 h 1971601"/>
                <a:gd name="connsiteX0" fmla="*/ 0 w 3548900"/>
                <a:gd name="connsiteY0" fmla="*/ 352357 h 1971601"/>
                <a:gd name="connsiteX1" fmla="*/ 323856 w 3548900"/>
                <a:gd name="connsiteY1" fmla="*/ 28501 h 1971601"/>
                <a:gd name="connsiteX2" fmla="*/ 1041400 w 3548900"/>
                <a:gd name="connsiteY2" fmla="*/ 276151 h 1971601"/>
                <a:gd name="connsiteX3" fmla="*/ 1574800 w 3548900"/>
                <a:gd name="connsiteY3" fmla="*/ 288851 h 1971601"/>
                <a:gd name="connsiteX4" fmla="*/ 2101850 w 3548900"/>
                <a:gd name="connsiteY4" fmla="*/ 244402 h 1971601"/>
                <a:gd name="connsiteX5" fmla="*/ 2552700 w 3548900"/>
                <a:gd name="connsiteY5" fmla="*/ 142802 h 1971601"/>
                <a:gd name="connsiteX6" fmla="*/ 2546344 w 3548900"/>
                <a:gd name="connsiteY6" fmla="*/ 993701 h 1971601"/>
                <a:gd name="connsiteX7" fmla="*/ 2984500 w 3548900"/>
                <a:gd name="connsiteY7" fmla="*/ 974653 h 1971601"/>
                <a:gd name="connsiteX8" fmla="*/ 3536950 w 3548900"/>
                <a:gd name="connsiteY8" fmla="*/ 1152457 h 1971601"/>
                <a:gd name="connsiteX9" fmla="*/ 3498850 w 3548900"/>
                <a:gd name="connsiteY9" fmla="*/ 1812845 h 1971601"/>
                <a:gd name="connsiteX10" fmla="*/ 2889244 w 3548900"/>
                <a:gd name="connsiteY10" fmla="*/ 1850951 h 1971601"/>
                <a:gd name="connsiteX11" fmla="*/ 2509961 w 3548900"/>
                <a:gd name="connsiteY11" fmla="*/ 1828774 h 1971601"/>
                <a:gd name="connsiteX12" fmla="*/ 323856 w 3548900"/>
                <a:gd name="connsiteY12" fmla="*/ 1971601 h 1971601"/>
                <a:gd name="connsiteX13" fmla="*/ 0 w 3548900"/>
                <a:gd name="connsiteY13" fmla="*/ 1647745 h 1971601"/>
                <a:gd name="connsiteX14" fmla="*/ 0 w 3548900"/>
                <a:gd name="connsiteY14" fmla="*/ 352357 h 1971601"/>
                <a:gd name="connsiteX0" fmla="*/ 0 w 3548900"/>
                <a:gd name="connsiteY0" fmla="*/ 352357 h 1971601"/>
                <a:gd name="connsiteX1" fmla="*/ 323856 w 3548900"/>
                <a:gd name="connsiteY1" fmla="*/ 28501 h 1971601"/>
                <a:gd name="connsiteX2" fmla="*/ 1041400 w 3548900"/>
                <a:gd name="connsiteY2" fmla="*/ 276151 h 1971601"/>
                <a:gd name="connsiteX3" fmla="*/ 1574800 w 3548900"/>
                <a:gd name="connsiteY3" fmla="*/ 288851 h 1971601"/>
                <a:gd name="connsiteX4" fmla="*/ 2101850 w 3548900"/>
                <a:gd name="connsiteY4" fmla="*/ 244402 h 1971601"/>
                <a:gd name="connsiteX5" fmla="*/ 2552700 w 3548900"/>
                <a:gd name="connsiteY5" fmla="*/ 142802 h 1971601"/>
                <a:gd name="connsiteX6" fmla="*/ 2546344 w 3548900"/>
                <a:gd name="connsiteY6" fmla="*/ 993701 h 1971601"/>
                <a:gd name="connsiteX7" fmla="*/ 2984500 w 3548900"/>
                <a:gd name="connsiteY7" fmla="*/ 974653 h 1971601"/>
                <a:gd name="connsiteX8" fmla="*/ 3536950 w 3548900"/>
                <a:gd name="connsiteY8" fmla="*/ 1152457 h 1971601"/>
                <a:gd name="connsiteX9" fmla="*/ 3498850 w 3548900"/>
                <a:gd name="connsiteY9" fmla="*/ 1812845 h 1971601"/>
                <a:gd name="connsiteX10" fmla="*/ 2889244 w 3548900"/>
                <a:gd name="connsiteY10" fmla="*/ 1850951 h 1971601"/>
                <a:gd name="connsiteX11" fmla="*/ 2509961 w 3548900"/>
                <a:gd name="connsiteY11" fmla="*/ 1828774 h 1971601"/>
                <a:gd name="connsiteX12" fmla="*/ 323856 w 3548900"/>
                <a:gd name="connsiteY12" fmla="*/ 1971601 h 1971601"/>
                <a:gd name="connsiteX13" fmla="*/ 0 w 3548900"/>
                <a:gd name="connsiteY13" fmla="*/ 1647745 h 1971601"/>
                <a:gd name="connsiteX14" fmla="*/ 0 w 3548900"/>
                <a:gd name="connsiteY14" fmla="*/ 352357 h 1971601"/>
                <a:gd name="connsiteX0" fmla="*/ 0 w 3548900"/>
                <a:gd name="connsiteY0" fmla="*/ 352357 h 1979579"/>
                <a:gd name="connsiteX1" fmla="*/ 323856 w 3548900"/>
                <a:gd name="connsiteY1" fmla="*/ 28501 h 1979579"/>
                <a:gd name="connsiteX2" fmla="*/ 1041400 w 3548900"/>
                <a:gd name="connsiteY2" fmla="*/ 276151 h 1979579"/>
                <a:gd name="connsiteX3" fmla="*/ 1574800 w 3548900"/>
                <a:gd name="connsiteY3" fmla="*/ 288851 h 1979579"/>
                <a:gd name="connsiteX4" fmla="*/ 2101850 w 3548900"/>
                <a:gd name="connsiteY4" fmla="*/ 244402 h 1979579"/>
                <a:gd name="connsiteX5" fmla="*/ 2552700 w 3548900"/>
                <a:gd name="connsiteY5" fmla="*/ 142802 h 1979579"/>
                <a:gd name="connsiteX6" fmla="*/ 2546344 w 3548900"/>
                <a:gd name="connsiteY6" fmla="*/ 993701 h 1979579"/>
                <a:gd name="connsiteX7" fmla="*/ 2984500 w 3548900"/>
                <a:gd name="connsiteY7" fmla="*/ 974653 h 1979579"/>
                <a:gd name="connsiteX8" fmla="*/ 3536950 w 3548900"/>
                <a:gd name="connsiteY8" fmla="*/ 1152457 h 1979579"/>
                <a:gd name="connsiteX9" fmla="*/ 3498850 w 3548900"/>
                <a:gd name="connsiteY9" fmla="*/ 1812845 h 1979579"/>
                <a:gd name="connsiteX10" fmla="*/ 2889244 w 3548900"/>
                <a:gd name="connsiteY10" fmla="*/ 1850951 h 1979579"/>
                <a:gd name="connsiteX11" fmla="*/ 2509961 w 3548900"/>
                <a:gd name="connsiteY11" fmla="*/ 1828774 h 1979579"/>
                <a:gd name="connsiteX12" fmla="*/ 2090861 w 3548900"/>
                <a:gd name="connsiteY12" fmla="*/ 1876399 h 1979579"/>
                <a:gd name="connsiteX13" fmla="*/ 323856 w 3548900"/>
                <a:gd name="connsiteY13" fmla="*/ 1971601 h 1979579"/>
                <a:gd name="connsiteX14" fmla="*/ 0 w 3548900"/>
                <a:gd name="connsiteY14" fmla="*/ 1647745 h 1979579"/>
                <a:gd name="connsiteX15" fmla="*/ 0 w 3548900"/>
                <a:gd name="connsiteY15" fmla="*/ 352357 h 1979579"/>
                <a:gd name="connsiteX0" fmla="*/ 0 w 3548900"/>
                <a:gd name="connsiteY0" fmla="*/ 352357 h 1977687"/>
                <a:gd name="connsiteX1" fmla="*/ 323856 w 3548900"/>
                <a:gd name="connsiteY1" fmla="*/ 28501 h 1977687"/>
                <a:gd name="connsiteX2" fmla="*/ 1041400 w 3548900"/>
                <a:gd name="connsiteY2" fmla="*/ 276151 h 1977687"/>
                <a:gd name="connsiteX3" fmla="*/ 1574800 w 3548900"/>
                <a:gd name="connsiteY3" fmla="*/ 288851 h 1977687"/>
                <a:gd name="connsiteX4" fmla="*/ 2101850 w 3548900"/>
                <a:gd name="connsiteY4" fmla="*/ 244402 h 1977687"/>
                <a:gd name="connsiteX5" fmla="*/ 2552700 w 3548900"/>
                <a:gd name="connsiteY5" fmla="*/ 142802 h 1977687"/>
                <a:gd name="connsiteX6" fmla="*/ 2546344 w 3548900"/>
                <a:gd name="connsiteY6" fmla="*/ 993701 h 1977687"/>
                <a:gd name="connsiteX7" fmla="*/ 2984500 w 3548900"/>
                <a:gd name="connsiteY7" fmla="*/ 974653 h 1977687"/>
                <a:gd name="connsiteX8" fmla="*/ 3536950 w 3548900"/>
                <a:gd name="connsiteY8" fmla="*/ 1152457 h 1977687"/>
                <a:gd name="connsiteX9" fmla="*/ 3498850 w 3548900"/>
                <a:gd name="connsiteY9" fmla="*/ 1812845 h 1977687"/>
                <a:gd name="connsiteX10" fmla="*/ 2889244 w 3548900"/>
                <a:gd name="connsiteY10" fmla="*/ 1850951 h 1977687"/>
                <a:gd name="connsiteX11" fmla="*/ 2509961 w 3548900"/>
                <a:gd name="connsiteY11" fmla="*/ 1828774 h 1977687"/>
                <a:gd name="connsiteX12" fmla="*/ 2095624 w 3548900"/>
                <a:gd name="connsiteY12" fmla="*/ 1833536 h 1977687"/>
                <a:gd name="connsiteX13" fmla="*/ 323856 w 3548900"/>
                <a:gd name="connsiteY13" fmla="*/ 1971601 h 1977687"/>
                <a:gd name="connsiteX14" fmla="*/ 0 w 3548900"/>
                <a:gd name="connsiteY14" fmla="*/ 1647745 h 1977687"/>
                <a:gd name="connsiteX15" fmla="*/ 0 w 3548900"/>
                <a:gd name="connsiteY15" fmla="*/ 352357 h 1977687"/>
                <a:gd name="connsiteX0" fmla="*/ 0 w 3548900"/>
                <a:gd name="connsiteY0" fmla="*/ 352357 h 1977687"/>
                <a:gd name="connsiteX1" fmla="*/ 323856 w 3548900"/>
                <a:gd name="connsiteY1" fmla="*/ 28501 h 1977687"/>
                <a:gd name="connsiteX2" fmla="*/ 1041400 w 3548900"/>
                <a:gd name="connsiteY2" fmla="*/ 276151 h 1977687"/>
                <a:gd name="connsiteX3" fmla="*/ 1574800 w 3548900"/>
                <a:gd name="connsiteY3" fmla="*/ 288851 h 1977687"/>
                <a:gd name="connsiteX4" fmla="*/ 2101850 w 3548900"/>
                <a:gd name="connsiteY4" fmla="*/ 244402 h 1977687"/>
                <a:gd name="connsiteX5" fmla="*/ 2552700 w 3548900"/>
                <a:gd name="connsiteY5" fmla="*/ 142802 h 1977687"/>
                <a:gd name="connsiteX6" fmla="*/ 2546344 w 3548900"/>
                <a:gd name="connsiteY6" fmla="*/ 993701 h 1977687"/>
                <a:gd name="connsiteX7" fmla="*/ 2984500 w 3548900"/>
                <a:gd name="connsiteY7" fmla="*/ 974653 h 1977687"/>
                <a:gd name="connsiteX8" fmla="*/ 3536950 w 3548900"/>
                <a:gd name="connsiteY8" fmla="*/ 1152457 h 1977687"/>
                <a:gd name="connsiteX9" fmla="*/ 3498850 w 3548900"/>
                <a:gd name="connsiteY9" fmla="*/ 1812845 h 1977687"/>
                <a:gd name="connsiteX10" fmla="*/ 2889244 w 3548900"/>
                <a:gd name="connsiteY10" fmla="*/ 1850951 h 1977687"/>
                <a:gd name="connsiteX11" fmla="*/ 2509961 w 3548900"/>
                <a:gd name="connsiteY11" fmla="*/ 1828774 h 1977687"/>
                <a:gd name="connsiteX12" fmla="*/ 2095624 w 3548900"/>
                <a:gd name="connsiteY12" fmla="*/ 1833536 h 1977687"/>
                <a:gd name="connsiteX13" fmla="*/ 323856 w 3548900"/>
                <a:gd name="connsiteY13" fmla="*/ 1971601 h 1977687"/>
                <a:gd name="connsiteX14" fmla="*/ 0 w 3548900"/>
                <a:gd name="connsiteY14" fmla="*/ 1647745 h 1977687"/>
                <a:gd name="connsiteX15" fmla="*/ 0 w 3548900"/>
                <a:gd name="connsiteY15" fmla="*/ 352357 h 1977687"/>
                <a:gd name="connsiteX0" fmla="*/ 0 w 3548900"/>
                <a:gd name="connsiteY0" fmla="*/ 352357 h 1980652"/>
                <a:gd name="connsiteX1" fmla="*/ 323856 w 3548900"/>
                <a:gd name="connsiteY1" fmla="*/ 28501 h 1980652"/>
                <a:gd name="connsiteX2" fmla="*/ 1041400 w 3548900"/>
                <a:gd name="connsiteY2" fmla="*/ 276151 h 1980652"/>
                <a:gd name="connsiteX3" fmla="*/ 1574800 w 3548900"/>
                <a:gd name="connsiteY3" fmla="*/ 288851 h 1980652"/>
                <a:gd name="connsiteX4" fmla="*/ 2101850 w 3548900"/>
                <a:gd name="connsiteY4" fmla="*/ 244402 h 1980652"/>
                <a:gd name="connsiteX5" fmla="*/ 2552700 w 3548900"/>
                <a:gd name="connsiteY5" fmla="*/ 142802 h 1980652"/>
                <a:gd name="connsiteX6" fmla="*/ 2546344 w 3548900"/>
                <a:gd name="connsiteY6" fmla="*/ 993701 h 1980652"/>
                <a:gd name="connsiteX7" fmla="*/ 2984500 w 3548900"/>
                <a:gd name="connsiteY7" fmla="*/ 974653 h 1980652"/>
                <a:gd name="connsiteX8" fmla="*/ 3536950 w 3548900"/>
                <a:gd name="connsiteY8" fmla="*/ 1152457 h 1980652"/>
                <a:gd name="connsiteX9" fmla="*/ 3498850 w 3548900"/>
                <a:gd name="connsiteY9" fmla="*/ 1812845 h 1980652"/>
                <a:gd name="connsiteX10" fmla="*/ 2889244 w 3548900"/>
                <a:gd name="connsiteY10" fmla="*/ 1850951 h 1980652"/>
                <a:gd name="connsiteX11" fmla="*/ 2509961 w 3548900"/>
                <a:gd name="connsiteY11" fmla="*/ 1828774 h 1980652"/>
                <a:gd name="connsiteX12" fmla="*/ 2095624 w 3548900"/>
                <a:gd name="connsiteY12" fmla="*/ 1833536 h 1980652"/>
                <a:gd name="connsiteX13" fmla="*/ 1590799 w 3548900"/>
                <a:gd name="connsiteY13" fmla="*/ 1885924 h 1980652"/>
                <a:gd name="connsiteX14" fmla="*/ 323856 w 3548900"/>
                <a:gd name="connsiteY14" fmla="*/ 1971601 h 1980652"/>
                <a:gd name="connsiteX15" fmla="*/ 0 w 3548900"/>
                <a:gd name="connsiteY15" fmla="*/ 1647745 h 1980652"/>
                <a:gd name="connsiteX16" fmla="*/ 0 w 3548900"/>
                <a:gd name="connsiteY16" fmla="*/ 352357 h 1980652"/>
                <a:gd name="connsiteX0" fmla="*/ 0 w 3548900"/>
                <a:gd name="connsiteY0" fmla="*/ 352357 h 1977612"/>
                <a:gd name="connsiteX1" fmla="*/ 323856 w 3548900"/>
                <a:gd name="connsiteY1" fmla="*/ 28501 h 1977612"/>
                <a:gd name="connsiteX2" fmla="*/ 1041400 w 3548900"/>
                <a:gd name="connsiteY2" fmla="*/ 276151 h 1977612"/>
                <a:gd name="connsiteX3" fmla="*/ 1574800 w 3548900"/>
                <a:gd name="connsiteY3" fmla="*/ 288851 h 1977612"/>
                <a:gd name="connsiteX4" fmla="*/ 2101850 w 3548900"/>
                <a:gd name="connsiteY4" fmla="*/ 244402 h 1977612"/>
                <a:gd name="connsiteX5" fmla="*/ 2552700 w 3548900"/>
                <a:gd name="connsiteY5" fmla="*/ 142802 h 1977612"/>
                <a:gd name="connsiteX6" fmla="*/ 2546344 w 3548900"/>
                <a:gd name="connsiteY6" fmla="*/ 993701 h 1977612"/>
                <a:gd name="connsiteX7" fmla="*/ 2984500 w 3548900"/>
                <a:gd name="connsiteY7" fmla="*/ 974653 h 1977612"/>
                <a:gd name="connsiteX8" fmla="*/ 3536950 w 3548900"/>
                <a:gd name="connsiteY8" fmla="*/ 1152457 h 1977612"/>
                <a:gd name="connsiteX9" fmla="*/ 3498850 w 3548900"/>
                <a:gd name="connsiteY9" fmla="*/ 1812845 h 1977612"/>
                <a:gd name="connsiteX10" fmla="*/ 2889244 w 3548900"/>
                <a:gd name="connsiteY10" fmla="*/ 1850951 h 1977612"/>
                <a:gd name="connsiteX11" fmla="*/ 2509961 w 3548900"/>
                <a:gd name="connsiteY11" fmla="*/ 1828774 h 1977612"/>
                <a:gd name="connsiteX12" fmla="*/ 2095624 w 3548900"/>
                <a:gd name="connsiteY12" fmla="*/ 1833536 h 1977612"/>
                <a:gd name="connsiteX13" fmla="*/ 1576511 w 3548900"/>
                <a:gd name="connsiteY13" fmla="*/ 1819249 h 1977612"/>
                <a:gd name="connsiteX14" fmla="*/ 323856 w 3548900"/>
                <a:gd name="connsiteY14" fmla="*/ 1971601 h 1977612"/>
                <a:gd name="connsiteX15" fmla="*/ 0 w 3548900"/>
                <a:gd name="connsiteY15" fmla="*/ 1647745 h 1977612"/>
                <a:gd name="connsiteX16" fmla="*/ 0 w 3548900"/>
                <a:gd name="connsiteY16" fmla="*/ 352357 h 1977612"/>
                <a:gd name="connsiteX0" fmla="*/ 0 w 3548900"/>
                <a:gd name="connsiteY0" fmla="*/ 352357 h 1977612"/>
                <a:gd name="connsiteX1" fmla="*/ 323856 w 3548900"/>
                <a:gd name="connsiteY1" fmla="*/ 28501 h 1977612"/>
                <a:gd name="connsiteX2" fmla="*/ 1041400 w 3548900"/>
                <a:gd name="connsiteY2" fmla="*/ 276151 h 1977612"/>
                <a:gd name="connsiteX3" fmla="*/ 1574800 w 3548900"/>
                <a:gd name="connsiteY3" fmla="*/ 288851 h 1977612"/>
                <a:gd name="connsiteX4" fmla="*/ 2101850 w 3548900"/>
                <a:gd name="connsiteY4" fmla="*/ 244402 h 1977612"/>
                <a:gd name="connsiteX5" fmla="*/ 2552700 w 3548900"/>
                <a:gd name="connsiteY5" fmla="*/ 142802 h 1977612"/>
                <a:gd name="connsiteX6" fmla="*/ 2546344 w 3548900"/>
                <a:gd name="connsiteY6" fmla="*/ 993701 h 1977612"/>
                <a:gd name="connsiteX7" fmla="*/ 2984500 w 3548900"/>
                <a:gd name="connsiteY7" fmla="*/ 974653 h 1977612"/>
                <a:gd name="connsiteX8" fmla="*/ 3536950 w 3548900"/>
                <a:gd name="connsiteY8" fmla="*/ 1152457 h 1977612"/>
                <a:gd name="connsiteX9" fmla="*/ 3498850 w 3548900"/>
                <a:gd name="connsiteY9" fmla="*/ 1812845 h 1977612"/>
                <a:gd name="connsiteX10" fmla="*/ 2889244 w 3548900"/>
                <a:gd name="connsiteY10" fmla="*/ 1850951 h 1977612"/>
                <a:gd name="connsiteX11" fmla="*/ 2509961 w 3548900"/>
                <a:gd name="connsiteY11" fmla="*/ 1828774 h 1977612"/>
                <a:gd name="connsiteX12" fmla="*/ 2095624 w 3548900"/>
                <a:gd name="connsiteY12" fmla="*/ 1833536 h 1977612"/>
                <a:gd name="connsiteX13" fmla="*/ 1576511 w 3548900"/>
                <a:gd name="connsiteY13" fmla="*/ 1819249 h 1977612"/>
                <a:gd name="connsiteX14" fmla="*/ 323856 w 3548900"/>
                <a:gd name="connsiteY14" fmla="*/ 1971601 h 1977612"/>
                <a:gd name="connsiteX15" fmla="*/ 0 w 3548900"/>
                <a:gd name="connsiteY15" fmla="*/ 1647745 h 1977612"/>
                <a:gd name="connsiteX16" fmla="*/ 0 w 3548900"/>
                <a:gd name="connsiteY16" fmla="*/ 352357 h 1977612"/>
                <a:gd name="connsiteX0" fmla="*/ 0 w 3548900"/>
                <a:gd name="connsiteY0" fmla="*/ 352357 h 1977612"/>
                <a:gd name="connsiteX1" fmla="*/ 323856 w 3548900"/>
                <a:gd name="connsiteY1" fmla="*/ 28501 h 1977612"/>
                <a:gd name="connsiteX2" fmla="*/ 1041400 w 3548900"/>
                <a:gd name="connsiteY2" fmla="*/ 276151 h 1977612"/>
                <a:gd name="connsiteX3" fmla="*/ 1574800 w 3548900"/>
                <a:gd name="connsiteY3" fmla="*/ 288851 h 1977612"/>
                <a:gd name="connsiteX4" fmla="*/ 2101850 w 3548900"/>
                <a:gd name="connsiteY4" fmla="*/ 244402 h 1977612"/>
                <a:gd name="connsiteX5" fmla="*/ 2552700 w 3548900"/>
                <a:gd name="connsiteY5" fmla="*/ 142802 h 1977612"/>
                <a:gd name="connsiteX6" fmla="*/ 2546344 w 3548900"/>
                <a:gd name="connsiteY6" fmla="*/ 993701 h 1977612"/>
                <a:gd name="connsiteX7" fmla="*/ 2984500 w 3548900"/>
                <a:gd name="connsiteY7" fmla="*/ 974653 h 1977612"/>
                <a:gd name="connsiteX8" fmla="*/ 3536950 w 3548900"/>
                <a:gd name="connsiteY8" fmla="*/ 1152457 h 1977612"/>
                <a:gd name="connsiteX9" fmla="*/ 3498850 w 3548900"/>
                <a:gd name="connsiteY9" fmla="*/ 1812845 h 1977612"/>
                <a:gd name="connsiteX10" fmla="*/ 2889244 w 3548900"/>
                <a:gd name="connsiteY10" fmla="*/ 1850951 h 1977612"/>
                <a:gd name="connsiteX11" fmla="*/ 2509961 w 3548900"/>
                <a:gd name="connsiteY11" fmla="*/ 1828774 h 1977612"/>
                <a:gd name="connsiteX12" fmla="*/ 2095624 w 3548900"/>
                <a:gd name="connsiteY12" fmla="*/ 1833536 h 1977612"/>
                <a:gd name="connsiteX13" fmla="*/ 1576511 w 3548900"/>
                <a:gd name="connsiteY13" fmla="*/ 1819249 h 1977612"/>
                <a:gd name="connsiteX14" fmla="*/ 323856 w 3548900"/>
                <a:gd name="connsiteY14" fmla="*/ 1971601 h 1977612"/>
                <a:gd name="connsiteX15" fmla="*/ 0 w 3548900"/>
                <a:gd name="connsiteY15" fmla="*/ 1647745 h 1977612"/>
                <a:gd name="connsiteX16" fmla="*/ 0 w 3548900"/>
                <a:gd name="connsiteY16" fmla="*/ 352357 h 1977612"/>
                <a:gd name="connsiteX0" fmla="*/ 0 w 3548900"/>
                <a:gd name="connsiteY0" fmla="*/ 352357 h 1977612"/>
                <a:gd name="connsiteX1" fmla="*/ 323856 w 3548900"/>
                <a:gd name="connsiteY1" fmla="*/ 28501 h 1977612"/>
                <a:gd name="connsiteX2" fmla="*/ 1041400 w 3548900"/>
                <a:gd name="connsiteY2" fmla="*/ 276151 h 1977612"/>
                <a:gd name="connsiteX3" fmla="*/ 1574800 w 3548900"/>
                <a:gd name="connsiteY3" fmla="*/ 288851 h 1977612"/>
                <a:gd name="connsiteX4" fmla="*/ 2101850 w 3548900"/>
                <a:gd name="connsiteY4" fmla="*/ 244402 h 1977612"/>
                <a:gd name="connsiteX5" fmla="*/ 2552700 w 3548900"/>
                <a:gd name="connsiteY5" fmla="*/ 142802 h 1977612"/>
                <a:gd name="connsiteX6" fmla="*/ 2546344 w 3548900"/>
                <a:gd name="connsiteY6" fmla="*/ 993701 h 1977612"/>
                <a:gd name="connsiteX7" fmla="*/ 2984500 w 3548900"/>
                <a:gd name="connsiteY7" fmla="*/ 974653 h 1977612"/>
                <a:gd name="connsiteX8" fmla="*/ 3536950 w 3548900"/>
                <a:gd name="connsiteY8" fmla="*/ 1152457 h 1977612"/>
                <a:gd name="connsiteX9" fmla="*/ 3498850 w 3548900"/>
                <a:gd name="connsiteY9" fmla="*/ 1812845 h 1977612"/>
                <a:gd name="connsiteX10" fmla="*/ 2889244 w 3548900"/>
                <a:gd name="connsiteY10" fmla="*/ 1850951 h 1977612"/>
                <a:gd name="connsiteX11" fmla="*/ 2509961 w 3548900"/>
                <a:gd name="connsiteY11" fmla="*/ 1828774 h 1977612"/>
                <a:gd name="connsiteX12" fmla="*/ 2095624 w 3548900"/>
                <a:gd name="connsiteY12" fmla="*/ 1833536 h 1977612"/>
                <a:gd name="connsiteX13" fmla="*/ 1576511 w 3548900"/>
                <a:gd name="connsiteY13" fmla="*/ 1819249 h 1977612"/>
                <a:gd name="connsiteX14" fmla="*/ 323856 w 3548900"/>
                <a:gd name="connsiteY14" fmla="*/ 1971601 h 1977612"/>
                <a:gd name="connsiteX15" fmla="*/ 0 w 3548900"/>
                <a:gd name="connsiteY15" fmla="*/ 1647745 h 1977612"/>
                <a:gd name="connsiteX16" fmla="*/ 0 w 3548900"/>
                <a:gd name="connsiteY16" fmla="*/ 352357 h 1977612"/>
                <a:gd name="connsiteX0" fmla="*/ 0 w 3548900"/>
                <a:gd name="connsiteY0" fmla="*/ 352357 h 1979666"/>
                <a:gd name="connsiteX1" fmla="*/ 323856 w 3548900"/>
                <a:gd name="connsiteY1" fmla="*/ 28501 h 1979666"/>
                <a:gd name="connsiteX2" fmla="*/ 1041400 w 3548900"/>
                <a:gd name="connsiteY2" fmla="*/ 276151 h 1979666"/>
                <a:gd name="connsiteX3" fmla="*/ 1574800 w 3548900"/>
                <a:gd name="connsiteY3" fmla="*/ 288851 h 1979666"/>
                <a:gd name="connsiteX4" fmla="*/ 2101850 w 3548900"/>
                <a:gd name="connsiteY4" fmla="*/ 244402 h 1979666"/>
                <a:gd name="connsiteX5" fmla="*/ 2552700 w 3548900"/>
                <a:gd name="connsiteY5" fmla="*/ 142802 h 1979666"/>
                <a:gd name="connsiteX6" fmla="*/ 2546344 w 3548900"/>
                <a:gd name="connsiteY6" fmla="*/ 993701 h 1979666"/>
                <a:gd name="connsiteX7" fmla="*/ 2984500 w 3548900"/>
                <a:gd name="connsiteY7" fmla="*/ 974653 h 1979666"/>
                <a:gd name="connsiteX8" fmla="*/ 3536950 w 3548900"/>
                <a:gd name="connsiteY8" fmla="*/ 1152457 h 1979666"/>
                <a:gd name="connsiteX9" fmla="*/ 3498850 w 3548900"/>
                <a:gd name="connsiteY9" fmla="*/ 1812845 h 1979666"/>
                <a:gd name="connsiteX10" fmla="*/ 2889244 w 3548900"/>
                <a:gd name="connsiteY10" fmla="*/ 1850951 h 1979666"/>
                <a:gd name="connsiteX11" fmla="*/ 2509961 w 3548900"/>
                <a:gd name="connsiteY11" fmla="*/ 1828774 h 1979666"/>
                <a:gd name="connsiteX12" fmla="*/ 2095624 w 3548900"/>
                <a:gd name="connsiteY12" fmla="*/ 1833536 h 1979666"/>
                <a:gd name="connsiteX13" fmla="*/ 1576511 w 3548900"/>
                <a:gd name="connsiteY13" fmla="*/ 1819249 h 1979666"/>
                <a:gd name="connsiteX14" fmla="*/ 1133599 w 3548900"/>
                <a:gd name="connsiteY14" fmla="*/ 1876398 h 1979666"/>
                <a:gd name="connsiteX15" fmla="*/ 323856 w 3548900"/>
                <a:gd name="connsiteY15" fmla="*/ 1971601 h 1979666"/>
                <a:gd name="connsiteX16" fmla="*/ 0 w 3548900"/>
                <a:gd name="connsiteY16" fmla="*/ 1647745 h 1979666"/>
                <a:gd name="connsiteX17" fmla="*/ 0 w 3548900"/>
                <a:gd name="connsiteY17" fmla="*/ 352357 h 1979666"/>
                <a:gd name="connsiteX0" fmla="*/ 0 w 3548900"/>
                <a:gd name="connsiteY0" fmla="*/ 352357 h 1976773"/>
                <a:gd name="connsiteX1" fmla="*/ 323856 w 3548900"/>
                <a:gd name="connsiteY1" fmla="*/ 28501 h 1976773"/>
                <a:gd name="connsiteX2" fmla="*/ 1041400 w 3548900"/>
                <a:gd name="connsiteY2" fmla="*/ 276151 h 1976773"/>
                <a:gd name="connsiteX3" fmla="*/ 1574800 w 3548900"/>
                <a:gd name="connsiteY3" fmla="*/ 288851 h 1976773"/>
                <a:gd name="connsiteX4" fmla="*/ 2101850 w 3548900"/>
                <a:gd name="connsiteY4" fmla="*/ 244402 h 1976773"/>
                <a:gd name="connsiteX5" fmla="*/ 2552700 w 3548900"/>
                <a:gd name="connsiteY5" fmla="*/ 142802 h 1976773"/>
                <a:gd name="connsiteX6" fmla="*/ 2546344 w 3548900"/>
                <a:gd name="connsiteY6" fmla="*/ 993701 h 1976773"/>
                <a:gd name="connsiteX7" fmla="*/ 2984500 w 3548900"/>
                <a:gd name="connsiteY7" fmla="*/ 974653 h 1976773"/>
                <a:gd name="connsiteX8" fmla="*/ 3536950 w 3548900"/>
                <a:gd name="connsiteY8" fmla="*/ 1152457 h 1976773"/>
                <a:gd name="connsiteX9" fmla="*/ 3498850 w 3548900"/>
                <a:gd name="connsiteY9" fmla="*/ 1812845 h 1976773"/>
                <a:gd name="connsiteX10" fmla="*/ 2889244 w 3548900"/>
                <a:gd name="connsiteY10" fmla="*/ 1850951 h 1976773"/>
                <a:gd name="connsiteX11" fmla="*/ 2509961 w 3548900"/>
                <a:gd name="connsiteY11" fmla="*/ 1828774 h 1976773"/>
                <a:gd name="connsiteX12" fmla="*/ 2095624 w 3548900"/>
                <a:gd name="connsiteY12" fmla="*/ 1833536 h 1976773"/>
                <a:gd name="connsiteX13" fmla="*/ 1576511 w 3548900"/>
                <a:gd name="connsiteY13" fmla="*/ 1819249 h 1976773"/>
                <a:gd name="connsiteX14" fmla="*/ 1114549 w 3548900"/>
                <a:gd name="connsiteY14" fmla="*/ 1800198 h 1976773"/>
                <a:gd name="connsiteX15" fmla="*/ 323856 w 3548900"/>
                <a:gd name="connsiteY15" fmla="*/ 1971601 h 1976773"/>
                <a:gd name="connsiteX16" fmla="*/ 0 w 3548900"/>
                <a:gd name="connsiteY16" fmla="*/ 1647745 h 1976773"/>
                <a:gd name="connsiteX17" fmla="*/ 0 w 3548900"/>
                <a:gd name="connsiteY17" fmla="*/ 352357 h 1976773"/>
                <a:gd name="connsiteX0" fmla="*/ 0 w 3548900"/>
                <a:gd name="connsiteY0" fmla="*/ 352357 h 1976773"/>
                <a:gd name="connsiteX1" fmla="*/ 323856 w 3548900"/>
                <a:gd name="connsiteY1" fmla="*/ 28501 h 1976773"/>
                <a:gd name="connsiteX2" fmla="*/ 1041400 w 3548900"/>
                <a:gd name="connsiteY2" fmla="*/ 276151 h 1976773"/>
                <a:gd name="connsiteX3" fmla="*/ 1574800 w 3548900"/>
                <a:gd name="connsiteY3" fmla="*/ 288851 h 1976773"/>
                <a:gd name="connsiteX4" fmla="*/ 2101850 w 3548900"/>
                <a:gd name="connsiteY4" fmla="*/ 244402 h 1976773"/>
                <a:gd name="connsiteX5" fmla="*/ 2552700 w 3548900"/>
                <a:gd name="connsiteY5" fmla="*/ 142802 h 1976773"/>
                <a:gd name="connsiteX6" fmla="*/ 2546344 w 3548900"/>
                <a:gd name="connsiteY6" fmla="*/ 993701 h 1976773"/>
                <a:gd name="connsiteX7" fmla="*/ 2984500 w 3548900"/>
                <a:gd name="connsiteY7" fmla="*/ 974653 h 1976773"/>
                <a:gd name="connsiteX8" fmla="*/ 3536950 w 3548900"/>
                <a:gd name="connsiteY8" fmla="*/ 1152457 h 1976773"/>
                <a:gd name="connsiteX9" fmla="*/ 3498850 w 3548900"/>
                <a:gd name="connsiteY9" fmla="*/ 1812845 h 1976773"/>
                <a:gd name="connsiteX10" fmla="*/ 2889244 w 3548900"/>
                <a:gd name="connsiteY10" fmla="*/ 1850951 h 1976773"/>
                <a:gd name="connsiteX11" fmla="*/ 2509961 w 3548900"/>
                <a:gd name="connsiteY11" fmla="*/ 1828774 h 1976773"/>
                <a:gd name="connsiteX12" fmla="*/ 2095624 w 3548900"/>
                <a:gd name="connsiteY12" fmla="*/ 1833536 h 1976773"/>
                <a:gd name="connsiteX13" fmla="*/ 1576511 w 3548900"/>
                <a:gd name="connsiteY13" fmla="*/ 1819249 h 1976773"/>
                <a:gd name="connsiteX14" fmla="*/ 1114549 w 3548900"/>
                <a:gd name="connsiteY14" fmla="*/ 1800198 h 1976773"/>
                <a:gd name="connsiteX15" fmla="*/ 323856 w 3548900"/>
                <a:gd name="connsiteY15" fmla="*/ 1971601 h 1976773"/>
                <a:gd name="connsiteX16" fmla="*/ 0 w 3548900"/>
                <a:gd name="connsiteY16" fmla="*/ 1647745 h 1976773"/>
                <a:gd name="connsiteX17" fmla="*/ 0 w 3548900"/>
                <a:gd name="connsiteY17" fmla="*/ 352357 h 1976773"/>
                <a:gd name="connsiteX0" fmla="*/ 0 w 3548900"/>
                <a:gd name="connsiteY0" fmla="*/ 352357 h 1976773"/>
                <a:gd name="connsiteX1" fmla="*/ 323856 w 3548900"/>
                <a:gd name="connsiteY1" fmla="*/ 28501 h 1976773"/>
                <a:gd name="connsiteX2" fmla="*/ 1041400 w 3548900"/>
                <a:gd name="connsiteY2" fmla="*/ 276151 h 1976773"/>
                <a:gd name="connsiteX3" fmla="*/ 1574800 w 3548900"/>
                <a:gd name="connsiteY3" fmla="*/ 288851 h 1976773"/>
                <a:gd name="connsiteX4" fmla="*/ 2101850 w 3548900"/>
                <a:gd name="connsiteY4" fmla="*/ 244402 h 1976773"/>
                <a:gd name="connsiteX5" fmla="*/ 2552700 w 3548900"/>
                <a:gd name="connsiteY5" fmla="*/ 142802 h 1976773"/>
                <a:gd name="connsiteX6" fmla="*/ 2546344 w 3548900"/>
                <a:gd name="connsiteY6" fmla="*/ 993701 h 1976773"/>
                <a:gd name="connsiteX7" fmla="*/ 2984500 w 3548900"/>
                <a:gd name="connsiteY7" fmla="*/ 974653 h 1976773"/>
                <a:gd name="connsiteX8" fmla="*/ 3536950 w 3548900"/>
                <a:gd name="connsiteY8" fmla="*/ 1152457 h 1976773"/>
                <a:gd name="connsiteX9" fmla="*/ 3498850 w 3548900"/>
                <a:gd name="connsiteY9" fmla="*/ 1812845 h 1976773"/>
                <a:gd name="connsiteX10" fmla="*/ 2889244 w 3548900"/>
                <a:gd name="connsiteY10" fmla="*/ 1850951 h 1976773"/>
                <a:gd name="connsiteX11" fmla="*/ 2509961 w 3548900"/>
                <a:gd name="connsiteY11" fmla="*/ 1828774 h 1976773"/>
                <a:gd name="connsiteX12" fmla="*/ 2095624 w 3548900"/>
                <a:gd name="connsiteY12" fmla="*/ 1833536 h 1976773"/>
                <a:gd name="connsiteX13" fmla="*/ 1576511 w 3548900"/>
                <a:gd name="connsiteY13" fmla="*/ 1819249 h 1976773"/>
                <a:gd name="connsiteX14" fmla="*/ 1114549 w 3548900"/>
                <a:gd name="connsiteY14" fmla="*/ 1800198 h 1976773"/>
                <a:gd name="connsiteX15" fmla="*/ 323856 w 3548900"/>
                <a:gd name="connsiteY15" fmla="*/ 1971601 h 1976773"/>
                <a:gd name="connsiteX16" fmla="*/ 0 w 3548900"/>
                <a:gd name="connsiteY16" fmla="*/ 1647745 h 1976773"/>
                <a:gd name="connsiteX17" fmla="*/ 0 w 3548900"/>
                <a:gd name="connsiteY17" fmla="*/ 352357 h 1976773"/>
                <a:gd name="connsiteX0" fmla="*/ 0 w 3548900"/>
                <a:gd name="connsiteY0" fmla="*/ 352357 h 1976773"/>
                <a:gd name="connsiteX1" fmla="*/ 323856 w 3548900"/>
                <a:gd name="connsiteY1" fmla="*/ 28501 h 1976773"/>
                <a:gd name="connsiteX2" fmla="*/ 1041400 w 3548900"/>
                <a:gd name="connsiteY2" fmla="*/ 276151 h 1976773"/>
                <a:gd name="connsiteX3" fmla="*/ 1574800 w 3548900"/>
                <a:gd name="connsiteY3" fmla="*/ 288851 h 1976773"/>
                <a:gd name="connsiteX4" fmla="*/ 2101850 w 3548900"/>
                <a:gd name="connsiteY4" fmla="*/ 244402 h 1976773"/>
                <a:gd name="connsiteX5" fmla="*/ 2552700 w 3548900"/>
                <a:gd name="connsiteY5" fmla="*/ 142802 h 1976773"/>
                <a:gd name="connsiteX6" fmla="*/ 2546344 w 3548900"/>
                <a:gd name="connsiteY6" fmla="*/ 993701 h 1976773"/>
                <a:gd name="connsiteX7" fmla="*/ 2984500 w 3548900"/>
                <a:gd name="connsiteY7" fmla="*/ 974653 h 1976773"/>
                <a:gd name="connsiteX8" fmla="*/ 3536950 w 3548900"/>
                <a:gd name="connsiteY8" fmla="*/ 1152457 h 1976773"/>
                <a:gd name="connsiteX9" fmla="*/ 3498850 w 3548900"/>
                <a:gd name="connsiteY9" fmla="*/ 1812845 h 1976773"/>
                <a:gd name="connsiteX10" fmla="*/ 2889244 w 3548900"/>
                <a:gd name="connsiteY10" fmla="*/ 1850951 h 1976773"/>
                <a:gd name="connsiteX11" fmla="*/ 2509961 w 3548900"/>
                <a:gd name="connsiteY11" fmla="*/ 1828774 h 1976773"/>
                <a:gd name="connsiteX12" fmla="*/ 2095624 w 3548900"/>
                <a:gd name="connsiteY12" fmla="*/ 1833536 h 1976773"/>
                <a:gd name="connsiteX13" fmla="*/ 1576511 w 3548900"/>
                <a:gd name="connsiteY13" fmla="*/ 1819249 h 1976773"/>
                <a:gd name="connsiteX14" fmla="*/ 1114549 w 3548900"/>
                <a:gd name="connsiteY14" fmla="*/ 1800198 h 1976773"/>
                <a:gd name="connsiteX15" fmla="*/ 323856 w 3548900"/>
                <a:gd name="connsiteY15" fmla="*/ 1971601 h 1976773"/>
                <a:gd name="connsiteX16" fmla="*/ 0 w 3548900"/>
                <a:gd name="connsiteY16" fmla="*/ 1647745 h 1976773"/>
                <a:gd name="connsiteX17" fmla="*/ 0 w 3548900"/>
                <a:gd name="connsiteY17" fmla="*/ 352357 h 1976773"/>
                <a:gd name="connsiteX0" fmla="*/ 0 w 3548900"/>
                <a:gd name="connsiteY0" fmla="*/ 352357 h 1989905"/>
                <a:gd name="connsiteX1" fmla="*/ 323856 w 3548900"/>
                <a:gd name="connsiteY1" fmla="*/ 28501 h 1989905"/>
                <a:gd name="connsiteX2" fmla="*/ 1041400 w 3548900"/>
                <a:gd name="connsiteY2" fmla="*/ 276151 h 1989905"/>
                <a:gd name="connsiteX3" fmla="*/ 1574800 w 3548900"/>
                <a:gd name="connsiteY3" fmla="*/ 288851 h 1989905"/>
                <a:gd name="connsiteX4" fmla="*/ 2101850 w 3548900"/>
                <a:gd name="connsiteY4" fmla="*/ 244402 h 1989905"/>
                <a:gd name="connsiteX5" fmla="*/ 2552700 w 3548900"/>
                <a:gd name="connsiteY5" fmla="*/ 142802 h 1989905"/>
                <a:gd name="connsiteX6" fmla="*/ 2546344 w 3548900"/>
                <a:gd name="connsiteY6" fmla="*/ 993701 h 1989905"/>
                <a:gd name="connsiteX7" fmla="*/ 2984500 w 3548900"/>
                <a:gd name="connsiteY7" fmla="*/ 974653 h 1989905"/>
                <a:gd name="connsiteX8" fmla="*/ 3536950 w 3548900"/>
                <a:gd name="connsiteY8" fmla="*/ 1152457 h 1989905"/>
                <a:gd name="connsiteX9" fmla="*/ 3498850 w 3548900"/>
                <a:gd name="connsiteY9" fmla="*/ 1812845 h 1989905"/>
                <a:gd name="connsiteX10" fmla="*/ 2889244 w 3548900"/>
                <a:gd name="connsiteY10" fmla="*/ 1850951 h 1989905"/>
                <a:gd name="connsiteX11" fmla="*/ 2509961 w 3548900"/>
                <a:gd name="connsiteY11" fmla="*/ 1828774 h 1989905"/>
                <a:gd name="connsiteX12" fmla="*/ 2095624 w 3548900"/>
                <a:gd name="connsiteY12" fmla="*/ 1833536 h 1989905"/>
                <a:gd name="connsiteX13" fmla="*/ 1576511 w 3548900"/>
                <a:gd name="connsiteY13" fmla="*/ 1819249 h 1989905"/>
                <a:gd name="connsiteX14" fmla="*/ 1114549 w 3548900"/>
                <a:gd name="connsiteY14" fmla="*/ 1800198 h 1989905"/>
                <a:gd name="connsiteX15" fmla="*/ 619249 w 3548900"/>
                <a:gd name="connsiteY15" fmla="*/ 1933549 h 1989905"/>
                <a:gd name="connsiteX16" fmla="*/ 323856 w 3548900"/>
                <a:gd name="connsiteY16" fmla="*/ 1971601 h 1989905"/>
                <a:gd name="connsiteX17" fmla="*/ 0 w 3548900"/>
                <a:gd name="connsiteY17" fmla="*/ 1647745 h 1989905"/>
                <a:gd name="connsiteX18" fmla="*/ 0 w 3548900"/>
                <a:gd name="connsiteY18" fmla="*/ 352357 h 1989905"/>
                <a:gd name="connsiteX0" fmla="*/ 0 w 3548900"/>
                <a:gd name="connsiteY0" fmla="*/ 352357 h 1981786"/>
                <a:gd name="connsiteX1" fmla="*/ 323856 w 3548900"/>
                <a:gd name="connsiteY1" fmla="*/ 28501 h 1981786"/>
                <a:gd name="connsiteX2" fmla="*/ 1041400 w 3548900"/>
                <a:gd name="connsiteY2" fmla="*/ 276151 h 1981786"/>
                <a:gd name="connsiteX3" fmla="*/ 1574800 w 3548900"/>
                <a:gd name="connsiteY3" fmla="*/ 288851 h 1981786"/>
                <a:gd name="connsiteX4" fmla="*/ 2101850 w 3548900"/>
                <a:gd name="connsiteY4" fmla="*/ 244402 h 1981786"/>
                <a:gd name="connsiteX5" fmla="*/ 2552700 w 3548900"/>
                <a:gd name="connsiteY5" fmla="*/ 142802 h 1981786"/>
                <a:gd name="connsiteX6" fmla="*/ 2546344 w 3548900"/>
                <a:gd name="connsiteY6" fmla="*/ 993701 h 1981786"/>
                <a:gd name="connsiteX7" fmla="*/ 2984500 w 3548900"/>
                <a:gd name="connsiteY7" fmla="*/ 974653 h 1981786"/>
                <a:gd name="connsiteX8" fmla="*/ 3536950 w 3548900"/>
                <a:gd name="connsiteY8" fmla="*/ 1152457 h 1981786"/>
                <a:gd name="connsiteX9" fmla="*/ 3498850 w 3548900"/>
                <a:gd name="connsiteY9" fmla="*/ 1812845 h 1981786"/>
                <a:gd name="connsiteX10" fmla="*/ 2889244 w 3548900"/>
                <a:gd name="connsiteY10" fmla="*/ 1850951 h 1981786"/>
                <a:gd name="connsiteX11" fmla="*/ 2509961 w 3548900"/>
                <a:gd name="connsiteY11" fmla="*/ 1828774 h 1981786"/>
                <a:gd name="connsiteX12" fmla="*/ 2095624 w 3548900"/>
                <a:gd name="connsiteY12" fmla="*/ 1833536 h 1981786"/>
                <a:gd name="connsiteX13" fmla="*/ 1576511 w 3548900"/>
                <a:gd name="connsiteY13" fmla="*/ 1819249 h 1981786"/>
                <a:gd name="connsiteX14" fmla="*/ 1114549 w 3548900"/>
                <a:gd name="connsiteY14" fmla="*/ 1800198 h 1981786"/>
                <a:gd name="connsiteX15" fmla="*/ 714499 w 3548900"/>
                <a:gd name="connsiteY15" fmla="*/ 1857349 h 1981786"/>
                <a:gd name="connsiteX16" fmla="*/ 323856 w 3548900"/>
                <a:gd name="connsiteY16" fmla="*/ 1971601 h 1981786"/>
                <a:gd name="connsiteX17" fmla="*/ 0 w 3548900"/>
                <a:gd name="connsiteY17" fmla="*/ 1647745 h 1981786"/>
                <a:gd name="connsiteX18" fmla="*/ 0 w 3548900"/>
                <a:gd name="connsiteY18" fmla="*/ 352357 h 1981786"/>
                <a:gd name="connsiteX0" fmla="*/ 0 w 3548900"/>
                <a:gd name="connsiteY0" fmla="*/ 352357 h 1981786"/>
                <a:gd name="connsiteX1" fmla="*/ 323856 w 3548900"/>
                <a:gd name="connsiteY1" fmla="*/ 28501 h 1981786"/>
                <a:gd name="connsiteX2" fmla="*/ 1041400 w 3548900"/>
                <a:gd name="connsiteY2" fmla="*/ 276151 h 1981786"/>
                <a:gd name="connsiteX3" fmla="*/ 1574800 w 3548900"/>
                <a:gd name="connsiteY3" fmla="*/ 288851 h 1981786"/>
                <a:gd name="connsiteX4" fmla="*/ 2101850 w 3548900"/>
                <a:gd name="connsiteY4" fmla="*/ 244402 h 1981786"/>
                <a:gd name="connsiteX5" fmla="*/ 2552700 w 3548900"/>
                <a:gd name="connsiteY5" fmla="*/ 142802 h 1981786"/>
                <a:gd name="connsiteX6" fmla="*/ 2546344 w 3548900"/>
                <a:gd name="connsiteY6" fmla="*/ 993701 h 1981786"/>
                <a:gd name="connsiteX7" fmla="*/ 2984500 w 3548900"/>
                <a:gd name="connsiteY7" fmla="*/ 974653 h 1981786"/>
                <a:gd name="connsiteX8" fmla="*/ 3536950 w 3548900"/>
                <a:gd name="connsiteY8" fmla="*/ 1152457 h 1981786"/>
                <a:gd name="connsiteX9" fmla="*/ 3498850 w 3548900"/>
                <a:gd name="connsiteY9" fmla="*/ 1812845 h 1981786"/>
                <a:gd name="connsiteX10" fmla="*/ 2889244 w 3548900"/>
                <a:gd name="connsiteY10" fmla="*/ 1850951 h 1981786"/>
                <a:gd name="connsiteX11" fmla="*/ 2509961 w 3548900"/>
                <a:gd name="connsiteY11" fmla="*/ 1828774 h 1981786"/>
                <a:gd name="connsiteX12" fmla="*/ 2095624 w 3548900"/>
                <a:gd name="connsiteY12" fmla="*/ 1833536 h 1981786"/>
                <a:gd name="connsiteX13" fmla="*/ 1576511 w 3548900"/>
                <a:gd name="connsiteY13" fmla="*/ 1819249 h 1981786"/>
                <a:gd name="connsiteX14" fmla="*/ 1114549 w 3548900"/>
                <a:gd name="connsiteY14" fmla="*/ 1800198 h 1981786"/>
                <a:gd name="connsiteX15" fmla="*/ 714499 w 3548900"/>
                <a:gd name="connsiteY15" fmla="*/ 1857349 h 1981786"/>
                <a:gd name="connsiteX16" fmla="*/ 323856 w 3548900"/>
                <a:gd name="connsiteY16" fmla="*/ 1971601 h 1981786"/>
                <a:gd name="connsiteX17" fmla="*/ 0 w 3548900"/>
                <a:gd name="connsiteY17" fmla="*/ 1647745 h 1981786"/>
                <a:gd name="connsiteX18" fmla="*/ 0 w 3548900"/>
                <a:gd name="connsiteY18" fmla="*/ 352357 h 1981786"/>
                <a:gd name="connsiteX0" fmla="*/ 0 w 3548900"/>
                <a:gd name="connsiteY0" fmla="*/ 352357 h 1981786"/>
                <a:gd name="connsiteX1" fmla="*/ 323856 w 3548900"/>
                <a:gd name="connsiteY1" fmla="*/ 28501 h 1981786"/>
                <a:gd name="connsiteX2" fmla="*/ 1041400 w 3548900"/>
                <a:gd name="connsiteY2" fmla="*/ 276151 h 1981786"/>
                <a:gd name="connsiteX3" fmla="*/ 1574800 w 3548900"/>
                <a:gd name="connsiteY3" fmla="*/ 288851 h 1981786"/>
                <a:gd name="connsiteX4" fmla="*/ 2101850 w 3548900"/>
                <a:gd name="connsiteY4" fmla="*/ 244402 h 1981786"/>
                <a:gd name="connsiteX5" fmla="*/ 2552700 w 3548900"/>
                <a:gd name="connsiteY5" fmla="*/ 142802 h 1981786"/>
                <a:gd name="connsiteX6" fmla="*/ 2546344 w 3548900"/>
                <a:gd name="connsiteY6" fmla="*/ 993701 h 1981786"/>
                <a:gd name="connsiteX7" fmla="*/ 2984500 w 3548900"/>
                <a:gd name="connsiteY7" fmla="*/ 974653 h 1981786"/>
                <a:gd name="connsiteX8" fmla="*/ 3536950 w 3548900"/>
                <a:gd name="connsiteY8" fmla="*/ 1152457 h 1981786"/>
                <a:gd name="connsiteX9" fmla="*/ 3498850 w 3548900"/>
                <a:gd name="connsiteY9" fmla="*/ 1812845 h 1981786"/>
                <a:gd name="connsiteX10" fmla="*/ 2889244 w 3548900"/>
                <a:gd name="connsiteY10" fmla="*/ 1850951 h 1981786"/>
                <a:gd name="connsiteX11" fmla="*/ 2509961 w 3548900"/>
                <a:gd name="connsiteY11" fmla="*/ 1828774 h 1981786"/>
                <a:gd name="connsiteX12" fmla="*/ 2095624 w 3548900"/>
                <a:gd name="connsiteY12" fmla="*/ 1833536 h 1981786"/>
                <a:gd name="connsiteX13" fmla="*/ 1576511 w 3548900"/>
                <a:gd name="connsiteY13" fmla="*/ 1819249 h 1981786"/>
                <a:gd name="connsiteX14" fmla="*/ 1114549 w 3548900"/>
                <a:gd name="connsiteY14" fmla="*/ 1800198 h 1981786"/>
                <a:gd name="connsiteX15" fmla="*/ 714499 w 3548900"/>
                <a:gd name="connsiteY15" fmla="*/ 1857349 h 1981786"/>
                <a:gd name="connsiteX16" fmla="*/ 323856 w 3548900"/>
                <a:gd name="connsiteY16" fmla="*/ 1971601 h 1981786"/>
                <a:gd name="connsiteX17" fmla="*/ 0 w 3548900"/>
                <a:gd name="connsiteY17" fmla="*/ 1647745 h 1981786"/>
                <a:gd name="connsiteX18" fmla="*/ 0 w 3548900"/>
                <a:gd name="connsiteY18" fmla="*/ 352357 h 1981786"/>
                <a:gd name="connsiteX0" fmla="*/ 0 w 3548900"/>
                <a:gd name="connsiteY0" fmla="*/ 352357 h 1981786"/>
                <a:gd name="connsiteX1" fmla="*/ 323856 w 3548900"/>
                <a:gd name="connsiteY1" fmla="*/ 28501 h 1981786"/>
                <a:gd name="connsiteX2" fmla="*/ 1041400 w 3548900"/>
                <a:gd name="connsiteY2" fmla="*/ 276151 h 1981786"/>
                <a:gd name="connsiteX3" fmla="*/ 1574800 w 3548900"/>
                <a:gd name="connsiteY3" fmla="*/ 288851 h 1981786"/>
                <a:gd name="connsiteX4" fmla="*/ 2101850 w 3548900"/>
                <a:gd name="connsiteY4" fmla="*/ 244402 h 1981786"/>
                <a:gd name="connsiteX5" fmla="*/ 2552700 w 3548900"/>
                <a:gd name="connsiteY5" fmla="*/ 142802 h 1981786"/>
                <a:gd name="connsiteX6" fmla="*/ 2546344 w 3548900"/>
                <a:gd name="connsiteY6" fmla="*/ 993701 h 1981786"/>
                <a:gd name="connsiteX7" fmla="*/ 2984500 w 3548900"/>
                <a:gd name="connsiteY7" fmla="*/ 974653 h 1981786"/>
                <a:gd name="connsiteX8" fmla="*/ 3536950 w 3548900"/>
                <a:gd name="connsiteY8" fmla="*/ 1152457 h 1981786"/>
                <a:gd name="connsiteX9" fmla="*/ 3498850 w 3548900"/>
                <a:gd name="connsiteY9" fmla="*/ 1812845 h 1981786"/>
                <a:gd name="connsiteX10" fmla="*/ 2889244 w 3548900"/>
                <a:gd name="connsiteY10" fmla="*/ 1850951 h 1981786"/>
                <a:gd name="connsiteX11" fmla="*/ 2509961 w 3548900"/>
                <a:gd name="connsiteY11" fmla="*/ 1828774 h 1981786"/>
                <a:gd name="connsiteX12" fmla="*/ 2095624 w 3548900"/>
                <a:gd name="connsiteY12" fmla="*/ 1833536 h 1981786"/>
                <a:gd name="connsiteX13" fmla="*/ 1576511 w 3548900"/>
                <a:gd name="connsiteY13" fmla="*/ 1819249 h 1981786"/>
                <a:gd name="connsiteX14" fmla="*/ 1114549 w 3548900"/>
                <a:gd name="connsiteY14" fmla="*/ 1800198 h 1981786"/>
                <a:gd name="connsiteX15" fmla="*/ 714499 w 3548900"/>
                <a:gd name="connsiteY15" fmla="*/ 1857349 h 1981786"/>
                <a:gd name="connsiteX16" fmla="*/ 323856 w 3548900"/>
                <a:gd name="connsiteY16" fmla="*/ 1971601 h 1981786"/>
                <a:gd name="connsiteX17" fmla="*/ 0 w 3548900"/>
                <a:gd name="connsiteY17" fmla="*/ 1647745 h 1981786"/>
                <a:gd name="connsiteX18" fmla="*/ 0 w 3548900"/>
                <a:gd name="connsiteY18" fmla="*/ 352357 h 1981786"/>
                <a:gd name="connsiteX0" fmla="*/ 0 w 3548900"/>
                <a:gd name="connsiteY0" fmla="*/ 352357 h 1917464"/>
                <a:gd name="connsiteX1" fmla="*/ 323856 w 3548900"/>
                <a:gd name="connsiteY1" fmla="*/ 28501 h 1917464"/>
                <a:gd name="connsiteX2" fmla="*/ 1041400 w 3548900"/>
                <a:gd name="connsiteY2" fmla="*/ 276151 h 1917464"/>
                <a:gd name="connsiteX3" fmla="*/ 1574800 w 3548900"/>
                <a:gd name="connsiteY3" fmla="*/ 288851 h 1917464"/>
                <a:gd name="connsiteX4" fmla="*/ 2101850 w 3548900"/>
                <a:gd name="connsiteY4" fmla="*/ 244402 h 1917464"/>
                <a:gd name="connsiteX5" fmla="*/ 2552700 w 3548900"/>
                <a:gd name="connsiteY5" fmla="*/ 142802 h 1917464"/>
                <a:gd name="connsiteX6" fmla="*/ 2546344 w 3548900"/>
                <a:gd name="connsiteY6" fmla="*/ 993701 h 1917464"/>
                <a:gd name="connsiteX7" fmla="*/ 2984500 w 3548900"/>
                <a:gd name="connsiteY7" fmla="*/ 974653 h 1917464"/>
                <a:gd name="connsiteX8" fmla="*/ 3536950 w 3548900"/>
                <a:gd name="connsiteY8" fmla="*/ 1152457 h 1917464"/>
                <a:gd name="connsiteX9" fmla="*/ 3498850 w 3548900"/>
                <a:gd name="connsiteY9" fmla="*/ 1812845 h 1917464"/>
                <a:gd name="connsiteX10" fmla="*/ 2889244 w 3548900"/>
                <a:gd name="connsiteY10" fmla="*/ 1850951 h 1917464"/>
                <a:gd name="connsiteX11" fmla="*/ 2509961 w 3548900"/>
                <a:gd name="connsiteY11" fmla="*/ 1828774 h 1917464"/>
                <a:gd name="connsiteX12" fmla="*/ 2095624 w 3548900"/>
                <a:gd name="connsiteY12" fmla="*/ 1833536 h 1917464"/>
                <a:gd name="connsiteX13" fmla="*/ 1576511 w 3548900"/>
                <a:gd name="connsiteY13" fmla="*/ 1819249 h 1917464"/>
                <a:gd name="connsiteX14" fmla="*/ 1114549 w 3548900"/>
                <a:gd name="connsiteY14" fmla="*/ 1800198 h 1917464"/>
                <a:gd name="connsiteX15" fmla="*/ 714499 w 3548900"/>
                <a:gd name="connsiteY15" fmla="*/ 1857349 h 1917464"/>
                <a:gd name="connsiteX16" fmla="*/ 752481 w 3548900"/>
                <a:gd name="connsiteY16" fmla="*/ 1157214 h 1917464"/>
                <a:gd name="connsiteX17" fmla="*/ 0 w 3548900"/>
                <a:gd name="connsiteY17" fmla="*/ 1647745 h 1917464"/>
                <a:gd name="connsiteX18" fmla="*/ 0 w 3548900"/>
                <a:gd name="connsiteY18" fmla="*/ 352357 h 1917464"/>
                <a:gd name="connsiteX0" fmla="*/ 0 w 3548900"/>
                <a:gd name="connsiteY0" fmla="*/ 352357 h 1917464"/>
                <a:gd name="connsiteX1" fmla="*/ 323856 w 3548900"/>
                <a:gd name="connsiteY1" fmla="*/ 28501 h 1917464"/>
                <a:gd name="connsiteX2" fmla="*/ 1041400 w 3548900"/>
                <a:gd name="connsiteY2" fmla="*/ 276151 h 1917464"/>
                <a:gd name="connsiteX3" fmla="*/ 1574800 w 3548900"/>
                <a:gd name="connsiteY3" fmla="*/ 288851 h 1917464"/>
                <a:gd name="connsiteX4" fmla="*/ 2101850 w 3548900"/>
                <a:gd name="connsiteY4" fmla="*/ 244402 h 1917464"/>
                <a:gd name="connsiteX5" fmla="*/ 2552700 w 3548900"/>
                <a:gd name="connsiteY5" fmla="*/ 142802 h 1917464"/>
                <a:gd name="connsiteX6" fmla="*/ 2546344 w 3548900"/>
                <a:gd name="connsiteY6" fmla="*/ 993701 h 1917464"/>
                <a:gd name="connsiteX7" fmla="*/ 2984500 w 3548900"/>
                <a:gd name="connsiteY7" fmla="*/ 974653 h 1917464"/>
                <a:gd name="connsiteX8" fmla="*/ 3536950 w 3548900"/>
                <a:gd name="connsiteY8" fmla="*/ 1152457 h 1917464"/>
                <a:gd name="connsiteX9" fmla="*/ 3498850 w 3548900"/>
                <a:gd name="connsiteY9" fmla="*/ 1812845 h 1917464"/>
                <a:gd name="connsiteX10" fmla="*/ 2889244 w 3548900"/>
                <a:gd name="connsiteY10" fmla="*/ 1850951 h 1917464"/>
                <a:gd name="connsiteX11" fmla="*/ 2509961 w 3548900"/>
                <a:gd name="connsiteY11" fmla="*/ 1828774 h 1917464"/>
                <a:gd name="connsiteX12" fmla="*/ 2095624 w 3548900"/>
                <a:gd name="connsiteY12" fmla="*/ 1833536 h 1917464"/>
                <a:gd name="connsiteX13" fmla="*/ 1576511 w 3548900"/>
                <a:gd name="connsiteY13" fmla="*/ 1819249 h 1917464"/>
                <a:gd name="connsiteX14" fmla="*/ 1114549 w 3548900"/>
                <a:gd name="connsiteY14" fmla="*/ 1800198 h 1917464"/>
                <a:gd name="connsiteX15" fmla="*/ 714499 w 3548900"/>
                <a:gd name="connsiteY15" fmla="*/ 1857349 h 1917464"/>
                <a:gd name="connsiteX16" fmla="*/ 752481 w 3548900"/>
                <a:gd name="connsiteY16" fmla="*/ 1157214 h 1917464"/>
                <a:gd name="connsiteX17" fmla="*/ 0 w 3548900"/>
                <a:gd name="connsiteY17" fmla="*/ 1647745 h 1917464"/>
                <a:gd name="connsiteX18" fmla="*/ 0 w 3548900"/>
                <a:gd name="connsiteY18" fmla="*/ 352357 h 1917464"/>
                <a:gd name="connsiteX0" fmla="*/ 0 w 3548900"/>
                <a:gd name="connsiteY0" fmla="*/ 352357 h 1917464"/>
                <a:gd name="connsiteX1" fmla="*/ 323856 w 3548900"/>
                <a:gd name="connsiteY1" fmla="*/ 28501 h 1917464"/>
                <a:gd name="connsiteX2" fmla="*/ 1041400 w 3548900"/>
                <a:gd name="connsiteY2" fmla="*/ 276151 h 1917464"/>
                <a:gd name="connsiteX3" fmla="*/ 1574800 w 3548900"/>
                <a:gd name="connsiteY3" fmla="*/ 288851 h 1917464"/>
                <a:gd name="connsiteX4" fmla="*/ 2101850 w 3548900"/>
                <a:gd name="connsiteY4" fmla="*/ 244402 h 1917464"/>
                <a:gd name="connsiteX5" fmla="*/ 2552700 w 3548900"/>
                <a:gd name="connsiteY5" fmla="*/ 142802 h 1917464"/>
                <a:gd name="connsiteX6" fmla="*/ 2546344 w 3548900"/>
                <a:gd name="connsiteY6" fmla="*/ 993701 h 1917464"/>
                <a:gd name="connsiteX7" fmla="*/ 2984500 w 3548900"/>
                <a:gd name="connsiteY7" fmla="*/ 974653 h 1917464"/>
                <a:gd name="connsiteX8" fmla="*/ 3536950 w 3548900"/>
                <a:gd name="connsiteY8" fmla="*/ 1152457 h 1917464"/>
                <a:gd name="connsiteX9" fmla="*/ 3498850 w 3548900"/>
                <a:gd name="connsiteY9" fmla="*/ 1812845 h 1917464"/>
                <a:gd name="connsiteX10" fmla="*/ 2889244 w 3548900"/>
                <a:gd name="connsiteY10" fmla="*/ 1850951 h 1917464"/>
                <a:gd name="connsiteX11" fmla="*/ 2509961 w 3548900"/>
                <a:gd name="connsiteY11" fmla="*/ 1828774 h 1917464"/>
                <a:gd name="connsiteX12" fmla="*/ 2095624 w 3548900"/>
                <a:gd name="connsiteY12" fmla="*/ 1833536 h 1917464"/>
                <a:gd name="connsiteX13" fmla="*/ 1576511 w 3548900"/>
                <a:gd name="connsiteY13" fmla="*/ 1819249 h 1917464"/>
                <a:gd name="connsiteX14" fmla="*/ 1114549 w 3548900"/>
                <a:gd name="connsiteY14" fmla="*/ 1800198 h 1917464"/>
                <a:gd name="connsiteX15" fmla="*/ 714499 w 3548900"/>
                <a:gd name="connsiteY15" fmla="*/ 1857349 h 1917464"/>
                <a:gd name="connsiteX16" fmla="*/ 762006 w 3548900"/>
                <a:gd name="connsiteY16" fmla="*/ 1171502 h 1917464"/>
                <a:gd name="connsiteX17" fmla="*/ 0 w 3548900"/>
                <a:gd name="connsiteY17" fmla="*/ 1647745 h 1917464"/>
                <a:gd name="connsiteX18" fmla="*/ 0 w 3548900"/>
                <a:gd name="connsiteY18" fmla="*/ 352357 h 1917464"/>
                <a:gd name="connsiteX0" fmla="*/ 0 w 3548900"/>
                <a:gd name="connsiteY0" fmla="*/ 352357 h 1917464"/>
                <a:gd name="connsiteX1" fmla="*/ 323856 w 3548900"/>
                <a:gd name="connsiteY1" fmla="*/ 28501 h 1917464"/>
                <a:gd name="connsiteX2" fmla="*/ 1041400 w 3548900"/>
                <a:gd name="connsiteY2" fmla="*/ 276151 h 1917464"/>
                <a:gd name="connsiteX3" fmla="*/ 1574800 w 3548900"/>
                <a:gd name="connsiteY3" fmla="*/ 288851 h 1917464"/>
                <a:gd name="connsiteX4" fmla="*/ 2101850 w 3548900"/>
                <a:gd name="connsiteY4" fmla="*/ 244402 h 1917464"/>
                <a:gd name="connsiteX5" fmla="*/ 2552700 w 3548900"/>
                <a:gd name="connsiteY5" fmla="*/ 142802 h 1917464"/>
                <a:gd name="connsiteX6" fmla="*/ 2546344 w 3548900"/>
                <a:gd name="connsiteY6" fmla="*/ 993701 h 1917464"/>
                <a:gd name="connsiteX7" fmla="*/ 2984500 w 3548900"/>
                <a:gd name="connsiteY7" fmla="*/ 974653 h 1917464"/>
                <a:gd name="connsiteX8" fmla="*/ 3536950 w 3548900"/>
                <a:gd name="connsiteY8" fmla="*/ 1152457 h 1917464"/>
                <a:gd name="connsiteX9" fmla="*/ 3498850 w 3548900"/>
                <a:gd name="connsiteY9" fmla="*/ 1812845 h 1917464"/>
                <a:gd name="connsiteX10" fmla="*/ 2889244 w 3548900"/>
                <a:gd name="connsiteY10" fmla="*/ 1850951 h 1917464"/>
                <a:gd name="connsiteX11" fmla="*/ 2509961 w 3548900"/>
                <a:gd name="connsiteY11" fmla="*/ 1828774 h 1917464"/>
                <a:gd name="connsiteX12" fmla="*/ 2095624 w 3548900"/>
                <a:gd name="connsiteY12" fmla="*/ 1833536 h 1917464"/>
                <a:gd name="connsiteX13" fmla="*/ 1576511 w 3548900"/>
                <a:gd name="connsiteY13" fmla="*/ 1819249 h 1917464"/>
                <a:gd name="connsiteX14" fmla="*/ 1114549 w 3548900"/>
                <a:gd name="connsiteY14" fmla="*/ 1800198 h 1917464"/>
                <a:gd name="connsiteX15" fmla="*/ 714499 w 3548900"/>
                <a:gd name="connsiteY15" fmla="*/ 1857349 h 1917464"/>
                <a:gd name="connsiteX16" fmla="*/ 762006 w 3548900"/>
                <a:gd name="connsiteY16" fmla="*/ 1171502 h 1917464"/>
                <a:gd name="connsiteX17" fmla="*/ 0 w 3548900"/>
                <a:gd name="connsiteY17" fmla="*/ 1647745 h 1917464"/>
                <a:gd name="connsiteX18" fmla="*/ 0 w 3548900"/>
                <a:gd name="connsiteY18" fmla="*/ 352357 h 1917464"/>
                <a:gd name="connsiteX0" fmla="*/ 4762 w 3553662"/>
                <a:gd name="connsiteY0" fmla="*/ 352357 h 1917464"/>
                <a:gd name="connsiteX1" fmla="*/ 328618 w 3553662"/>
                <a:gd name="connsiteY1" fmla="*/ 2850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0 w 3553662"/>
                <a:gd name="connsiteY17" fmla="*/ 1033382 h 1917464"/>
                <a:gd name="connsiteX18" fmla="*/ 4762 w 3553662"/>
                <a:gd name="connsiteY18" fmla="*/ 352357 h 1917464"/>
                <a:gd name="connsiteX0" fmla="*/ 4762 w 3553662"/>
                <a:gd name="connsiteY0" fmla="*/ 352357 h 1917464"/>
                <a:gd name="connsiteX1" fmla="*/ 328618 w 3553662"/>
                <a:gd name="connsiteY1" fmla="*/ 2850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28748 w 3553662"/>
                <a:gd name="connsiteY17" fmla="*/ 1128686 h 1917464"/>
                <a:gd name="connsiteX18" fmla="*/ 0 w 3553662"/>
                <a:gd name="connsiteY18" fmla="*/ 1033382 h 1917464"/>
                <a:gd name="connsiteX19" fmla="*/ 4762 w 3553662"/>
                <a:gd name="connsiteY19" fmla="*/ 352357 h 1917464"/>
                <a:gd name="connsiteX0" fmla="*/ 4762 w 3553662"/>
                <a:gd name="connsiteY0" fmla="*/ 352357 h 1917464"/>
                <a:gd name="connsiteX1" fmla="*/ 328618 w 3553662"/>
                <a:gd name="connsiteY1" fmla="*/ 2850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57323 w 3553662"/>
                <a:gd name="connsiteY17" fmla="*/ 1019149 h 1917464"/>
                <a:gd name="connsiteX18" fmla="*/ 0 w 3553662"/>
                <a:gd name="connsiteY18" fmla="*/ 1033382 h 1917464"/>
                <a:gd name="connsiteX19" fmla="*/ 4762 w 3553662"/>
                <a:gd name="connsiteY19" fmla="*/ 352357 h 1917464"/>
                <a:gd name="connsiteX0" fmla="*/ 4762 w 3553662"/>
                <a:gd name="connsiteY0" fmla="*/ 352357 h 1917464"/>
                <a:gd name="connsiteX1" fmla="*/ 328618 w 3553662"/>
                <a:gd name="connsiteY1" fmla="*/ 2850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76373 w 3553662"/>
                <a:gd name="connsiteY17" fmla="*/ 1019149 h 1917464"/>
                <a:gd name="connsiteX18" fmla="*/ 0 w 3553662"/>
                <a:gd name="connsiteY18" fmla="*/ 1033382 h 1917464"/>
                <a:gd name="connsiteX19" fmla="*/ 4762 w 3553662"/>
                <a:gd name="connsiteY19" fmla="*/ 352357 h 1917464"/>
                <a:gd name="connsiteX0" fmla="*/ 4762 w 3553662"/>
                <a:gd name="connsiteY0" fmla="*/ 352357 h 1917464"/>
                <a:gd name="connsiteX1" fmla="*/ 328618 w 3553662"/>
                <a:gd name="connsiteY1" fmla="*/ 2850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76373 w 3553662"/>
                <a:gd name="connsiteY17" fmla="*/ 1019149 h 1917464"/>
                <a:gd name="connsiteX18" fmla="*/ 0 w 3553662"/>
                <a:gd name="connsiteY18" fmla="*/ 1033382 h 1917464"/>
                <a:gd name="connsiteX19" fmla="*/ 4762 w 3553662"/>
                <a:gd name="connsiteY19" fmla="*/ 352357 h 1917464"/>
                <a:gd name="connsiteX0" fmla="*/ 4762 w 3553662"/>
                <a:gd name="connsiteY0" fmla="*/ 352357 h 1917464"/>
                <a:gd name="connsiteX1" fmla="*/ 328618 w 3553662"/>
                <a:gd name="connsiteY1" fmla="*/ 2850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76373 w 3553662"/>
                <a:gd name="connsiteY17" fmla="*/ 1019149 h 1917464"/>
                <a:gd name="connsiteX18" fmla="*/ 0 w 3553662"/>
                <a:gd name="connsiteY18" fmla="*/ 1033382 h 1917464"/>
                <a:gd name="connsiteX19" fmla="*/ 4762 w 3553662"/>
                <a:gd name="connsiteY19" fmla="*/ 352357 h 1917464"/>
                <a:gd name="connsiteX0" fmla="*/ 4762 w 3553662"/>
                <a:gd name="connsiteY0" fmla="*/ 352357 h 1917464"/>
                <a:gd name="connsiteX1" fmla="*/ 328618 w 3553662"/>
                <a:gd name="connsiteY1" fmla="*/ 2850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90661 w 3553662"/>
                <a:gd name="connsiteY17" fmla="*/ 1038199 h 1917464"/>
                <a:gd name="connsiteX18" fmla="*/ 0 w 3553662"/>
                <a:gd name="connsiteY18" fmla="*/ 1033382 h 1917464"/>
                <a:gd name="connsiteX19" fmla="*/ 4762 w 3553662"/>
                <a:gd name="connsiteY19" fmla="*/ 352357 h 1917464"/>
                <a:gd name="connsiteX0" fmla="*/ 142874 w 3553662"/>
                <a:gd name="connsiteY0" fmla="*/ 295207 h 1917464"/>
                <a:gd name="connsiteX1" fmla="*/ 328618 w 3553662"/>
                <a:gd name="connsiteY1" fmla="*/ 2850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90661 w 3553662"/>
                <a:gd name="connsiteY17" fmla="*/ 1038199 h 1917464"/>
                <a:gd name="connsiteX18" fmla="*/ 0 w 3553662"/>
                <a:gd name="connsiteY18" fmla="*/ 1033382 h 1917464"/>
                <a:gd name="connsiteX19" fmla="*/ 142874 w 3553662"/>
                <a:gd name="connsiteY19" fmla="*/ 295207 h 1917464"/>
                <a:gd name="connsiteX0" fmla="*/ 142874 w 3553662"/>
                <a:gd name="connsiteY0" fmla="*/ 295207 h 1917464"/>
                <a:gd name="connsiteX1" fmla="*/ 333381 w 3553662"/>
                <a:gd name="connsiteY1" fmla="*/ 4755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90661 w 3553662"/>
                <a:gd name="connsiteY17" fmla="*/ 1038199 h 1917464"/>
                <a:gd name="connsiteX18" fmla="*/ 0 w 3553662"/>
                <a:gd name="connsiteY18" fmla="*/ 1033382 h 1917464"/>
                <a:gd name="connsiteX19" fmla="*/ 142874 w 3553662"/>
                <a:gd name="connsiteY19" fmla="*/ 295207 h 1917464"/>
                <a:gd name="connsiteX0" fmla="*/ 142874 w 3553662"/>
                <a:gd name="connsiteY0" fmla="*/ 295207 h 1917464"/>
                <a:gd name="connsiteX1" fmla="*/ 333381 w 3553662"/>
                <a:gd name="connsiteY1" fmla="*/ 47551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90661 w 3553662"/>
                <a:gd name="connsiteY17" fmla="*/ 1038199 h 1917464"/>
                <a:gd name="connsiteX18" fmla="*/ 0 w 3553662"/>
                <a:gd name="connsiteY18" fmla="*/ 1033382 h 1917464"/>
                <a:gd name="connsiteX19" fmla="*/ 142874 w 3553662"/>
                <a:gd name="connsiteY19" fmla="*/ 295207 h 1917464"/>
                <a:gd name="connsiteX0" fmla="*/ 142874 w 3553662"/>
                <a:gd name="connsiteY0" fmla="*/ 295207 h 1917464"/>
                <a:gd name="connsiteX1" fmla="*/ 276231 w 3553662"/>
                <a:gd name="connsiteY1" fmla="*/ 114226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90661 w 3553662"/>
                <a:gd name="connsiteY17" fmla="*/ 1038199 h 1917464"/>
                <a:gd name="connsiteX18" fmla="*/ 0 w 3553662"/>
                <a:gd name="connsiteY18" fmla="*/ 1033382 h 1917464"/>
                <a:gd name="connsiteX19" fmla="*/ 142874 w 3553662"/>
                <a:gd name="connsiteY19" fmla="*/ 295207 h 1917464"/>
                <a:gd name="connsiteX0" fmla="*/ 180974 w 3553662"/>
                <a:gd name="connsiteY0" fmla="*/ 395219 h 1917464"/>
                <a:gd name="connsiteX1" fmla="*/ 276231 w 3553662"/>
                <a:gd name="connsiteY1" fmla="*/ 114226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90661 w 3553662"/>
                <a:gd name="connsiteY17" fmla="*/ 1038199 h 1917464"/>
                <a:gd name="connsiteX18" fmla="*/ 0 w 3553662"/>
                <a:gd name="connsiteY18" fmla="*/ 1033382 h 1917464"/>
                <a:gd name="connsiteX19" fmla="*/ 180974 w 3553662"/>
                <a:gd name="connsiteY19" fmla="*/ 395219 h 1917464"/>
                <a:gd name="connsiteX0" fmla="*/ 142874 w 3553662"/>
                <a:gd name="connsiteY0" fmla="*/ 395219 h 1917464"/>
                <a:gd name="connsiteX1" fmla="*/ 276231 w 3553662"/>
                <a:gd name="connsiteY1" fmla="*/ 114226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90661 w 3553662"/>
                <a:gd name="connsiteY17" fmla="*/ 1038199 h 1917464"/>
                <a:gd name="connsiteX18" fmla="*/ 0 w 3553662"/>
                <a:gd name="connsiteY18" fmla="*/ 1033382 h 1917464"/>
                <a:gd name="connsiteX19" fmla="*/ 142874 w 3553662"/>
                <a:gd name="connsiteY19" fmla="*/ 395219 h 1917464"/>
                <a:gd name="connsiteX0" fmla="*/ 142874 w 3553662"/>
                <a:gd name="connsiteY0" fmla="*/ 395219 h 1917464"/>
                <a:gd name="connsiteX1" fmla="*/ 266706 w 3553662"/>
                <a:gd name="connsiteY1" fmla="*/ 61838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90661 w 3553662"/>
                <a:gd name="connsiteY17" fmla="*/ 1038199 h 1917464"/>
                <a:gd name="connsiteX18" fmla="*/ 0 w 3553662"/>
                <a:gd name="connsiteY18" fmla="*/ 1033382 h 1917464"/>
                <a:gd name="connsiteX19" fmla="*/ 142874 w 3553662"/>
                <a:gd name="connsiteY19" fmla="*/ 395219 h 1917464"/>
                <a:gd name="connsiteX0" fmla="*/ 47624 w 3553662"/>
                <a:gd name="connsiteY0" fmla="*/ 680969 h 1917464"/>
                <a:gd name="connsiteX1" fmla="*/ 266706 w 3553662"/>
                <a:gd name="connsiteY1" fmla="*/ 61838 h 1917464"/>
                <a:gd name="connsiteX2" fmla="*/ 1046162 w 3553662"/>
                <a:gd name="connsiteY2" fmla="*/ 276151 h 1917464"/>
                <a:gd name="connsiteX3" fmla="*/ 1579562 w 3553662"/>
                <a:gd name="connsiteY3" fmla="*/ 288851 h 1917464"/>
                <a:gd name="connsiteX4" fmla="*/ 2106612 w 3553662"/>
                <a:gd name="connsiteY4" fmla="*/ 244402 h 1917464"/>
                <a:gd name="connsiteX5" fmla="*/ 2557462 w 3553662"/>
                <a:gd name="connsiteY5" fmla="*/ 142802 h 1917464"/>
                <a:gd name="connsiteX6" fmla="*/ 2551106 w 3553662"/>
                <a:gd name="connsiteY6" fmla="*/ 993701 h 1917464"/>
                <a:gd name="connsiteX7" fmla="*/ 2989262 w 3553662"/>
                <a:gd name="connsiteY7" fmla="*/ 974653 h 1917464"/>
                <a:gd name="connsiteX8" fmla="*/ 3541712 w 3553662"/>
                <a:gd name="connsiteY8" fmla="*/ 1152457 h 1917464"/>
                <a:gd name="connsiteX9" fmla="*/ 3503612 w 3553662"/>
                <a:gd name="connsiteY9" fmla="*/ 1812845 h 1917464"/>
                <a:gd name="connsiteX10" fmla="*/ 2894006 w 3553662"/>
                <a:gd name="connsiteY10" fmla="*/ 1850951 h 1917464"/>
                <a:gd name="connsiteX11" fmla="*/ 2514723 w 3553662"/>
                <a:gd name="connsiteY11" fmla="*/ 1828774 h 1917464"/>
                <a:gd name="connsiteX12" fmla="*/ 2100386 w 3553662"/>
                <a:gd name="connsiteY12" fmla="*/ 1833536 h 1917464"/>
                <a:gd name="connsiteX13" fmla="*/ 1581273 w 3553662"/>
                <a:gd name="connsiteY13" fmla="*/ 1819249 h 1917464"/>
                <a:gd name="connsiteX14" fmla="*/ 1119311 w 3553662"/>
                <a:gd name="connsiteY14" fmla="*/ 1800198 h 1917464"/>
                <a:gd name="connsiteX15" fmla="*/ 719261 w 3553662"/>
                <a:gd name="connsiteY15" fmla="*/ 1857349 h 1917464"/>
                <a:gd name="connsiteX16" fmla="*/ 766768 w 3553662"/>
                <a:gd name="connsiteY16" fmla="*/ 1171502 h 1917464"/>
                <a:gd name="connsiteX17" fmla="*/ 490661 w 3553662"/>
                <a:gd name="connsiteY17" fmla="*/ 1038199 h 1917464"/>
                <a:gd name="connsiteX18" fmla="*/ 0 w 3553662"/>
                <a:gd name="connsiteY18" fmla="*/ 1033382 h 1917464"/>
                <a:gd name="connsiteX19" fmla="*/ 47624 w 3553662"/>
                <a:gd name="connsiteY19" fmla="*/ 680969 h 1917464"/>
                <a:gd name="connsiteX0" fmla="*/ 47624 w 3588227"/>
                <a:gd name="connsiteY0" fmla="*/ 680969 h 1917464"/>
                <a:gd name="connsiteX1" fmla="*/ 266706 w 3588227"/>
                <a:gd name="connsiteY1" fmla="*/ 61838 h 1917464"/>
                <a:gd name="connsiteX2" fmla="*/ 1046162 w 3588227"/>
                <a:gd name="connsiteY2" fmla="*/ 276151 h 1917464"/>
                <a:gd name="connsiteX3" fmla="*/ 1579562 w 3588227"/>
                <a:gd name="connsiteY3" fmla="*/ 288851 h 1917464"/>
                <a:gd name="connsiteX4" fmla="*/ 2106612 w 3588227"/>
                <a:gd name="connsiteY4" fmla="*/ 244402 h 1917464"/>
                <a:gd name="connsiteX5" fmla="*/ 2557462 w 3588227"/>
                <a:gd name="connsiteY5" fmla="*/ 142802 h 1917464"/>
                <a:gd name="connsiteX6" fmla="*/ 2551106 w 3588227"/>
                <a:gd name="connsiteY6" fmla="*/ 993701 h 1917464"/>
                <a:gd name="connsiteX7" fmla="*/ 2989262 w 3588227"/>
                <a:gd name="connsiteY7" fmla="*/ 974653 h 1917464"/>
                <a:gd name="connsiteX8" fmla="*/ 3541712 w 3588227"/>
                <a:gd name="connsiteY8" fmla="*/ 1152457 h 1917464"/>
                <a:gd name="connsiteX9" fmla="*/ 3552948 w 3588227"/>
                <a:gd name="connsiteY9" fmla="*/ 1438249 h 1917464"/>
                <a:gd name="connsiteX10" fmla="*/ 3503612 w 3588227"/>
                <a:gd name="connsiteY10" fmla="*/ 1812845 h 1917464"/>
                <a:gd name="connsiteX11" fmla="*/ 2894006 w 3588227"/>
                <a:gd name="connsiteY11" fmla="*/ 1850951 h 1917464"/>
                <a:gd name="connsiteX12" fmla="*/ 2514723 w 3588227"/>
                <a:gd name="connsiteY12" fmla="*/ 1828774 h 1917464"/>
                <a:gd name="connsiteX13" fmla="*/ 2100386 w 3588227"/>
                <a:gd name="connsiteY13" fmla="*/ 1833536 h 1917464"/>
                <a:gd name="connsiteX14" fmla="*/ 1581273 w 3588227"/>
                <a:gd name="connsiteY14" fmla="*/ 1819249 h 1917464"/>
                <a:gd name="connsiteX15" fmla="*/ 1119311 w 3588227"/>
                <a:gd name="connsiteY15" fmla="*/ 1800198 h 1917464"/>
                <a:gd name="connsiteX16" fmla="*/ 719261 w 3588227"/>
                <a:gd name="connsiteY16" fmla="*/ 1857349 h 1917464"/>
                <a:gd name="connsiteX17" fmla="*/ 766768 w 3588227"/>
                <a:gd name="connsiteY17" fmla="*/ 1171502 h 1917464"/>
                <a:gd name="connsiteX18" fmla="*/ 490661 w 3588227"/>
                <a:gd name="connsiteY18" fmla="*/ 1038199 h 1917464"/>
                <a:gd name="connsiteX19" fmla="*/ 0 w 3588227"/>
                <a:gd name="connsiteY19" fmla="*/ 1033382 h 1917464"/>
                <a:gd name="connsiteX20" fmla="*/ 47624 w 3588227"/>
                <a:gd name="connsiteY20" fmla="*/ 680969 h 1917464"/>
                <a:gd name="connsiteX0" fmla="*/ 47624 w 3570932"/>
                <a:gd name="connsiteY0" fmla="*/ 680969 h 1917464"/>
                <a:gd name="connsiteX1" fmla="*/ 266706 w 3570932"/>
                <a:gd name="connsiteY1" fmla="*/ 61838 h 1917464"/>
                <a:gd name="connsiteX2" fmla="*/ 1046162 w 3570932"/>
                <a:gd name="connsiteY2" fmla="*/ 276151 h 1917464"/>
                <a:gd name="connsiteX3" fmla="*/ 1579562 w 3570932"/>
                <a:gd name="connsiteY3" fmla="*/ 288851 h 1917464"/>
                <a:gd name="connsiteX4" fmla="*/ 2106612 w 3570932"/>
                <a:gd name="connsiteY4" fmla="*/ 244402 h 1917464"/>
                <a:gd name="connsiteX5" fmla="*/ 2557462 w 3570932"/>
                <a:gd name="connsiteY5" fmla="*/ 142802 h 1917464"/>
                <a:gd name="connsiteX6" fmla="*/ 2551106 w 3570932"/>
                <a:gd name="connsiteY6" fmla="*/ 993701 h 1917464"/>
                <a:gd name="connsiteX7" fmla="*/ 2989262 w 3570932"/>
                <a:gd name="connsiteY7" fmla="*/ 974653 h 1917464"/>
                <a:gd name="connsiteX8" fmla="*/ 3541712 w 3570932"/>
                <a:gd name="connsiteY8" fmla="*/ 1152457 h 1917464"/>
                <a:gd name="connsiteX9" fmla="*/ 3467223 w 3570932"/>
                <a:gd name="connsiteY9" fmla="*/ 1457299 h 1917464"/>
                <a:gd name="connsiteX10" fmla="*/ 3503612 w 3570932"/>
                <a:gd name="connsiteY10" fmla="*/ 1812845 h 1917464"/>
                <a:gd name="connsiteX11" fmla="*/ 2894006 w 3570932"/>
                <a:gd name="connsiteY11" fmla="*/ 1850951 h 1917464"/>
                <a:gd name="connsiteX12" fmla="*/ 2514723 w 3570932"/>
                <a:gd name="connsiteY12" fmla="*/ 1828774 h 1917464"/>
                <a:gd name="connsiteX13" fmla="*/ 2100386 w 3570932"/>
                <a:gd name="connsiteY13" fmla="*/ 1833536 h 1917464"/>
                <a:gd name="connsiteX14" fmla="*/ 1581273 w 3570932"/>
                <a:gd name="connsiteY14" fmla="*/ 1819249 h 1917464"/>
                <a:gd name="connsiteX15" fmla="*/ 1119311 w 3570932"/>
                <a:gd name="connsiteY15" fmla="*/ 1800198 h 1917464"/>
                <a:gd name="connsiteX16" fmla="*/ 719261 w 3570932"/>
                <a:gd name="connsiteY16" fmla="*/ 1857349 h 1917464"/>
                <a:gd name="connsiteX17" fmla="*/ 766768 w 3570932"/>
                <a:gd name="connsiteY17" fmla="*/ 1171502 h 1917464"/>
                <a:gd name="connsiteX18" fmla="*/ 490661 w 3570932"/>
                <a:gd name="connsiteY18" fmla="*/ 1038199 h 1917464"/>
                <a:gd name="connsiteX19" fmla="*/ 0 w 3570932"/>
                <a:gd name="connsiteY19" fmla="*/ 1033382 h 1917464"/>
                <a:gd name="connsiteX20" fmla="*/ 47624 w 3570932"/>
                <a:gd name="connsiteY20" fmla="*/ 680969 h 1917464"/>
                <a:gd name="connsiteX0" fmla="*/ 47624 w 3570932"/>
                <a:gd name="connsiteY0" fmla="*/ 680969 h 1917464"/>
                <a:gd name="connsiteX1" fmla="*/ 266706 w 3570932"/>
                <a:gd name="connsiteY1" fmla="*/ 61838 h 1917464"/>
                <a:gd name="connsiteX2" fmla="*/ 1046162 w 3570932"/>
                <a:gd name="connsiteY2" fmla="*/ 276151 h 1917464"/>
                <a:gd name="connsiteX3" fmla="*/ 1579562 w 3570932"/>
                <a:gd name="connsiteY3" fmla="*/ 288851 h 1917464"/>
                <a:gd name="connsiteX4" fmla="*/ 2106612 w 3570932"/>
                <a:gd name="connsiteY4" fmla="*/ 244402 h 1917464"/>
                <a:gd name="connsiteX5" fmla="*/ 2557462 w 3570932"/>
                <a:gd name="connsiteY5" fmla="*/ 142802 h 1917464"/>
                <a:gd name="connsiteX6" fmla="*/ 2551106 w 3570932"/>
                <a:gd name="connsiteY6" fmla="*/ 993701 h 1917464"/>
                <a:gd name="connsiteX7" fmla="*/ 2989262 w 3570932"/>
                <a:gd name="connsiteY7" fmla="*/ 974653 h 1917464"/>
                <a:gd name="connsiteX8" fmla="*/ 3541712 w 3570932"/>
                <a:gd name="connsiteY8" fmla="*/ 1152457 h 1917464"/>
                <a:gd name="connsiteX9" fmla="*/ 3467223 w 3570932"/>
                <a:gd name="connsiteY9" fmla="*/ 1457299 h 1917464"/>
                <a:gd name="connsiteX10" fmla="*/ 3503612 w 3570932"/>
                <a:gd name="connsiteY10" fmla="*/ 1812845 h 1917464"/>
                <a:gd name="connsiteX11" fmla="*/ 2894006 w 3570932"/>
                <a:gd name="connsiteY11" fmla="*/ 1850951 h 1917464"/>
                <a:gd name="connsiteX12" fmla="*/ 2514723 w 3570932"/>
                <a:gd name="connsiteY12" fmla="*/ 1828774 h 1917464"/>
                <a:gd name="connsiteX13" fmla="*/ 2100386 w 3570932"/>
                <a:gd name="connsiteY13" fmla="*/ 1833536 h 1917464"/>
                <a:gd name="connsiteX14" fmla="*/ 1581273 w 3570932"/>
                <a:gd name="connsiteY14" fmla="*/ 1819249 h 1917464"/>
                <a:gd name="connsiteX15" fmla="*/ 1119311 w 3570932"/>
                <a:gd name="connsiteY15" fmla="*/ 1800198 h 1917464"/>
                <a:gd name="connsiteX16" fmla="*/ 719261 w 3570932"/>
                <a:gd name="connsiteY16" fmla="*/ 1857349 h 1917464"/>
                <a:gd name="connsiteX17" fmla="*/ 766768 w 3570932"/>
                <a:gd name="connsiteY17" fmla="*/ 1171502 h 1917464"/>
                <a:gd name="connsiteX18" fmla="*/ 490661 w 3570932"/>
                <a:gd name="connsiteY18" fmla="*/ 1038199 h 1917464"/>
                <a:gd name="connsiteX19" fmla="*/ 0 w 3570932"/>
                <a:gd name="connsiteY19" fmla="*/ 1033382 h 1917464"/>
                <a:gd name="connsiteX20" fmla="*/ 47624 w 3570932"/>
                <a:gd name="connsiteY20" fmla="*/ 680969 h 1917464"/>
                <a:gd name="connsiteX0" fmla="*/ 47624 w 3544122"/>
                <a:gd name="connsiteY0" fmla="*/ 680969 h 1917464"/>
                <a:gd name="connsiteX1" fmla="*/ 266706 w 3544122"/>
                <a:gd name="connsiteY1" fmla="*/ 61838 h 1917464"/>
                <a:gd name="connsiteX2" fmla="*/ 1046162 w 3544122"/>
                <a:gd name="connsiteY2" fmla="*/ 276151 h 1917464"/>
                <a:gd name="connsiteX3" fmla="*/ 1579562 w 3544122"/>
                <a:gd name="connsiteY3" fmla="*/ 288851 h 1917464"/>
                <a:gd name="connsiteX4" fmla="*/ 2106612 w 3544122"/>
                <a:gd name="connsiteY4" fmla="*/ 244402 h 1917464"/>
                <a:gd name="connsiteX5" fmla="*/ 2557462 w 3544122"/>
                <a:gd name="connsiteY5" fmla="*/ 142802 h 1917464"/>
                <a:gd name="connsiteX6" fmla="*/ 2551106 w 3544122"/>
                <a:gd name="connsiteY6" fmla="*/ 993701 h 1917464"/>
                <a:gd name="connsiteX7" fmla="*/ 2989262 w 3544122"/>
                <a:gd name="connsiteY7" fmla="*/ 974653 h 1917464"/>
                <a:gd name="connsiteX8" fmla="*/ 3541712 w 3544122"/>
                <a:gd name="connsiteY8" fmla="*/ 1152457 h 1917464"/>
                <a:gd name="connsiteX9" fmla="*/ 3467223 w 3544122"/>
                <a:gd name="connsiteY9" fmla="*/ 1457299 h 1917464"/>
                <a:gd name="connsiteX10" fmla="*/ 3503612 w 3544122"/>
                <a:gd name="connsiteY10" fmla="*/ 1812845 h 1917464"/>
                <a:gd name="connsiteX11" fmla="*/ 2894006 w 3544122"/>
                <a:gd name="connsiteY11" fmla="*/ 1850951 h 1917464"/>
                <a:gd name="connsiteX12" fmla="*/ 2514723 w 3544122"/>
                <a:gd name="connsiteY12" fmla="*/ 1828774 h 1917464"/>
                <a:gd name="connsiteX13" fmla="*/ 2100386 w 3544122"/>
                <a:gd name="connsiteY13" fmla="*/ 1833536 h 1917464"/>
                <a:gd name="connsiteX14" fmla="*/ 1581273 w 3544122"/>
                <a:gd name="connsiteY14" fmla="*/ 1819249 h 1917464"/>
                <a:gd name="connsiteX15" fmla="*/ 1119311 w 3544122"/>
                <a:gd name="connsiteY15" fmla="*/ 1800198 h 1917464"/>
                <a:gd name="connsiteX16" fmla="*/ 719261 w 3544122"/>
                <a:gd name="connsiteY16" fmla="*/ 1857349 h 1917464"/>
                <a:gd name="connsiteX17" fmla="*/ 766768 w 3544122"/>
                <a:gd name="connsiteY17" fmla="*/ 1171502 h 1917464"/>
                <a:gd name="connsiteX18" fmla="*/ 490661 w 3544122"/>
                <a:gd name="connsiteY18" fmla="*/ 1038199 h 1917464"/>
                <a:gd name="connsiteX19" fmla="*/ 0 w 3544122"/>
                <a:gd name="connsiteY19" fmla="*/ 1033382 h 1917464"/>
                <a:gd name="connsiteX20" fmla="*/ 47624 w 3544122"/>
                <a:gd name="connsiteY20" fmla="*/ 680969 h 1917464"/>
                <a:gd name="connsiteX0" fmla="*/ 47624 w 3544122"/>
                <a:gd name="connsiteY0" fmla="*/ 680969 h 1917464"/>
                <a:gd name="connsiteX1" fmla="*/ 266706 w 3544122"/>
                <a:gd name="connsiteY1" fmla="*/ 61838 h 1917464"/>
                <a:gd name="connsiteX2" fmla="*/ 1046162 w 3544122"/>
                <a:gd name="connsiteY2" fmla="*/ 276151 h 1917464"/>
                <a:gd name="connsiteX3" fmla="*/ 1579562 w 3544122"/>
                <a:gd name="connsiteY3" fmla="*/ 288851 h 1917464"/>
                <a:gd name="connsiteX4" fmla="*/ 2106612 w 3544122"/>
                <a:gd name="connsiteY4" fmla="*/ 244402 h 1917464"/>
                <a:gd name="connsiteX5" fmla="*/ 2557462 w 3544122"/>
                <a:gd name="connsiteY5" fmla="*/ 142802 h 1917464"/>
                <a:gd name="connsiteX6" fmla="*/ 2551106 w 3544122"/>
                <a:gd name="connsiteY6" fmla="*/ 993701 h 1917464"/>
                <a:gd name="connsiteX7" fmla="*/ 2989262 w 3544122"/>
                <a:gd name="connsiteY7" fmla="*/ 974653 h 1917464"/>
                <a:gd name="connsiteX8" fmla="*/ 3541712 w 3544122"/>
                <a:gd name="connsiteY8" fmla="*/ 1152457 h 1917464"/>
                <a:gd name="connsiteX9" fmla="*/ 3467223 w 3544122"/>
                <a:gd name="connsiteY9" fmla="*/ 1457299 h 1917464"/>
                <a:gd name="connsiteX10" fmla="*/ 3503612 w 3544122"/>
                <a:gd name="connsiteY10" fmla="*/ 1812845 h 1917464"/>
                <a:gd name="connsiteX11" fmla="*/ 2894006 w 3544122"/>
                <a:gd name="connsiteY11" fmla="*/ 1850951 h 1917464"/>
                <a:gd name="connsiteX12" fmla="*/ 2514723 w 3544122"/>
                <a:gd name="connsiteY12" fmla="*/ 1828774 h 1917464"/>
                <a:gd name="connsiteX13" fmla="*/ 2100386 w 3544122"/>
                <a:gd name="connsiteY13" fmla="*/ 1833536 h 1917464"/>
                <a:gd name="connsiteX14" fmla="*/ 1581273 w 3544122"/>
                <a:gd name="connsiteY14" fmla="*/ 1819249 h 1917464"/>
                <a:gd name="connsiteX15" fmla="*/ 1119311 w 3544122"/>
                <a:gd name="connsiteY15" fmla="*/ 1800198 h 1917464"/>
                <a:gd name="connsiteX16" fmla="*/ 719261 w 3544122"/>
                <a:gd name="connsiteY16" fmla="*/ 1857349 h 1917464"/>
                <a:gd name="connsiteX17" fmla="*/ 766768 w 3544122"/>
                <a:gd name="connsiteY17" fmla="*/ 1171502 h 1917464"/>
                <a:gd name="connsiteX18" fmla="*/ 490661 w 3544122"/>
                <a:gd name="connsiteY18" fmla="*/ 1038199 h 1917464"/>
                <a:gd name="connsiteX19" fmla="*/ 0 w 3544122"/>
                <a:gd name="connsiteY19" fmla="*/ 1033382 h 1917464"/>
                <a:gd name="connsiteX20" fmla="*/ 47624 w 3544122"/>
                <a:gd name="connsiteY20" fmla="*/ 680969 h 1917464"/>
                <a:gd name="connsiteX0" fmla="*/ 47624 w 3549979"/>
                <a:gd name="connsiteY0" fmla="*/ 680969 h 1917464"/>
                <a:gd name="connsiteX1" fmla="*/ 266706 w 3549979"/>
                <a:gd name="connsiteY1" fmla="*/ 61838 h 1917464"/>
                <a:gd name="connsiteX2" fmla="*/ 1046162 w 3549979"/>
                <a:gd name="connsiteY2" fmla="*/ 276151 h 1917464"/>
                <a:gd name="connsiteX3" fmla="*/ 1579562 w 3549979"/>
                <a:gd name="connsiteY3" fmla="*/ 288851 h 1917464"/>
                <a:gd name="connsiteX4" fmla="*/ 2106612 w 3549979"/>
                <a:gd name="connsiteY4" fmla="*/ 244402 h 1917464"/>
                <a:gd name="connsiteX5" fmla="*/ 2557462 w 3549979"/>
                <a:gd name="connsiteY5" fmla="*/ 142802 h 1917464"/>
                <a:gd name="connsiteX6" fmla="*/ 2551106 w 3549979"/>
                <a:gd name="connsiteY6" fmla="*/ 993701 h 1917464"/>
                <a:gd name="connsiteX7" fmla="*/ 2989262 w 3549979"/>
                <a:gd name="connsiteY7" fmla="*/ 974653 h 1917464"/>
                <a:gd name="connsiteX8" fmla="*/ 3541712 w 3549979"/>
                <a:gd name="connsiteY8" fmla="*/ 1152457 h 1917464"/>
                <a:gd name="connsiteX9" fmla="*/ 3467223 w 3549979"/>
                <a:gd name="connsiteY9" fmla="*/ 1457299 h 1917464"/>
                <a:gd name="connsiteX10" fmla="*/ 3503612 w 3549979"/>
                <a:gd name="connsiteY10" fmla="*/ 1812845 h 1917464"/>
                <a:gd name="connsiteX11" fmla="*/ 2894006 w 3549979"/>
                <a:gd name="connsiteY11" fmla="*/ 1850951 h 1917464"/>
                <a:gd name="connsiteX12" fmla="*/ 2514723 w 3549979"/>
                <a:gd name="connsiteY12" fmla="*/ 1828774 h 1917464"/>
                <a:gd name="connsiteX13" fmla="*/ 2100386 w 3549979"/>
                <a:gd name="connsiteY13" fmla="*/ 1833536 h 1917464"/>
                <a:gd name="connsiteX14" fmla="*/ 1581273 w 3549979"/>
                <a:gd name="connsiteY14" fmla="*/ 1819249 h 1917464"/>
                <a:gd name="connsiteX15" fmla="*/ 1119311 w 3549979"/>
                <a:gd name="connsiteY15" fmla="*/ 1800198 h 1917464"/>
                <a:gd name="connsiteX16" fmla="*/ 719261 w 3549979"/>
                <a:gd name="connsiteY16" fmla="*/ 1857349 h 1917464"/>
                <a:gd name="connsiteX17" fmla="*/ 766768 w 3549979"/>
                <a:gd name="connsiteY17" fmla="*/ 1171502 h 1917464"/>
                <a:gd name="connsiteX18" fmla="*/ 490661 w 3549979"/>
                <a:gd name="connsiteY18" fmla="*/ 1038199 h 1917464"/>
                <a:gd name="connsiteX19" fmla="*/ 0 w 3549979"/>
                <a:gd name="connsiteY19" fmla="*/ 1033382 h 1917464"/>
                <a:gd name="connsiteX20" fmla="*/ 47624 w 3549979"/>
                <a:gd name="connsiteY20" fmla="*/ 680969 h 1917464"/>
                <a:gd name="connsiteX0" fmla="*/ 47624 w 3549979"/>
                <a:gd name="connsiteY0" fmla="*/ 680969 h 1917464"/>
                <a:gd name="connsiteX1" fmla="*/ 266706 w 3549979"/>
                <a:gd name="connsiteY1" fmla="*/ 61838 h 1917464"/>
                <a:gd name="connsiteX2" fmla="*/ 1046162 w 3549979"/>
                <a:gd name="connsiteY2" fmla="*/ 276151 h 1917464"/>
                <a:gd name="connsiteX3" fmla="*/ 1579562 w 3549979"/>
                <a:gd name="connsiteY3" fmla="*/ 288851 h 1917464"/>
                <a:gd name="connsiteX4" fmla="*/ 2106612 w 3549979"/>
                <a:gd name="connsiteY4" fmla="*/ 244402 h 1917464"/>
                <a:gd name="connsiteX5" fmla="*/ 2557462 w 3549979"/>
                <a:gd name="connsiteY5" fmla="*/ 142802 h 1917464"/>
                <a:gd name="connsiteX6" fmla="*/ 2551106 w 3549979"/>
                <a:gd name="connsiteY6" fmla="*/ 993701 h 1917464"/>
                <a:gd name="connsiteX7" fmla="*/ 2989262 w 3549979"/>
                <a:gd name="connsiteY7" fmla="*/ 974653 h 1917464"/>
                <a:gd name="connsiteX8" fmla="*/ 3541712 w 3549979"/>
                <a:gd name="connsiteY8" fmla="*/ 1152457 h 1917464"/>
                <a:gd name="connsiteX9" fmla="*/ 3467223 w 3549979"/>
                <a:gd name="connsiteY9" fmla="*/ 1457299 h 1917464"/>
                <a:gd name="connsiteX10" fmla="*/ 3503612 w 3549979"/>
                <a:gd name="connsiteY10" fmla="*/ 1812845 h 1917464"/>
                <a:gd name="connsiteX11" fmla="*/ 2894006 w 3549979"/>
                <a:gd name="connsiteY11" fmla="*/ 1850951 h 1917464"/>
                <a:gd name="connsiteX12" fmla="*/ 2514723 w 3549979"/>
                <a:gd name="connsiteY12" fmla="*/ 1828774 h 1917464"/>
                <a:gd name="connsiteX13" fmla="*/ 2100386 w 3549979"/>
                <a:gd name="connsiteY13" fmla="*/ 1833536 h 1917464"/>
                <a:gd name="connsiteX14" fmla="*/ 1581273 w 3549979"/>
                <a:gd name="connsiteY14" fmla="*/ 1819249 h 1917464"/>
                <a:gd name="connsiteX15" fmla="*/ 1119311 w 3549979"/>
                <a:gd name="connsiteY15" fmla="*/ 1800198 h 1917464"/>
                <a:gd name="connsiteX16" fmla="*/ 719261 w 3549979"/>
                <a:gd name="connsiteY16" fmla="*/ 1857349 h 1917464"/>
                <a:gd name="connsiteX17" fmla="*/ 766768 w 3549979"/>
                <a:gd name="connsiteY17" fmla="*/ 1171502 h 1917464"/>
                <a:gd name="connsiteX18" fmla="*/ 490661 w 3549979"/>
                <a:gd name="connsiteY18" fmla="*/ 1038199 h 1917464"/>
                <a:gd name="connsiteX19" fmla="*/ 0 w 3549979"/>
                <a:gd name="connsiteY19" fmla="*/ 1033382 h 1917464"/>
                <a:gd name="connsiteX20" fmla="*/ 47624 w 3549979"/>
                <a:gd name="connsiteY20" fmla="*/ 680969 h 1917464"/>
                <a:gd name="connsiteX0" fmla="*/ 47624 w 3566772"/>
                <a:gd name="connsiteY0" fmla="*/ 680969 h 1917464"/>
                <a:gd name="connsiteX1" fmla="*/ 266706 w 3566772"/>
                <a:gd name="connsiteY1" fmla="*/ 61838 h 1917464"/>
                <a:gd name="connsiteX2" fmla="*/ 1046162 w 3566772"/>
                <a:gd name="connsiteY2" fmla="*/ 276151 h 1917464"/>
                <a:gd name="connsiteX3" fmla="*/ 1579562 w 3566772"/>
                <a:gd name="connsiteY3" fmla="*/ 288851 h 1917464"/>
                <a:gd name="connsiteX4" fmla="*/ 2106612 w 3566772"/>
                <a:gd name="connsiteY4" fmla="*/ 244402 h 1917464"/>
                <a:gd name="connsiteX5" fmla="*/ 2557462 w 3566772"/>
                <a:gd name="connsiteY5" fmla="*/ 142802 h 1917464"/>
                <a:gd name="connsiteX6" fmla="*/ 2551106 w 3566772"/>
                <a:gd name="connsiteY6" fmla="*/ 993701 h 1917464"/>
                <a:gd name="connsiteX7" fmla="*/ 2989262 w 3566772"/>
                <a:gd name="connsiteY7" fmla="*/ 974653 h 1917464"/>
                <a:gd name="connsiteX8" fmla="*/ 3541712 w 3566772"/>
                <a:gd name="connsiteY8" fmla="*/ 1152457 h 1917464"/>
                <a:gd name="connsiteX9" fmla="*/ 3467223 w 3566772"/>
                <a:gd name="connsiteY9" fmla="*/ 1457299 h 1917464"/>
                <a:gd name="connsiteX10" fmla="*/ 3503612 w 3566772"/>
                <a:gd name="connsiteY10" fmla="*/ 1812845 h 1917464"/>
                <a:gd name="connsiteX11" fmla="*/ 2894006 w 3566772"/>
                <a:gd name="connsiteY11" fmla="*/ 1850951 h 1917464"/>
                <a:gd name="connsiteX12" fmla="*/ 2514723 w 3566772"/>
                <a:gd name="connsiteY12" fmla="*/ 1828774 h 1917464"/>
                <a:gd name="connsiteX13" fmla="*/ 2100386 w 3566772"/>
                <a:gd name="connsiteY13" fmla="*/ 1833536 h 1917464"/>
                <a:gd name="connsiteX14" fmla="*/ 1581273 w 3566772"/>
                <a:gd name="connsiteY14" fmla="*/ 1819249 h 1917464"/>
                <a:gd name="connsiteX15" fmla="*/ 1119311 w 3566772"/>
                <a:gd name="connsiteY15" fmla="*/ 1800198 h 1917464"/>
                <a:gd name="connsiteX16" fmla="*/ 719261 w 3566772"/>
                <a:gd name="connsiteY16" fmla="*/ 1857349 h 1917464"/>
                <a:gd name="connsiteX17" fmla="*/ 766768 w 3566772"/>
                <a:gd name="connsiteY17" fmla="*/ 1171502 h 1917464"/>
                <a:gd name="connsiteX18" fmla="*/ 490661 w 3566772"/>
                <a:gd name="connsiteY18" fmla="*/ 1038199 h 1917464"/>
                <a:gd name="connsiteX19" fmla="*/ 0 w 3566772"/>
                <a:gd name="connsiteY19" fmla="*/ 1033382 h 1917464"/>
                <a:gd name="connsiteX20" fmla="*/ 47624 w 3566772"/>
                <a:gd name="connsiteY20" fmla="*/ 680969 h 1917464"/>
                <a:gd name="connsiteX0" fmla="*/ 47624 w 3566772"/>
                <a:gd name="connsiteY0" fmla="*/ 680969 h 1917464"/>
                <a:gd name="connsiteX1" fmla="*/ 266706 w 3566772"/>
                <a:gd name="connsiteY1" fmla="*/ 61838 h 1917464"/>
                <a:gd name="connsiteX2" fmla="*/ 1046162 w 3566772"/>
                <a:gd name="connsiteY2" fmla="*/ 276151 h 1917464"/>
                <a:gd name="connsiteX3" fmla="*/ 1579562 w 3566772"/>
                <a:gd name="connsiteY3" fmla="*/ 288851 h 1917464"/>
                <a:gd name="connsiteX4" fmla="*/ 2106612 w 3566772"/>
                <a:gd name="connsiteY4" fmla="*/ 244402 h 1917464"/>
                <a:gd name="connsiteX5" fmla="*/ 2557462 w 3566772"/>
                <a:gd name="connsiteY5" fmla="*/ 142802 h 1917464"/>
                <a:gd name="connsiteX6" fmla="*/ 2551106 w 3566772"/>
                <a:gd name="connsiteY6" fmla="*/ 993701 h 1917464"/>
                <a:gd name="connsiteX7" fmla="*/ 3055937 w 3566772"/>
                <a:gd name="connsiteY7" fmla="*/ 1017515 h 1917464"/>
                <a:gd name="connsiteX8" fmla="*/ 3541712 w 3566772"/>
                <a:gd name="connsiteY8" fmla="*/ 1152457 h 1917464"/>
                <a:gd name="connsiteX9" fmla="*/ 3467223 w 3566772"/>
                <a:gd name="connsiteY9" fmla="*/ 1457299 h 1917464"/>
                <a:gd name="connsiteX10" fmla="*/ 3503612 w 3566772"/>
                <a:gd name="connsiteY10" fmla="*/ 1812845 h 1917464"/>
                <a:gd name="connsiteX11" fmla="*/ 2894006 w 3566772"/>
                <a:gd name="connsiteY11" fmla="*/ 1850951 h 1917464"/>
                <a:gd name="connsiteX12" fmla="*/ 2514723 w 3566772"/>
                <a:gd name="connsiteY12" fmla="*/ 1828774 h 1917464"/>
                <a:gd name="connsiteX13" fmla="*/ 2100386 w 3566772"/>
                <a:gd name="connsiteY13" fmla="*/ 1833536 h 1917464"/>
                <a:gd name="connsiteX14" fmla="*/ 1581273 w 3566772"/>
                <a:gd name="connsiteY14" fmla="*/ 1819249 h 1917464"/>
                <a:gd name="connsiteX15" fmla="*/ 1119311 w 3566772"/>
                <a:gd name="connsiteY15" fmla="*/ 1800198 h 1917464"/>
                <a:gd name="connsiteX16" fmla="*/ 719261 w 3566772"/>
                <a:gd name="connsiteY16" fmla="*/ 1857349 h 1917464"/>
                <a:gd name="connsiteX17" fmla="*/ 766768 w 3566772"/>
                <a:gd name="connsiteY17" fmla="*/ 1171502 h 1917464"/>
                <a:gd name="connsiteX18" fmla="*/ 490661 w 3566772"/>
                <a:gd name="connsiteY18" fmla="*/ 1038199 h 1917464"/>
                <a:gd name="connsiteX19" fmla="*/ 0 w 3566772"/>
                <a:gd name="connsiteY19" fmla="*/ 1033382 h 1917464"/>
                <a:gd name="connsiteX20" fmla="*/ 47624 w 3566772"/>
                <a:gd name="connsiteY20" fmla="*/ 680969 h 1917464"/>
                <a:gd name="connsiteX0" fmla="*/ 47624 w 3566772"/>
                <a:gd name="connsiteY0" fmla="*/ 680969 h 1917464"/>
                <a:gd name="connsiteX1" fmla="*/ 266706 w 3566772"/>
                <a:gd name="connsiteY1" fmla="*/ 61838 h 1917464"/>
                <a:gd name="connsiteX2" fmla="*/ 1046162 w 3566772"/>
                <a:gd name="connsiteY2" fmla="*/ 276151 h 1917464"/>
                <a:gd name="connsiteX3" fmla="*/ 1579562 w 3566772"/>
                <a:gd name="connsiteY3" fmla="*/ 288851 h 1917464"/>
                <a:gd name="connsiteX4" fmla="*/ 2106612 w 3566772"/>
                <a:gd name="connsiteY4" fmla="*/ 244402 h 1917464"/>
                <a:gd name="connsiteX5" fmla="*/ 2557462 w 3566772"/>
                <a:gd name="connsiteY5" fmla="*/ 142802 h 1917464"/>
                <a:gd name="connsiteX6" fmla="*/ 2536818 w 3566772"/>
                <a:gd name="connsiteY6" fmla="*/ 1017513 h 1917464"/>
                <a:gd name="connsiteX7" fmla="*/ 3055937 w 3566772"/>
                <a:gd name="connsiteY7" fmla="*/ 1017515 h 1917464"/>
                <a:gd name="connsiteX8" fmla="*/ 3541712 w 3566772"/>
                <a:gd name="connsiteY8" fmla="*/ 1152457 h 1917464"/>
                <a:gd name="connsiteX9" fmla="*/ 3467223 w 3566772"/>
                <a:gd name="connsiteY9" fmla="*/ 1457299 h 1917464"/>
                <a:gd name="connsiteX10" fmla="*/ 3503612 w 3566772"/>
                <a:gd name="connsiteY10" fmla="*/ 1812845 h 1917464"/>
                <a:gd name="connsiteX11" fmla="*/ 2894006 w 3566772"/>
                <a:gd name="connsiteY11" fmla="*/ 1850951 h 1917464"/>
                <a:gd name="connsiteX12" fmla="*/ 2514723 w 3566772"/>
                <a:gd name="connsiteY12" fmla="*/ 1828774 h 1917464"/>
                <a:gd name="connsiteX13" fmla="*/ 2100386 w 3566772"/>
                <a:gd name="connsiteY13" fmla="*/ 1833536 h 1917464"/>
                <a:gd name="connsiteX14" fmla="*/ 1581273 w 3566772"/>
                <a:gd name="connsiteY14" fmla="*/ 1819249 h 1917464"/>
                <a:gd name="connsiteX15" fmla="*/ 1119311 w 3566772"/>
                <a:gd name="connsiteY15" fmla="*/ 1800198 h 1917464"/>
                <a:gd name="connsiteX16" fmla="*/ 719261 w 3566772"/>
                <a:gd name="connsiteY16" fmla="*/ 1857349 h 1917464"/>
                <a:gd name="connsiteX17" fmla="*/ 766768 w 3566772"/>
                <a:gd name="connsiteY17" fmla="*/ 1171502 h 1917464"/>
                <a:gd name="connsiteX18" fmla="*/ 490661 w 3566772"/>
                <a:gd name="connsiteY18" fmla="*/ 1038199 h 1917464"/>
                <a:gd name="connsiteX19" fmla="*/ 0 w 3566772"/>
                <a:gd name="connsiteY19" fmla="*/ 1033382 h 1917464"/>
                <a:gd name="connsiteX20" fmla="*/ 47624 w 3566772"/>
                <a:gd name="connsiteY20" fmla="*/ 680969 h 1917464"/>
                <a:gd name="connsiteX0" fmla="*/ 47624 w 3566772"/>
                <a:gd name="connsiteY0" fmla="*/ 680969 h 1917464"/>
                <a:gd name="connsiteX1" fmla="*/ 266706 w 3566772"/>
                <a:gd name="connsiteY1" fmla="*/ 61838 h 1917464"/>
                <a:gd name="connsiteX2" fmla="*/ 1046162 w 3566772"/>
                <a:gd name="connsiteY2" fmla="*/ 276151 h 1917464"/>
                <a:gd name="connsiteX3" fmla="*/ 1579562 w 3566772"/>
                <a:gd name="connsiteY3" fmla="*/ 288851 h 1917464"/>
                <a:gd name="connsiteX4" fmla="*/ 2106612 w 3566772"/>
                <a:gd name="connsiteY4" fmla="*/ 244402 h 1917464"/>
                <a:gd name="connsiteX5" fmla="*/ 2557462 w 3566772"/>
                <a:gd name="connsiteY5" fmla="*/ 142802 h 1917464"/>
                <a:gd name="connsiteX6" fmla="*/ 2536818 w 3566772"/>
                <a:gd name="connsiteY6" fmla="*/ 1017513 h 1917464"/>
                <a:gd name="connsiteX7" fmla="*/ 3055937 w 3566772"/>
                <a:gd name="connsiteY7" fmla="*/ 1017515 h 1917464"/>
                <a:gd name="connsiteX8" fmla="*/ 3541712 w 3566772"/>
                <a:gd name="connsiteY8" fmla="*/ 1152457 h 1917464"/>
                <a:gd name="connsiteX9" fmla="*/ 3467223 w 3566772"/>
                <a:gd name="connsiteY9" fmla="*/ 1457299 h 1917464"/>
                <a:gd name="connsiteX10" fmla="*/ 3503612 w 3566772"/>
                <a:gd name="connsiteY10" fmla="*/ 1812845 h 1917464"/>
                <a:gd name="connsiteX11" fmla="*/ 2894006 w 3566772"/>
                <a:gd name="connsiteY11" fmla="*/ 1850951 h 1917464"/>
                <a:gd name="connsiteX12" fmla="*/ 2514723 w 3566772"/>
                <a:gd name="connsiteY12" fmla="*/ 1828774 h 1917464"/>
                <a:gd name="connsiteX13" fmla="*/ 2100386 w 3566772"/>
                <a:gd name="connsiteY13" fmla="*/ 1833536 h 1917464"/>
                <a:gd name="connsiteX14" fmla="*/ 1581273 w 3566772"/>
                <a:gd name="connsiteY14" fmla="*/ 1819249 h 1917464"/>
                <a:gd name="connsiteX15" fmla="*/ 1119311 w 3566772"/>
                <a:gd name="connsiteY15" fmla="*/ 1800198 h 1917464"/>
                <a:gd name="connsiteX16" fmla="*/ 719261 w 3566772"/>
                <a:gd name="connsiteY16" fmla="*/ 1857349 h 1917464"/>
                <a:gd name="connsiteX17" fmla="*/ 766768 w 3566772"/>
                <a:gd name="connsiteY17" fmla="*/ 1171502 h 1917464"/>
                <a:gd name="connsiteX18" fmla="*/ 490661 w 3566772"/>
                <a:gd name="connsiteY18" fmla="*/ 1038199 h 1917464"/>
                <a:gd name="connsiteX19" fmla="*/ 0 w 3566772"/>
                <a:gd name="connsiteY19" fmla="*/ 1033382 h 1917464"/>
                <a:gd name="connsiteX20" fmla="*/ 47624 w 3566772"/>
                <a:gd name="connsiteY20" fmla="*/ 680969 h 1917464"/>
                <a:gd name="connsiteX0" fmla="*/ 47624 w 3566772"/>
                <a:gd name="connsiteY0" fmla="*/ 666846 h 1903341"/>
                <a:gd name="connsiteX1" fmla="*/ 266706 w 3566772"/>
                <a:gd name="connsiteY1" fmla="*/ 47715 h 1903341"/>
                <a:gd name="connsiteX2" fmla="*/ 1046162 w 3566772"/>
                <a:gd name="connsiteY2" fmla="*/ 262028 h 1903341"/>
                <a:gd name="connsiteX3" fmla="*/ 1579562 w 3566772"/>
                <a:gd name="connsiteY3" fmla="*/ 274728 h 1903341"/>
                <a:gd name="connsiteX4" fmla="*/ 2106612 w 3566772"/>
                <a:gd name="connsiteY4" fmla="*/ 230279 h 1903341"/>
                <a:gd name="connsiteX5" fmla="*/ 2552700 w 3566772"/>
                <a:gd name="connsiteY5" fmla="*/ 147729 h 1903341"/>
                <a:gd name="connsiteX6" fmla="*/ 2536818 w 3566772"/>
                <a:gd name="connsiteY6" fmla="*/ 1003390 h 1903341"/>
                <a:gd name="connsiteX7" fmla="*/ 3055937 w 3566772"/>
                <a:gd name="connsiteY7" fmla="*/ 1003392 h 1903341"/>
                <a:gd name="connsiteX8" fmla="*/ 3541712 w 3566772"/>
                <a:gd name="connsiteY8" fmla="*/ 1138334 h 1903341"/>
                <a:gd name="connsiteX9" fmla="*/ 3467223 w 3566772"/>
                <a:gd name="connsiteY9" fmla="*/ 1443176 h 1903341"/>
                <a:gd name="connsiteX10" fmla="*/ 3503612 w 3566772"/>
                <a:gd name="connsiteY10" fmla="*/ 1798722 h 1903341"/>
                <a:gd name="connsiteX11" fmla="*/ 2894006 w 3566772"/>
                <a:gd name="connsiteY11" fmla="*/ 1836828 h 1903341"/>
                <a:gd name="connsiteX12" fmla="*/ 2514723 w 3566772"/>
                <a:gd name="connsiteY12" fmla="*/ 1814651 h 1903341"/>
                <a:gd name="connsiteX13" fmla="*/ 2100386 w 3566772"/>
                <a:gd name="connsiteY13" fmla="*/ 1819413 h 1903341"/>
                <a:gd name="connsiteX14" fmla="*/ 1581273 w 3566772"/>
                <a:gd name="connsiteY14" fmla="*/ 1805126 h 1903341"/>
                <a:gd name="connsiteX15" fmla="*/ 1119311 w 3566772"/>
                <a:gd name="connsiteY15" fmla="*/ 1786075 h 1903341"/>
                <a:gd name="connsiteX16" fmla="*/ 719261 w 3566772"/>
                <a:gd name="connsiteY16" fmla="*/ 1843226 h 1903341"/>
                <a:gd name="connsiteX17" fmla="*/ 766768 w 3566772"/>
                <a:gd name="connsiteY17" fmla="*/ 1157379 h 1903341"/>
                <a:gd name="connsiteX18" fmla="*/ 490661 w 3566772"/>
                <a:gd name="connsiteY18" fmla="*/ 1024076 h 1903341"/>
                <a:gd name="connsiteX19" fmla="*/ 0 w 3566772"/>
                <a:gd name="connsiteY19" fmla="*/ 1019259 h 1903341"/>
                <a:gd name="connsiteX20" fmla="*/ 47624 w 3566772"/>
                <a:gd name="connsiteY20" fmla="*/ 666846 h 1903341"/>
                <a:gd name="connsiteX0" fmla="*/ 47624 w 3566772"/>
                <a:gd name="connsiteY0" fmla="*/ 652033 h 1888528"/>
                <a:gd name="connsiteX1" fmla="*/ 266706 w 3566772"/>
                <a:gd name="connsiteY1" fmla="*/ 32902 h 1888528"/>
                <a:gd name="connsiteX2" fmla="*/ 1046162 w 3566772"/>
                <a:gd name="connsiteY2" fmla="*/ 247215 h 1888528"/>
                <a:gd name="connsiteX3" fmla="*/ 1579562 w 3566772"/>
                <a:gd name="connsiteY3" fmla="*/ 259915 h 1888528"/>
                <a:gd name="connsiteX4" fmla="*/ 2106612 w 3566772"/>
                <a:gd name="connsiteY4" fmla="*/ 215466 h 1888528"/>
                <a:gd name="connsiteX5" fmla="*/ 2552700 w 3566772"/>
                <a:gd name="connsiteY5" fmla="*/ 132916 h 1888528"/>
                <a:gd name="connsiteX6" fmla="*/ 2536818 w 3566772"/>
                <a:gd name="connsiteY6" fmla="*/ 988577 h 1888528"/>
                <a:gd name="connsiteX7" fmla="*/ 3055937 w 3566772"/>
                <a:gd name="connsiteY7" fmla="*/ 988579 h 1888528"/>
                <a:gd name="connsiteX8" fmla="*/ 3541712 w 3566772"/>
                <a:gd name="connsiteY8" fmla="*/ 1123521 h 1888528"/>
                <a:gd name="connsiteX9" fmla="*/ 3467223 w 3566772"/>
                <a:gd name="connsiteY9" fmla="*/ 1428363 h 1888528"/>
                <a:gd name="connsiteX10" fmla="*/ 3503612 w 3566772"/>
                <a:gd name="connsiteY10" fmla="*/ 1783909 h 1888528"/>
                <a:gd name="connsiteX11" fmla="*/ 2894006 w 3566772"/>
                <a:gd name="connsiteY11" fmla="*/ 1822015 h 1888528"/>
                <a:gd name="connsiteX12" fmla="*/ 2514723 w 3566772"/>
                <a:gd name="connsiteY12" fmla="*/ 1799838 h 1888528"/>
                <a:gd name="connsiteX13" fmla="*/ 2100386 w 3566772"/>
                <a:gd name="connsiteY13" fmla="*/ 1804600 h 1888528"/>
                <a:gd name="connsiteX14" fmla="*/ 1581273 w 3566772"/>
                <a:gd name="connsiteY14" fmla="*/ 1790313 h 1888528"/>
                <a:gd name="connsiteX15" fmla="*/ 1119311 w 3566772"/>
                <a:gd name="connsiteY15" fmla="*/ 1771262 h 1888528"/>
                <a:gd name="connsiteX16" fmla="*/ 719261 w 3566772"/>
                <a:gd name="connsiteY16" fmla="*/ 1828413 h 1888528"/>
                <a:gd name="connsiteX17" fmla="*/ 766768 w 3566772"/>
                <a:gd name="connsiteY17" fmla="*/ 1142566 h 1888528"/>
                <a:gd name="connsiteX18" fmla="*/ 490661 w 3566772"/>
                <a:gd name="connsiteY18" fmla="*/ 1009263 h 1888528"/>
                <a:gd name="connsiteX19" fmla="*/ 0 w 3566772"/>
                <a:gd name="connsiteY19" fmla="*/ 1004446 h 1888528"/>
                <a:gd name="connsiteX20" fmla="*/ 47624 w 3566772"/>
                <a:gd name="connsiteY20" fmla="*/ 652033 h 1888528"/>
                <a:gd name="connsiteX0" fmla="*/ 47624 w 3566772"/>
                <a:gd name="connsiteY0" fmla="*/ 652033 h 1888528"/>
                <a:gd name="connsiteX1" fmla="*/ 266706 w 3566772"/>
                <a:gd name="connsiteY1" fmla="*/ 32902 h 1888528"/>
                <a:gd name="connsiteX2" fmla="*/ 1046162 w 3566772"/>
                <a:gd name="connsiteY2" fmla="*/ 247215 h 1888528"/>
                <a:gd name="connsiteX3" fmla="*/ 1579562 w 3566772"/>
                <a:gd name="connsiteY3" fmla="*/ 259915 h 1888528"/>
                <a:gd name="connsiteX4" fmla="*/ 2106612 w 3566772"/>
                <a:gd name="connsiteY4" fmla="*/ 215466 h 1888528"/>
                <a:gd name="connsiteX5" fmla="*/ 2552700 w 3566772"/>
                <a:gd name="connsiteY5" fmla="*/ 132916 h 1888528"/>
                <a:gd name="connsiteX6" fmla="*/ 2536818 w 3566772"/>
                <a:gd name="connsiteY6" fmla="*/ 988577 h 1888528"/>
                <a:gd name="connsiteX7" fmla="*/ 3055937 w 3566772"/>
                <a:gd name="connsiteY7" fmla="*/ 988579 h 1888528"/>
                <a:gd name="connsiteX8" fmla="*/ 3541712 w 3566772"/>
                <a:gd name="connsiteY8" fmla="*/ 1123521 h 1888528"/>
                <a:gd name="connsiteX9" fmla="*/ 3467223 w 3566772"/>
                <a:gd name="connsiteY9" fmla="*/ 1428363 h 1888528"/>
                <a:gd name="connsiteX10" fmla="*/ 3503612 w 3566772"/>
                <a:gd name="connsiteY10" fmla="*/ 1783909 h 1888528"/>
                <a:gd name="connsiteX11" fmla="*/ 2894006 w 3566772"/>
                <a:gd name="connsiteY11" fmla="*/ 1822015 h 1888528"/>
                <a:gd name="connsiteX12" fmla="*/ 2514723 w 3566772"/>
                <a:gd name="connsiteY12" fmla="*/ 1799838 h 1888528"/>
                <a:gd name="connsiteX13" fmla="*/ 2100386 w 3566772"/>
                <a:gd name="connsiteY13" fmla="*/ 1804600 h 1888528"/>
                <a:gd name="connsiteX14" fmla="*/ 1581273 w 3566772"/>
                <a:gd name="connsiteY14" fmla="*/ 1790313 h 1888528"/>
                <a:gd name="connsiteX15" fmla="*/ 1119311 w 3566772"/>
                <a:gd name="connsiteY15" fmla="*/ 1771262 h 1888528"/>
                <a:gd name="connsiteX16" fmla="*/ 719261 w 3566772"/>
                <a:gd name="connsiteY16" fmla="*/ 1828413 h 1888528"/>
                <a:gd name="connsiteX17" fmla="*/ 766768 w 3566772"/>
                <a:gd name="connsiteY17" fmla="*/ 1142566 h 1888528"/>
                <a:gd name="connsiteX18" fmla="*/ 490661 w 3566772"/>
                <a:gd name="connsiteY18" fmla="*/ 1009263 h 1888528"/>
                <a:gd name="connsiteX19" fmla="*/ 0 w 3566772"/>
                <a:gd name="connsiteY19" fmla="*/ 1004446 h 1888528"/>
                <a:gd name="connsiteX20" fmla="*/ 47624 w 3566772"/>
                <a:gd name="connsiteY20" fmla="*/ 652033 h 1888528"/>
                <a:gd name="connsiteX0" fmla="*/ 47624 w 3566772"/>
                <a:gd name="connsiteY0" fmla="*/ 661130 h 1897625"/>
                <a:gd name="connsiteX1" fmla="*/ 266706 w 3566772"/>
                <a:gd name="connsiteY1" fmla="*/ 41999 h 1897625"/>
                <a:gd name="connsiteX2" fmla="*/ 1046162 w 3566772"/>
                <a:gd name="connsiteY2" fmla="*/ 256312 h 1897625"/>
                <a:gd name="connsiteX3" fmla="*/ 1579562 w 3566772"/>
                <a:gd name="connsiteY3" fmla="*/ 269012 h 1897625"/>
                <a:gd name="connsiteX4" fmla="*/ 2106612 w 3566772"/>
                <a:gd name="connsiteY4" fmla="*/ 224563 h 1897625"/>
                <a:gd name="connsiteX5" fmla="*/ 2552700 w 3566772"/>
                <a:gd name="connsiteY5" fmla="*/ 142013 h 1897625"/>
                <a:gd name="connsiteX6" fmla="*/ 2536818 w 3566772"/>
                <a:gd name="connsiteY6" fmla="*/ 997674 h 1897625"/>
                <a:gd name="connsiteX7" fmla="*/ 3055937 w 3566772"/>
                <a:gd name="connsiteY7" fmla="*/ 997676 h 1897625"/>
                <a:gd name="connsiteX8" fmla="*/ 3541712 w 3566772"/>
                <a:gd name="connsiteY8" fmla="*/ 1132618 h 1897625"/>
                <a:gd name="connsiteX9" fmla="*/ 3467223 w 3566772"/>
                <a:gd name="connsiteY9" fmla="*/ 1437460 h 1897625"/>
                <a:gd name="connsiteX10" fmla="*/ 3503612 w 3566772"/>
                <a:gd name="connsiteY10" fmla="*/ 1793006 h 1897625"/>
                <a:gd name="connsiteX11" fmla="*/ 2894006 w 3566772"/>
                <a:gd name="connsiteY11" fmla="*/ 1831112 h 1897625"/>
                <a:gd name="connsiteX12" fmla="*/ 2514723 w 3566772"/>
                <a:gd name="connsiteY12" fmla="*/ 1808935 h 1897625"/>
                <a:gd name="connsiteX13" fmla="*/ 2100386 w 3566772"/>
                <a:gd name="connsiteY13" fmla="*/ 1813697 h 1897625"/>
                <a:gd name="connsiteX14" fmla="*/ 1581273 w 3566772"/>
                <a:gd name="connsiteY14" fmla="*/ 1799410 h 1897625"/>
                <a:gd name="connsiteX15" fmla="*/ 1119311 w 3566772"/>
                <a:gd name="connsiteY15" fmla="*/ 1780359 h 1897625"/>
                <a:gd name="connsiteX16" fmla="*/ 719261 w 3566772"/>
                <a:gd name="connsiteY16" fmla="*/ 1837510 h 1897625"/>
                <a:gd name="connsiteX17" fmla="*/ 766768 w 3566772"/>
                <a:gd name="connsiteY17" fmla="*/ 1151663 h 1897625"/>
                <a:gd name="connsiteX18" fmla="*/ 490661 w 3566772"/>
                <a:gd name="connsiteY18" fmla="*/ 1018360 h 1897625"/>
                <a:gd name="connsiteX19" fmla="*/ 0 w 3566772"/>
                <a:gd name="connsiteY19" fmla="*/ 1013543 h 1897625"/>
                <a:gd name="connsiteX20" fmla="*/ 47624 w 3566772"/>
                <a:gd name="connsiteY20" fmla="*/ 661130 h 189762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79562 w 3566772"/>
                <a:gd name="connsiteY3" fmla="*/ 260972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46162 w 3566772"/>
                <a:gd name="connsiteY2" fmla="*/ 24827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199 h 1889694"/>
                <a:gd name="connsiteX1" fmla="*/ 266706 w 3566772"/>
                <a:gd name="connsiteY1" fmla="*/ 34068 h 1889694"/>
                <a:gd name="connsiteX2" fmla="*/ 1046162 w 3566772"/>
                <a:gd name="connsiteY2" fmla="*/ 248381 h 1889694"/>
                <a:gd name="connsiteX3" fmla="*/ 1584324 w 3566772"/>
                <a:gd name="connsiteY3" fmla="*/ 303944 h 1889694"/>
                <a:gd name="connsiteX4" fmla="*/ 2101850 w 3566772"/>
                <a:gd name="connsiteY4" fmla="*/ 245207 h 1889694"/>
                <a:gd name="connsiteX5" fmla="*/ 2552700 w 3566772"/>
                <a:gd name="connsiteY5" fmla="*/ 134082 h 1889694"/>
                <a:gd name="connsiteX6" fmla="*/ 2536818 w 3566772"/>
                <a:gd name="connsiteY6" fmla="*/ 989743 h 1889694"/>
                <a:gd name="connsiteX7" fmla="*/ 3055937 w 3566772"/>
                <a:gd name="connsiteY7" fmla="*/ 989745 h 1889694"/>
                <a:gd name="connsiteX8" fmla="*/ 3541712 w 3566772"/>
                <a:gd name="connsiteY8" fmla="*/ 1124687 h 1889694"/>
                <a:gd name="connsiteX9" fmla="*/ 3467223 w 3566772"/>
                <a:gd name="connsiteY9" fmla="*/ 1429529 h 1889694"/>
                <a:gd name="connsiteX10" fmla="*/ 3503612 w 3566772"/>
                <a:gd name="connsiteY10" fmla="*/ 1785075 h 1889694"/>
                <a:gd name="connsiteX11" fmla="*/ 2894006 w 3566772"/>
                <a:gd name="connsiteY11" fmla="*/ 1823181 h 1889694"/>
                <a:gd name="connsiteX12" fmla="*/ 2514723 w 3566772"/>
                <a:gd name="connsiteY12" fmla="*/ 1801004 h 1889694"/>
                <a:gd name="connsiteX13" fmla="*/ 2100386 w 3566772"/>
                <a:gd name="connsiteY13" fmla="*/ 1805766 h 1889694"/>
                <a:gd name="connsiteX14" fmla="*/ 1581273 w 3566772"/>
                <a:gd name="connsiteY14" fmla="*/ 1791479 h 1889694"/>
                <a:gd name="connsiteX15" fmla="*/ 1119311 w 3566772"/>
                <a:gd name="connsiteY15" fmla="*/ 1772428 h 1889694"/>
                <a:gd name="connsiteX16" fmla="*/ 719261 w 3566772"/>
                <a:gd name="connsiteY16" fmla="*/ 1829579 h 1889694"/>
                <a:gd name="connsiteX17" fmla="*/ 766768 w 3566772"/>
                <a:gd name="connsiteY17" fmla="*/ 1143732 h 1889694"/>
                <a:gd name="connsiteX18" fmla="*/ 490661 w 3566772"/>
                <a:gd name="connsiteY18" fmla="*/ 1010429 h 1889694"/>
                <a:gd name="connsiteX19" fmla="*/ 0 w 3566772"/>
                <a:gd name="connsiteY19" fmla="*/ 1005612 h 1889694"/>
                <a:gd name="connsiteX20" fmla="*/ 47624 w 3566772"/>
                <a:gd name="connsiteY20" fmla="*/ 653199 h 1889694"/>
                <a:gd name="connsiteX0" fmla="*/ 47624 w 3566772"/>
                <a:gd name="connsiteY0" fmla="*/ 653090 h 1889585"/>
                <a:gd name="connsiteX1" fmla="*/ 266706 w 3566772"/>
                <a:gd name="connsiteY1" fmla="*/ 33959 h 1889585"/>
                <a:gd name="connsiteX2" fmla="*/ 1003300 w 3566772"/>
                <a:gd name="connsiteY2" fmla="*/ 267322 h 1889585"/>
                <a:gd name="connsiteX3" fmla="*/ 1584324 w 3566772"/>
                <a:gd name="connsiteY3" fmla="*/ 303835 h 1889585"/>
                <a:gd name="connsiteX4" fmla="*/ 2101850 w 3566772"/>
                <a:gd name="connsiteY4" fmla="*/ 245098 h 1889585"/>
                <a:gd name="connsiteX5" fmla="*/ 2552700 w 3566772"/>
                <a:gd name="connsiteY5" fmla="*/ 133973 h 1889585"/>
                <a:gd name="connsiteX6" fmla="*/ 2536818 w 3566772"/>
                <a:gd name="connsiteY6" fmla="*/ 989634 h 1889585"/>
                <a:gd name="connsiteX7" fmla="*/ 3055937 w 3566772"/>
                <a:gd name="connsiteY7" fmla="*/ 989636 h 1889585"/>
                <a:gd name="connsiteX8" fmla="*/ 3541712 w 3566772"/>
                <a:gd name="connsiteY8" fmla="*/ 1124578 h 1889585"/>
                <a:gd name="connsiteX9" fmla="*/ 3467223 w 3566772"/>
                <a:gd name="connsiteY9" fmla="*/ 1429420 h 1889585"/>
                <a:gd name="connsiteX10" fmla="*/ 3503612 w 3566772"/>
                <a:gd name="connsiteY10" fmla="*/ 1784966 h 1889585"/>
                <a:gd name="connsiteX11" fmla="*/ 2894006 w 3566772"/>
                <a:gd name="connsiteY11" fmla="*/ 1823072 h 1889585"/>
                <a:gd name="connsiteX12" fmla="*/ 2514723 w 3566772"/>
                <a:gd name="connsiteY12" fmla="*/ 1800895 h 1889585"/>
                <a:gd name="connsiteX13" fmla="*/ 2100386 w 3566772"/>
                <a:gd name="connsiteY13" fmla="*/ 1805657 h 1889585"/>
                <a:gd name="connsiteX14" fmla="*/ 1581273 w 3566772"/>
                <a:gd name="connsiteY14" fmla="*/ 1791370 h 1889585"/>
                <a:gd name="connsiteX15" fmla="*/ 1119311 w 3566772"/>
                <a:gd name="connsiteY15" fmla="*/ 1772319 h 1889585"/>
                <a:gd name="connsiteX16" fmla="*/ 719261 w 3566772"/>
                <a:gd name="connsiteY16" fmla="*/ 1829470 h 1889585"/>
                <a:gd name="connsiteX17" fmla="*/ 766768 w 3566772"/>
                <a:gd name="connsiteY17" fmla="*/ 1143623 h 1889585"/>
                <a:gd name="connsiteX18" fmla="*/ 490661 w 3566772"/>
                <a:gd name="connsiteY18" fmla="*/ 1010320 h 1889585"/>
                <a:gd name="connsiteX19" fmla="*/ 0 w 3566772"/>
                <a:gd name="connsiteY19" fmla="*/ 1005503 h 1889585"/>
                <a:gd name="connsiteX20" fmla="*/ 47624 w 3566772"/>
                <a:gd name="connsiteY20" fmla="*/ 653090 h 1889585"/>
                <a:gd name="connsiteX0" fmla="*/ 47624 w 3566772"/>
                <a:gd name="connsiteY0" fmla="*/ 653540 h 1890035"/>
                <a:gd name="connsiteX1" fmla="*/ 266706 w 3566772"/>
                <a:gd name="connsiteY1" fmla="*/ 34409 h 1890035"/>
                <a:gd name="connsiteX2" fmla="*/ 1003300 w 3566772"/>
                <a:gd name="connsiteY2" fmla="*/ 267772 h 1890035"/>
                <a:gd name="connsiteX3" fmla="*/ 1584324 w 3566772"/>
                <a:gd name="connsiteY3" fmla="*/ 304285 h 1890035"/>
                <a:gd name="connsiteX4" fmla="*/ 2101850 w 3566772"/>
                <a:gd name="connsiteY4" fmla="*/ 245548 h 1890035"/>
                <a:gd name="connsiteX5" fmla="*/ 2552700 w 3566772"/>
                <a:gd name="connsiteY5" fmla="*/ 134423 h 1890035"/>
                <a:gd name="connsiteX6" fmla="*/ 2536818 w 3566772"/>
                <a:gd name="connsiteY6" fmla="*/ 990084 h 1890035"/>
                <a:gd name="connsiteX7" fmla="*/ 3055937 w 3566772"/>
                <a:gd name="connsiteY7" fmla="*/ 990086 h 1890035"/>
                <a:gd name="connsiteX8" fmla="*/ 3541712 w 3566772"/>
                <a:gd name="connsiteY8" fmla="*/ 1125028 h 1890035"/>
                <a:gd name="connsiteX9" fmla="*/ 3467223 w 3566772"/>
                <a:gd name="connsiteY9" fmla="*/ 1429870 h 1890035"/>
                <a:gd name="connsiteX10" fmla="*/ 3503612 w 3566772"/>
                <a:gd name="connsiteY10" fmla="*/ 1785416 h 1890035"/>
                <a:gd name="connsiteX11" fmla="*/ 2894006 w 3566772"/>
                <a:gd name="connsiteY11" fmla="*/ 1823522 h 1890035"/>
                <a:gd name="connsiteX12" fmla="*/ 2514723 w 3566772"/>
                <a:gd name="connsiteY12" fmla="*/ 1801345 h 1890035"/>
                <a:gd name="connsiteX13" fmla="*/ 2100386 w 3566772"/>
                <a:gd name="connsiteY13" fmla="*/ 1806107 h 1890035"/>
                <a:gd name="connsiteX14" fmla="*/ 1581273 w 3566772"/>
                <a:gd name="connsiteY14" fmla="*/ 1791820 h 1890035"/>
                <a:gd name="connsiteX15" fmla="*/ 1119311 w 3566772"/>
                <a:gd name="connsiteY15" fmla="*/ 1772769 h 1890035"/>
                <a:gd name="connsiteX16" fmla="*/ 719261 w 3566772"/>
                <a:gd name="connsiteY16" fmla="*/ 1829920 h 1890035"/>
                <a:gd name="connsiteX17" fmla="*/ 766768 w 3566772"/>
                <a:gd name="connsiteY17" fmla="*/ 1144073 h 1890035"/>
                <a:gd name="connsiteX18" fmla="*/ 490661 w 3566772"/>
                <a:gd name="connsiteY18" fmla="*/ 1010770 h 1890035"/>
                <a:gd name="connsiteX19" fmla="*/ 0 w 3566772"/>
                <a:gd name="connsiteY19" fmla="*/ 1005953 h 1890035"/>
                <a:gd name="connsiteX20" fmla="*/ 47624 w 3566772"/>
                <a:gd name="connsiteY20" fmla="*/ 653540 h 1890035"/>
                <a:gd name="connsiteX0" fmla="*/ 47624 w 3566772"/>
                <a:gd name="connsiteY0" fmla="*/ 659312 h 1895807"/>
                <a:gd name="connsiteX1" fmla="*/ 266706 w 3566772"/>
                <a:gd name="connsiteY1" fmla="*/ 40181 h 1895807"/>
                <a:gd name="connsiteX2" fmla="*/ 1003300 w 3566772"/>
                <a:gd name="connsiteY2" fmla="*/ 273544 h 1895807"/>
                <a:gd name="connsiteX3" fmla="*/ 1584324 w 3566772"/>
                <a:gd name="connsiteY3" fmla="*/ 310057 h 1895807"/>
                <a:gd name="connsiteX4" fmla="*/ 2101850 w 3566772"/>
                <a:gd name="connsiteY4" fmla="*/ 251320 h 1895807"/>
                <a:gd name="connsiteX5" fmla="*/ 2552700 w 3566772"/>
                <a:gd name="connsiteY5" fmla="*/ 140195 h 1895807"/>
                <a:gd name="connsiteX6" fmla="*/ 2536818 w 3566772"/>
                <a:gd name="connsiteY6" fmla="*/ 995856 h 1895807"/>
                <a:gd name="connsiteX7" fmla="*/ 3055937 w 3566772"/>
                <a:gd name="connsiteY7" fmla="*/ 995858 h 1895807"/>
                <a:gd name="connsiteX8" fmla="*/ 3541712 w 3566772"/>
                <a:gd name="connsiteY8" fmla="*/ 1130800 h 1895807"/>
                <a:gd name="connsiteX9" fmla="*/ 3467223 w 3566772"/>
                <a:gd name="connsiteY9" fmla="*/ 1435642 h 1895807"/>
                <a:gd name="connsiteX10" fmla="*/ 3503612 w 3566772"/>
                <a:gd name="connsiteY10" fmla="*/ 1791188 h 1895807"/>
                <a:gd name="connsiteX11" fmla="*/ 2894006 w 3566772"/>
                <a:gd name="connsiteY11" fmla="*/ 1829294 h 1895807"/>
                <a:gd name="connsiteX12" fmla="*/ 2514723 w 3566772"/>
                <a:gd name="connsiteY12" fmla="*/ 1807117 h 1895807"/>
                <a:gd name="connsiteX13" fmla="*/ 2100386 w 3566772"/>
                <a:gd name="connsiteY13" fmla="*/ 1811879 h 1895807"/>
                <a:gd name="connsiteX14" fmla="*/ 1581273 w 3566772"/>
                <a:gd name="connsiteY14" fmla="*/ 1797592 h 1895807"/>
                <a:gd name="connsiteX15" fmla="*/ 1119311 w 3566772"/>
                <a:gd name="connsiteY15" fmla="*/ 1778541 h 1895807"/>
                <a:gd name="connsiteX16" fmla="*/ 719261 w 3566772"/>
                <a:gd name="connsiteY16" fmla="*/ 1835692 h 1895807"/>
                <a:gd name="connsiteX17" fmla="*/ 766768 w 3566772"/>
                <a:gd name="connsiteY17" fmla="*/ 1149845 h 1895807"/>
                <a:gd name="connsiteX18" fmla="*/ 490661 w 3566772"/>
                <a:gd name="connsiteY18" fmla="*/ 1016542 h 1895807"/>
                <a:gd name="connsiteX19" fmla="*/ 0 w 3566772"/>
                <a:gd name="connsiteY19" fmla="*/ 1011725 h 1895807"/>
                <a:gd name="connsiteX20" fmla="*/ 47624 w 3566772"/>
                <a:gd name="connsiteY20" fmla="*/ 659312 h 1895807"/>
                <a:gd name="connsiteX0" fmla="*/ 147636 w 3566772"/>
                <a:gd name="connsiteY0" fmla="*/ 378325 h 1895807"/>
                <a:gd name="connsiteX1" fmla="*/ 266706 w 3566772"/>
                <a:gd name="connsiteY1" fmla="*/ 40181 h 1895807"/>
                <a:gd name="connsiteX2" fmla="*/ 1003300 w 3566772"/>
                <a:gd name="connsiteY2" fmla="*/ 273544 h 1895807"/>
                <a:gd name="connsiteX3" fmla="*/ 1584324 w 3566772"/>
                <a:gd name="connsiteY3" fmla="*/ 310057 h 1895807"/>
                <a:gd name="connsiteX4" fmla="*/ 2101850 w 3566772"/>
                <a:gd name="connsiteY4" fmla="*/ 251320 h 1895807"/>
                <a:gd name="connsiteX5" fmla="*/ 2552700 w 3566772"/>
                <a:gd name="connsiteY5" fmla="*/ 140195 h 1895807"/>
                <a:gd name="connsiteX6" fmla="*/ 2536818 w 3566772"/>
                <a:gd name="connsiteY6" fmla="*/ 995856 h 1895807"/>
                <a:gd name="connsiteX7" fmla="*/ 3055937 w 3566772"/>
                <a:gd name="connsiteY7" fmla="*/ 995858 h 1895807"/>
                <a:gd name="connsiteX8" fmla="*/ 3541712 w 3566772"/>
                <a:gd name="connsiteY8" fmla="*/ 1130800 h 1895807"/>
                <a:gd name="connsiteX9" fmla="*/ 3467223 w 3566772"/>
                <a:gd name="connsiteY9" fmla="*/ 1435642 h 1895807"/>
                <a:gd name="connsiteX10" fmla="*/ 3503612 w 3566772"/>
                <a:gd name="connsiteY10" fmla="*/ 1791188 h 1895807"/>
                <a:gd name="connsiteX11" fmla="*/ 2894006 w 3566772"/>
                <a:gd name="connsiteY11" fmla="*/ 1829294 h 1895807"/>
                <a:gd name="connsiteX12" fmla="*/ 2514723 w 3566772"/>
                <a:gd name="connsiteY12" fmla="*/ 1807117 h 1895807"/>
                <a:gd name="connsiteX13" fmla="*/ 2100386 w 3566772"/>
                <a:gd name="connsiteY13" fmla="*/ 1811879 h 1895807"/>
                <a:gd name="connsiteX14" fmla="*/ 1581273 w 3566772"/>
                <a:gd name="connsiteY14" fmla="*/ 1797592 h 1895807"/>
                <a:gd name="connsiteX15" fmla="*/ 1119311 w 3566772"/>
                <a:gd name="connsiteY15" fmla="*/ 1778541 h 1895807"/>
                <a:gd name="connsiteX16" fmla="*/ 719261 w 3566772"/>
                <a:gd name="connsiteY16" fmla="*/ 1835692 h 1895807"/>
                <a:gd name="connsiteX17" fmla="*/ 766768 w 3566772"/>
                <a:gd name="connsiteY17" fmla="*/ 1149845 h 1895807"/>
                <a:gd name="connsiteX18" fmla="*/ 490661 w 3566772"/>
                <a:gd name="connsiteY18" fmla="*/ 1016542 h 1895807"/>
                <a:gd name="connsiteX19" fmla="*/ 0 w 3566772"/>
                <a:gd name="connsiteY19" fmla="*/ 1011725 h 1895807"/>
                <a:gd name="connsiteX20" fmla="*/ 147636 w 3566772"/>
                <a:gd name="connsiteY20" fmla="*/ 378325 h 1895807"/>
                <a:gd name="connsiteX0" fmla="*/ 147636 w 3566772"/>
                <a:gd name="connsiteY0" fmla="*/ 378325 h 1895807"/>
                <a:gd name="connsiteX1" fmla="*/ 266706 w 3566772"/>
                <a:gd name="connsiteY1" fmla="*/ 40181 h 1895807"/>
                <a:gd name="connsiteX2" fmla="*/ 1003300 w 3566772"/>
                <a:gd name="connsiteY2" fmla="*/ 273544 h 1895807"/>
                <a:gd name="connsiteX3" fmla="*/ 1584324 w 3566772"/>
                <a:gd name="connsiteY3" fmla="*/ 310057 h 1895807"/>
                <a:gd name="connsiteX4" fmla="*/ 2101850 w 3566772"/>
                <a:gd name="connsiteY4" fmla="*/ 251320 h 1895807"/>
                <a:gd name="connsiteX5" fmla="*/ 2552700 w 3566772"/>
                <a:gd name="connsiteY5" fmla="*/ 140195 h 1895807"/>
                <a:gd name="connsiteX6" fmla="*/ 2536818 w 3566772"/>
                <a:gd name="connsiteY6" fmla="*/ 995856 h 1895807"/>
                <a:gd name="connsiteX7" fmla="*/ 3055937 w 3566772"/>
                <a:gd name="connsiteY7" fmla="*/ 995858 h 1895807"/>
                <a:gd name="connsiteX8" fmla="*/ 3541712 w 3566772"/>
                <a:gd name="connsiteY8" fmla="*/ 1130800 h 1895807"/>
                <a:gd name="connsiteX9" fmla="*/ 3467223 w 3566772"/>
                <a:gd name="connsiteY9" fmla="*/ 1435642 h 1895807"/>
                <a:gd name="connsiteX10" fmla="*/ 3503612 w 3566772"/>
                <a:gd name="connsiteY10" fmla="*/ 1791188 h 1895807"/>
                <a:gd name="connsiteX11" fmla="*/ 2894006 w 3566772"/>
                <a:gd name="connsiteY11" fmla="*/ 1829294 h 1895807"/>
                <a:gd name="connsiteX12" fmla="*/ 2514723 w 3566772"/>
                <a:gd name="connsiteY12" fmla="*/ 1807117 h 1895807"/>
                <a:gd name="connsiteX13" fmla="*/ 2100386 w 3566772"/>
                <a:gd name="connsiteY13" fmla="*/ 1811879 h 1895807"/>
                <a:gd name="connsiteX14" fmla="*/ 1581273 w 3566772"/>
                <a:gd name="connsiteY14" fmla="*/ 1797592 h 1895807"/>
                <a:gd name="connsiteX15" fmla="*/ 1119311 w 3566772"/>
                <a:gd name="connsiteY15" fmla="*/ 1778541 h 1895807"/>
                <a:gd name="connsiteX16" fmla="*/ 719261 w 3566772"/>
                <a:gd name="connsiteY16" fmla="*/ 1835692 h 1895807"/>
                <a:gd name="connsiteX17" fmla="*/ 766768 w 3566772"/>
                <a:gd name="connsiteY17" fmla="*/ 1149845 h 1895807"/>
                <a:gd name="connsiteX18" fmla="*/ 490661 w 3566772"/>
                <a:gd name="connsiteY18" fmla="*/ 1016542 h 1895807"/>
                <a:gd name="connsiteX19" fmla="*/ 0 w 3566772"/>
                <a:gd name="connsiteY19" fmla="*/ 1011725 h 1895807"/>
                <a:gd name="connsiteX20" fmla="*/ 147636 w 3566772"/>
                <a:gd name="connsiteY20" fmla="*/ 378325 h 1895807"/>
                <a:gd name="connsiteX0" fmla="*/ 147636 w 3566772"/>
                <a:gd name="connsiteY0" fmla="*/ 378325 h 1895807"/>
                <a:gd name="connsiteX1" fmla="*/ 266706 w 3566772"/>
                <a:gd name="connsiteY1" fmla="*/ 40181 h 1895807"/>
                <a:gd name="connsiteX2" fmla="*/ 1003300 w 3566772"/>
                <a:gd name="connsiteY2" fmla="*/ 273544 h 1895807"/>
                <a:gd name="connsiteX3" fmla="*/ 1584324 w 3566772"/>
                <a:gd name="connsiteY3" fmla="*/ 310057 h 1895807"/>
                <a:gd name="connsiteX4" fmla="*/ 2101850 w 3566772"/>
                <a:gd name="connsiteY4" fmla="*/ 251320 h 1895807"/>
                <a:gd name="connsiteX5" fmla="*/ 2552700 w 3566772"/>
                <a:gd name="connsiteY5" fmla="*/ 140195 h 1895807"/>
                <a:gd name="connsiteX6" fmla="*/ 2536818 w 3566772"/>
                <a:gd name="connsiteY6" fmla="*/ 995856 h 1895807"/>
                <a:gd name="connsiteX7" fmla="*/ 3055937 w 3566772"/>
                <a:gd name="connsiteY7" fmla="*/ 995858 h 1895807"/>
                <a:gd name="connsiteX8" fmla="*/ 3541712 w 3566772"/>
                <a:gd name="connsiteY8" fmla="*/ 1130800 h 1895807"/>
                <a:gd name="connsiteX9" fmla="*/ 3467223 w 3566772"/>
                <a:gd name="connsiteY9" fmla="*/ 1435642 h 1895807"/>
                <a:gd name="connsiteX10" fmla="*/ 3503612 w 3566772"/>
                <a:gd name="connsiteY10" fmla="*/ 1791188 h 1895807"/>
                <a:gd name="connsiteX11" fmla="*/ 2894006 w 3566772"/>
                <a:gd name="connsiteY11" fmla="*/ 1829294 h 1895807"/>
                <a:gd name="connsiteX12" fmla="*/ 2514723 w 3566772"/>
                <a:gd name="connsiteY12" fmla="*/ 1807117 h 1895807"/>
                <a:gd name="connsiteX13" fmla="*/ 2100386 w 3566772"/>
                <a:gd name="connsiteY13" fmla="*/ 1811879 h 1895807"/>
                <a:gd name="connsiteX14" fmla="*/ 1581273 w 3566772"/>
                <a:gd name="connsiteY14" fmla="*/ 1797592 h 1895807"/>
                <a:gd name="connsiteX15" fmla="*/ 1119311 w 3566772"/>
                <a:gd name="connsiteY15" fmla="*/ 1778541 h 1895807"/>
                <a:gd name="connsiteX16" fmla="*/ 719261 w 3566772"/>
                <a:gd name="connsiteY16" fmla="*/ 1835692 h 1895807"/>
                <a:gd name="connsiteX17" fmla="*/ 766768 w 3566772"/>
                <a:gd name="connsiteY17" fmla="*/ 1149845 h 1895807"/>
                <a:gd name="connsiteX18" fmla="*/ 490661 w 3566772"/>
                <a:gd name="connsiteY18" fmla="*/ 1016542 h 1895807"/>
                <a:gd name="connsiteX19" fmla="*/ 0 w 3566772"/>
                <a:gd name="connsiteY19" fmla="*/ 1011725 h 1895807"/>
                <a:gd name="connsiteX20" fmla="*/ 147636 w 3566772"/>
                <a:gd name="connsiteY20" fmla="*/ 378325 h 1895807"/>
                <a:gd name="connsiteX0" fmla="*/ 147636 w 3566772"/>
                <a:gd name="connsiteY0" fmla="*/ 378325 h 1895807"/>
                <a:gd name="connsiteX1" fmla="*/ 266706 w 3566772"/>
                <a:gd name="connsiteY1" fmla="*/ 40181 h 1895807"/>
                <a:gd name="connsiteX2" fmla="*/ 1003300 w 3566772"/>
                <a:gd name="connsiteY2" fmla="*/ 273544 h 1895807"/>
                <a:gd name="connsiteX3" fmla="*/ 1584324 w 3566772"/>
                <a:gd name="connsiteY3" fmla="*/ 310057 h 1895807"/>
                <a:gd name="connsiteX4" fmla="*/ 2101850 w 3566772"/>
                <a:gd name="connsiteY4" fmla="*/ 251320 h 1895807"/>
                <a:gd name="connsiteX5" fmla="*/ 2552700 w 3566772"/>
                <a:gd name="connsiteY5" fmla="*/ 140195 h 1895807"/>
                <a:gd name="connsiteX6" fmla="*/ 2536818 w 3566772"/>
                <a:gd name="connsiteY6" fmla="*/ 995856 h 1895807"/>
                <a:gd name="connsiteX7" fmla="*/ 3055937 w 3566772"/>
                <a:gd name="connsiteY7" fmla="*/ 995858 h 1895807"/>
                <a:gd name="connsiteX8" fmla="*/ 3541712 w 3566772"/>
                <a:gd name="connsiteY8" fmla="*/ 1130800 h 1895807"/>
                <a:gd name="connsiteX9" fmla="*/ 3467223 w 3566772"/>
                <a:gd name="connsiteY9" fmla="*/ 1435642 h 1895807"/>
                <a:gd name="connsiteX10" fmla="*/ 3503612 w 3566772"/>
                <a:gd name="connsiteY10" fmla="*/ 1791188 h 1895807"/>
                <a:gd name="connsiteX11" fmla="*/ 2894006 w 3566772"/>
                <a:gd name="connsiteY11" fmla="*/ 1829294 h 1895807"/>
                <a:gd name="connsiteX12" fmla="*/ 2514723 w 3566772"/>
                <a:gd name="connsiteY12" fmla="*/ 1807117 h 1895807"/>
                <a:gd name="connsiteX13" fmla="*/ 2100386 w 3566772"/>
                <a:gd name="connsiteY13" fmla="*/ 1811879 h 1895807"/>
                <a:gd name="connsiteX14" fmla="*/ 1581273 w 3566772"/>
                <a:gd name="connsiteY14" fmla="*/ 1797592 h 1895807"/>
                <a:gd name="connsiteX15" fmla="*/ 1119311 w 3566772"/>
                <a:gd name="connsiteY15" fmla="*/ 1778541 h 1895807"/>
                <a:gd name="connsiteX16" fmla="*/ 719261 w 3566772"/>
                <a:gd name="connsiteY16" fmla="*/ 1835692 h 1895807"/>
                <a:gd name="connsiteX17" fmla="*/ 766768 w 3566772"/>
                <a:gd name="connsiteY17" fmla="*/ 1149845 h 1895807"/>
                <a:gd name="connsiteX18" fmla="*/ 490661 w 3566772"/>
                <a:gd name="connsiteY18" fmla="*/ 1016542 h 1895807"/>
                <a:gd name="connsiteX19" fmla="*/ 0 w 3566772"/>
                <a:gd name="connsiteY19" fmla="*/ 1011725 h 1895807"/>
                <a:gd name="connsiteX20" fmla="*/ 147636 w 3566772"/>
                <a:gd name="connsiteY20" fmla="*/ 378325 h 1895807"/>
                <a:gd name="connsiteX0" fmla="*/ 147636 w 3566772"/>
                <a:gd name="connsiteY0" fmla="*/ 378325 h 1895807"/>
                <a:gd name="connsiteX1" fmla="*/ 266706 w 3566772"/>
                <a:gd name="connsiteY1" fmla="*/ 40181 h 1895807"/>
                <a:gd name="connsiteX2" fmla="*/ 1003300 w 3566772"/>
                <a:gd name="connsiteY2" fmla="*/ 273544 h 1895807"/>
                <a:gd name="connsiteX3" fmla="*/ 1584324 w 3566772"/>
                <a:gd name="connsiteY3" fmla="*/ 310057 h 1895807"/>
                <a:gd name="connsiteX4" fmla="*/ 2101850 w 3566772"/>
                <a:gd name="connsiteY4" fmla="*/ 251320 h 1895807"/>
                <a:gd name="connsiteX5" fmla="*/ 2552700 w 3566772"/>
                <a:gd name="connsiteY5" fmla="*/ 140195 h 1895807"/>
                <a:gd name="connsiteX6" fmla="*/ 2536818 w 3566772"/>
                <a:gd name="connsiteY6" fmla="*/ 995856 h 1895807"/>
                <a:gd name="connsiteX7" fmla="*/ 3055937 w 3566772"/>
                <a:gd name="connsiteY7" fmla="*/ 995858 h 1895807"/>
                <a:gd name="connsiteX8" fmla="*/ 3541712 w 3566772"/>
                <a:gd name="connsiteY8" fmla="*/ 1130800 h 1895807"/>
                <a:gd name="connsiteX9" fmla="*/ 3467223 w 3566772"/>
                <a:gd name="connsiteY9" fmla="*/ 1435642 h 1895807"/>
                <a:gd name="connsiteX10" fmla="*/ 3503612 w 3566772"/>
                <a:gd name="connsiteY10" fmla="*/ 1791188 h 1895807"/>
                <a:gd name="connsiteX11" fmla="*/ 2894006 w 3566772"/>
                <a:gd name="connsiteY11" fmla="*/ 1829294 h 1895807"/>
                <a:gd name="connsiteX12" fmla="*/ 2514723 w 3566772"/>
                <a:gd name="connsiteY12" fmla="*/ 1807117 h 1895807"/>
                <a:gd name="connsiteX13" fmla="*/ 2100386 w 3566772"/>
                <a:gd name="connsiteY13" fmla="*/ 1811879 h 1895807"/>
                <a:gd name="connsiteX14" fmla="*/ 1581273 w 3566772"/>
                <a:gd name="connsiteY14" fmla="*/ 1797592 h 1895807"/>
                <a:gd name="connsiteX15" fmla="*/ 1119311 w 3566772"/>
                <a:gd name="connsiteY15" fmla="*/ 1778541 h 1895807"/>
                <a:gd name="connsiteX16" fmla="*/ 719261 w 3566772"/>
                <a:gd name="connsiteY16" fmla="*/ 1835692 h 1895807"/>
                <a:gd name="connsiteX17" fmla="*/ 766768 w 3566772"/>
                <a:gd name="connsiteY17" fmla="*/ 1149845 h 1895807"/>
                <a:gd name="connsiteX18" fmla="*/ 490661 w 3566772"/>
                <a:gd name="connsiteY18" fmla="*/ 1016542 h 1895807"/>
                <a:gd name="connsiteX19" fmla="*/ 0 w 3566772"/>
                <a:gd name="connsiteY19" fmla="*/ 1011725 h 1895807"/>
                <a:gd name="connsiteX20" fmla="*/ 147636 w 3566772"/>
                <a:gd name="connsiteY20" fmla="*/ 378325 h 1895807"/>
                <a:gd name="connsiteX0" fmla="*/ 147636 w 3566772"/>
                <a:gd name="connsiteY0" fmla="*/ 378325 h 1895807"/>
                <a:gd name="connsiteX1" fmla="*/ 266706 w 3566772"/>
                <a:gd name="connsiteY1" fmla="*/ 40181 h 1895807"/>
                <a:gd name="connsiteX2" fmla="*/ 1003300 w 3566772"/>
                <a:gd name="connsiteY2" fmla="*/ 273544 h 1895807"/>
                <a:gd name="connsiteX3" fmla="*/ 1584324 w 3566772"/>
                <a:gd name="connsiteY3" fmla="*/ 310057 h 1895807"/>
                <a:gd name="connsiteX4" fmla="*/ 2101850 w 3566772"/>
                <a:gd name="connsiteY4" fmla="*/ 251320 h 1895807"/>
                <a:gd name="connsiteX5" fmla="*/ 2552700 w 3566772"/>
                <a:gd name="connsiteY5" fmla="*/ 140195 h 1895807"/>
                <a:gd name="connsiteX6" fmla="*/ 2536818 w 3566772"/>
                <a:gd name="connsiteY6" fmla="*/ 995856 h 1895807"/>
                <a:gd name="connsiteX7" fmla="*/ 3055937 w 3566772"/>
                <a:gd name="connsiteY7" fmla="*/ 995858 h 1895807"/>
                <a:gd name="connsiteX8" fmla="*/ 3541712 w 3566772"/>
                <a:gd name="connsiteY8" fmla="*/ 1130800 h 1895807"/>
                <a:gd name="connsiteX9" fmla="*/ 3467223 w 3566772"/>
                <a:gd name="connsiteY9" fmla="*/ 1435642 h 1895807"/>
                <a:gd name="connsiteX10" fmla="*/ 3503612 w 3566772"/>
                <a:gd name="connsiteY10" fmla="*/ 1791188 h 1895807"/>
                <a:gd name="connsiteX11" fmla="*/ 2894006 w 3566772"/>
                <a:gd name="connsiteY11" fmla="*/ 1829294 h 1895807"/>
                <a:gd name="connsiteX12" fmla="*/ 2514723 w 3566772"/>
                <a:gd name="connsiteY12" fmla="*/ 1807117 h 1895807"/>
                <a:gd name="connsiteX13" fmla="*/ 2100386 w 3566772"/>
                <a:gd name="connsiteY13" fmla="*/ 1811879 h 1895807"/>
                <a:gd name="connsiteX14" fmla="*/ 1581273 w 3566772"/>
                <a:gd name="connsiteY14" fmla="*/ 1797592 h 1895807"/>
                <a:gd name="connsiteX15" fmla="*/ 1119311 w 3566772"/>
                <a:gd name="connsiteY15" fmla="*/ 1778541 h 1895807"/>
                <a:gd name="connsiteX16" fmla="*/ 719261 w 3566772"/>
                <a:gd name="connsiteY16" fmla="*/ 1835692 h 1895807"/>
                <a:gd name="connsiteX17" fmla="*/ 766768 w 3566772"/>
                <a:gd name="connsiteY17" fmla="*/ 1149845 h 1895807"/>
                <a:gd name="connsiteX18" fmla="*/ 490661 w 3566772"/>
                <a:gd name="connsiteY18" fmla="*/ 1016542 h 1895807"/>
                <a:gd name="connsiteX19" fmla="*/ 0 w 3566772"/>
                <a:gd name="connsiteY19" fmla="*/ 1011725 h 1895807"/>
                <a:gd name="connsiteX20" fmla="*/ 147636 w 3566772"/>
                <a:gd name="connsiteY20" fmla="*/ 378325 h 1895807"/>
                <a:gd name="connsiteX0" fmla="*/ 153823 w 3572959"/>
                <a:gd name="connsiteY0" fmla="*/ 378325 h 1895807"/>
                <a:gd name="connsiteX1" fmla="*/ 272893 w 3572959"/>
                <a:gd name="connsiteY1" fmla="*/ 40181 h 1895807"/>
                <a:gd name="connsiteX2" fmla="*/ 1009487 w 3572959"/>
                <a:gd name="connsiteY2" fmla="*/ 273544 h 1895807"/>
                <a:gd name="connsiteX3" fmla="*/ 1590511 w 3572959"/>
                <a:gd name="connsiteY3" fmla="*/ 310057 h 1895807"/>
                <a:gd name="connsiteX4" fmla="*/ 2108037 w 3572959"/>
                <a:gd name="connsiteY4" fmla="*/ 251320 h 1895807"/>
                <a:gd name="connsiteX5" fmla="*/ 2558887 w 3572959"/>
                <a:gd name="connsiteY5" fmla="*/ 140195 h 1895807"/>
                <a:gd name="connsiteX6" fmla="*/ 2543005 w 3572959"/>
                <a:gd name="connsiteY6" fmla="*/ 995856 h 1895807"/>
                <a:gd name="connsiteX7" fmla="*/ 3062124 w 3572959"/>
                <a:gd name="connsiteY7" fmla="*/ 995858 h 1895807"/>
                <a:gd name="connsiteX8" fmla="*/ 3547899 w 3572959"/>
                <a:gd name="connsiteY8" fmla="*/ 1130800 h 1895807"/>
                <a:gd name="connsiteX9" fmla="*/ 3473410 w 3572959"/>
                <a:gd name="connsiteY9" fmla="*/ 1435642 h 1895807"/>
                <a:gd name="connsiteX10" fmla="*/ 3509799 w 3572959"/>
                <a:gd name="connsiteY10" fmla="*/ 1791188 h 1895807"/>
                <a:gd name="connsiteX11" fmla="*/ 2900193 w 3572959"/>
                <a:gd name="connsiteY11" fmla="*/ 1829294 h 1895807"/>
                <a:gd name="connsiteX12" fmla="*/ 2520910 w 3572959"/>
                <a:gd name="connsiteY12" fmla="*/ 1807117 h 1895807"/>
                <a:gd name="connsiteX13" fmla="*/ 2106573 w 3572959"/>
                <a:gd name="connsiteY13" fmla="*/ 1811879 h 1895807"/>
                <a:gd name="connsiteX14" fmla="*/ 1587460 w 3572959"/>
                <a:gd name="connsiteY14" fmla="*/ 1797592 h 1895807"/>
                <a:gd name="connsiteX15" fmla="*/ 1125498 w 3572959"/>
                <a:gd name="connsiteY15" fmla="*/ 1778541 h 1895807"/>
                <a:gd name="connsiteX16" fmla="*/ 725448 w 3572959"/>
                <a:gd name="connsiteY16" fmla="*/ 1835692 h 1895807"/>
                <a:gd name="connsiteX17" fmla="*/ 772955 w 3572959"/>
                <a:gd name="connsiteY17" fmla="*/ 1149845 h 1895807"/>
                <a:gd name="connsiteX18" fmla="*/ 496848 w 3572959"/>
                <a:gd name="connsiteY18" fmla="*/ 1016542 h 1895807"/>
                <a:gd name="connsiteX19" fmla="*/ 6187 w 3572959"/>
                <a:gd name="connsiteY19" fmla="*/ 1011725 h 1895807"/>
                <a:gd name="connsiteX20" fmla="*/ 153823 w 3572959"/>
                <a:gd name="connsiteY20" fmla="*/ 378325 h 1895807"/>
                <a:gd name="connsiteX0" fmla="*/ 131055 w 3574004"/>
                <a:gd name="connsiteY0" fmla="*/ 383088 h 1895807"/>
                <a:gd name="connsiteX1" fmla="*/ 273938 w 3574004"/>
                <a:gd name="connsiteY1" fmla="*/ 40181 h 1895807"/>
                <a:gd name="connsiteX2" fmla="*/ 1010532 w 3574004"/>
                <a:gd name="connsiteY2" fmla="*/ 273544 h 1895807"/>
                <a:gd name="connsiteX3" fmla="*/ 1591556 w 3574004"/>
                <a:gd name="connsiteY3" fmla="*/ 310057 h 1895807"/>
                <a:gd name="connsiteX4" fmla="*/ 2109082 w 3574004"/>
                <a:gd name="connsiteY4" fmla="*/ 251320 h 1895807"/>
                <a:gd name="connsiteX5" fmla="*/ 2559932 w 3574004"/>
                <a:gd name="connsiteY5" fmla="*/ 140195 h 1895807"/>
                <a:gd name="connsiteX6" fmla="*/ 2544050 w 3574004"/>
                <a:gd name="connsiteY6" fmla="*/ 995856 h 1895807"/>
                <a:gd name="connsiteX7" fmla="*/ 3063169 w 3574004"/>
                <a:gd name="connsiteY7" fmla="*/ 995858 h 1895807"/>
                <a:gd name="connsiteX8" fmla="*/ 3548944 w 3574004"/>
                <a:gd name="connsiteY8" fmla="*/ 1130800 h 1895807"/>
                <a:gd name="connsiteX9" fmla="*/ 3474455 w 3574004"/>
                <a:gd name="connsiteY9" fmla="*/ 1435642 h 1895807"/>
                <a:gd name="connsiteX10" fmla="*/ 3510844 w 3574004"/>
                <a:gd name="connsiteY10" fmla="*/ 1791188 h 1895807"/>
                <a:gd name="connsiteX11" fmla="*/ 2901238 w 3574004"/>
                <a:gd name="connsiteY11" fmla="*/ 1829294 h 1895807"/>
                <a:gd name="connsiteX12" fmla="*/ 2521955 w 3574004"/>
                <a:gd name="connsiteY12" fmla="*/ 1807117 h 1895807"/>
                <a:gd name="connsiteX13" fmla="*/ 2107618 w 3574004"/>
                <a:gd name="connsiteY13" fmla="*/ 1811879 h 1895807"/>
                <a:gd name="connsiteX14" fmla="*/ 1588505 w 3574004"/>
                <a:gd name="connsiteY14" fmla="*/ 1797592 h 1895807"/>
                <a:gd name="connsiteX15" fmla="*/ 1126543 w 3574004"/>
                <a:gd name="connsiteY15" fmla="*/ 1778541 h 1895807"/>
                <a:gd name="connsiteX16" fmla="*/ 726493 w 3574004"/>
                <a:gd name="connsiteY16" fmla="*/ 1835692 h 1895807"/>
                <a:gd name="connsiteX17" fmla="*/ 774000 w 3574004"/>
                <a:gd name="connsiteY17" fmla="*/ 1149845 h 1895807"/>
                <a:gd name="connsiteX18" fmla="*/ 497893 w 3574004"/>
                <a:gd name="connsiteY18" fmla="*/ 1016542 h 1895807"/>
                <a:gd name="connsiteX19" fmla="*/ 7232 w 3574004"/>
                <a:gd name="connsiteY19" fmla="*/ 1011725 h 1895807"/>
                <a:gd name="connsiteX20" fmla="*/ 131055 w 3574004"/>
                <a:gd name="connsiteY20" fmla="*/ 383088 h 1895807"/>
                <a:gd name="connsiteX0" fmla="*/ 131055 w 3574004"/>
                <a:gd name="connsiteY0" fmla="*/ 383088 h 1895807"/>
                <a:gd name="connsiteX1" fmla="*/ 273938 w 3574004"/>
                <a:gd name="connsiteY1" fmla="*/ 40181 h 1895807"/>
                <a:gd name="connsiteX2" fmla="*/ 1010532 w 3574004"/>
                <a:gd name="connsiteY2" fmla="*/ 273544 h 1895807"/>
                <a:gd name="connsiteX3" fmla="*/ 1591556 w 3574004"/>
                <a:gd name="connsiteY3" fmla="*/ 310057 h 1895807"/>
                <a:gd name="connsiteX4" fmla="*/ 2109082 w 3574004"/>
                <a:gd name="connsiteY4" fmla="*/ 251320 h 1895807"/>
                <a:gd name="connsiteX5" fmla="*/ 2559932 w 3574004"/>
                <a:gd name="connsiteY5" fmla="*/ 140195 h 1895807"/>
                <a:gd name="connsiteX6" fmla="*/ 2544050 w 3574004"/>
                <a:gd name="connsiteY6" fmla="*/ 995856 h 1895807"/>
                <a:gd name="connsiteX7" fmla="*/ 3063169 w 3574004"/>
                <a:gd name="connsiteY7" fmla="*/ 995858 h 1895807"/>
                <a:gd name="connsiteX8" fmla="*/ 3548944 w 3574004"/>
                <a:gd name="connsiteY8" fmla="*/ 1130800 h 1895807"/>
                <a:gd name="connsiteX9" fmla="*/ 3474455 w 3574004"/>
                <a:gd name="connsiteY9" fmla="*/ 1435642 h 1895807"/>
                <a:gd name="connsiteX10" fmla="*/ 3510844 w 3574004"/>
                <a:gd name="connsiteY10" fmla="*/ 1791188 h 1895807"/>
                <a:gd name="connsiteX11" fmla="*/ 2901238 w 3574004"/>
                <a:gd name="connsiteY11" fmla="*/ 1829294 h 1895807"/>
                <a:gd name="connsiteX12" fmla="*/ 2521955 w 3574004"/>
                <a:gd name="connsiteY12" fmla="*/ 1807117 h 1895807"/>
                <a:gd name="connsiteX13" fmla="*/ 2107618 w 3574004"/>
                <a:gd name="connsiteY13" fmla="*/ 1811879 h 1895807"/>
                <a:gd name="connsiteX14" fmla="*/ 1588505 w 3574004"/>
                <a:gd name="connsiteY14" fmla="*/ 1797592 h 1895807"/>
                <a:gd name="connsiteX15" fmla="*/ 1126543 w 3574004"/>
                <a:gd name="connsiteY15" fmla="*/ 1778541 h 1895807"/>
                <a:gd name="connsiteX16" fmla="*/ 726493 w 3574004"/>
                <a:gd name="connsiteY16" fmla="*/ 1835692 h 1895807"/>
                <a:gd name="connsiteX17" fmla="*/ 774000 w 3574004"/>
                <a:gd name="connsiteY17" fmla="*/ 1149845 h 1895807"/>
                <a:gd name="connsiteX18" fmla="*/ 497893 w 3574004"/>
                <a:gd name="connsiteY18" fmla="*/ 1016542 h 1895807"/>
                <a:gd name="connsiteX19" fmla="*/ 7232 w 3574004"/>
                <a:gd name="connsiteY19" fmla="*/ 1011725 h 1895807"/>
                <a:gd name="connsiteX20" fmla="*/ 131055 w 3574004"/>
                <a:gd name="connsiteY20" fmla="*/ 383088 h 1895807"/>
                <a:gd name="connsiteX0" fmla="*/ 131055 w 3574004"/>
                <a:gd name="connsiteY0" fmla="*/ 383088 h 1895807"/>
                <a:gd name="connsiteX1" fmla="*/ 273938 w 3574004"/>
                <a:gd name="connsiteY1" fmla="*/ 40181 h 1895807"/>
                <a:gd name="connsiteX2" fmla="*/ 1010532 w 3574004"/>
                <a:gd name="connsiteY2" fmla="*/ 273544 h 1895807"/>
                <a:gd name="connsiteX3" fmla="*/ 1591556 w 3574004"/>
                <a:gd name="connsiteY3" fmla="*/ 310057 h 1895807"/>
                <a:gd name="connsiteX4" fmla="*/ 2109082 w 3574004"/>
                <a:gd name="connsiteY4" fmla="*/ 251320 h 1895807"/>
                <a:gd name="connsiteX5" fmla="*/ 2559932 w 3574004"/>
                <a:gd name="connsiteY5" fmla="*/ 140195 h 1895807"/>
                <a:gd name="connsiteX6" fmla="*/ 2544050 w 3574004"/>
                <a:gd name="connsiteY6" fmla="*/ 995856 h 1895807"/>
                <a:gd name="connsiteX7" fmla="*/ 3063169 w 3574004"/>
                <a:gd name="connsiteY7" fmla="*/ 995858 h 1895807"/>
                <a:gd name="connsiteX8" fmla="*/ 3548944 w 3574004"/>
                <a:gd name="connsiteY8" fmla="*/ 1130800 h 1895807"/>
                <a:gd name="connsiteX9" fmla="*/ 3474455 w 3574004"/>
                <a:gd name="connsiteY9" fmla="*/ 1435642 h 1895807"/>
                <a:gd name="connsiteX10" fmla="*/ 3510844 w 3574004"/>
                <a:gd name="connsiteY10" fmla="*/ 1791188 h 1895807"/>
                <a:gd name="connsiteX11" fmla="*/ 2901238 w 3574004"/>
                <a:gd name="connsiteY11" fmla="*/ 1829294 h 1895807"/>
                <a:gd name="connsiteX12" fmla="*/ 2521955 w 3574004"/>
                <a:gd name="connsiteY12" fmla="*/ 1807117 h 1895807"/>
                <a:gd name="connsiteX13" fmla="*/ 2107618 w 3574004"/>
                <a:gd name="connsiteY13" fmla="*/ 1811879 h 1895807"/>
                <a:gd name="connsiteX14" fmla="*/ 1588505 w 3574004"/>
                <a:gd name="connsiteY14" fmla="*/ 1797592 h 1895807"/>
                <a:gd name="connsiteX15" fmla="*/ 1126543 w 3574004"/>
                <a:gd name="connsiteY15" fmla="*/ 1778541 h 1895807"/>
                <a:gd name="connsiteX16" fmla="*/ 726493 w 3574004"/>
                <a:gd name="connsiteY16" fmla="*/ 1835692 h 1895807"/>
                <a:gd name="connsiteX17" fmla="*/ 774000 w 3574004"/>
                <a:gd name="connsiteY17" fmla="*/ 1149845 h 1895807"/>
                <a:gd name="connsiteX18" fmla="*/ 497893 w 3574004"/>
                <a:gd name="connsiteY18" fmla="*/ 1016542 h 1895807"/>
                <a:gd name="connsiteX19" fmla="*/ 7232 w 3574004"/>
                <a:gd name="connsiteY19" fmla="*/ 1011725 h 1895807"/>
                <a:gd name="connsiteX20" fmla="*/ 131055 w 3574004"/>
                <a:gd name="connsiteY20" fmla="*/ 383088 h 1895807"/>
                <a:gd name="connsiteX0" fmla="*/ 131055 w 3574004"/>
                <a:gd name="connsiteY0" fmla="*/ 383088 h 1895807"/>
                <a:gd name="connsiteX1" fmla="*/ 273938 w 3574004"/>
                <a:gd name="connsiteY1" fmla="*/ 40181 h 1895807"/>
                <a:gd name="connsiteX2" fmla="*/ 1010532 w 3574004"/>
                <a:gd name="connsiteY2" fmla="*/ 273544 h 1895807"/>
                <a:gd name="connsiteX3" fmla="*/ 1591556 w 3574004"/>
                <a:gd name="connsiteY3" fmla="*/ 310057 h 1895807"/>
                <a:gd name="connsiteX4" fmla="*/ 2109082 w 3574004"/>
                <a:gd name="connsiteY4" fmla="*/ 251320 h 1895807"/>
                <a:gd name="connsiteX5" fmla="*/ 2559932 w 3574004"/>
                <a:gd name="connsiteY5" fmla="*/ 140195 h 1895807"/>
                <a:gd name="connsiteX6" fmla="*/ 2544050 w 3574004"/>
                <a:gd name="connsiteY6" fmla="*/ 995856 h 1895807"/>
                <a:gd name="connsiteX7" fmla="*/ 3063169 w 3574004"/>
                <a:gd name="connsiteY7" fmla="*/ 995858 h 1895807"/>
                <a:gd name="connsiteX8" fmla="*/ 3548944 w 3574004"/>
                <a:gd name="connsiteY8" fmla="*/ 1130800 h 1895807"/>
                <a:gd name="connsiteX9" fmla="*/ 3474455 w 3574004"/>
                <a:gd name="connsiteY9" fmla="*/ 1435642 h 1895807"/>
                <a:gd name="connsiteX10" fmla="*/ 3510844 w 3574004"/>
                <a:gd name="connsiteY10" fmla="*/ 1791188 h 1895807"/>
                <a:gd name="connsiteX11" fmla="*/ 2901238 w 3574004"/>
                <a:gd name="connsiteY11" fmla="*/ 1829294 h 1895807"/>
                <a:gd name="connsiteX12" fmla="*/ 2521955 w 3574004"/>
                <a:gd name="connsiteY12" fmla="*/ 1807117 h 1895807"/>
                <a:gd name="connsiteX13" fmla="*/ 2107618 w 3574004"/>
                <a:gd name="connsiteY13" fmla="*/ 1811879 h 1895807"/>
                <a:gd name="connsiteX14" fmla="*/ 1588505 w 3574004"/>
                <a:gd name="connsiteY14" fmla="*/ 1797592 h 1895807"/>
                <a:gd name="connsiteX15" fmla="*/ 1126543 w 3574004"/>
                <a:gd name="connsiteY15" fmla="*/ 1778541 h 1895807"/>
                <a:gd name="connsiteX16" fmla="*/ 726493 w 3574004"/>
                <a:gd name="connsiteY16" fmla="*/ 1835692 h 1895807"/>
                <a:gd name="connsiteX17" fmla="*/ 774000 w 3574004"/>
                <a:gd name="connsiteY17" fmla="*/ 1149845 h 1895807"/>
                <a:gd name="connsiteX18" fmla="*/ 497893 w 3574004"/>
                <a:gd name="connsiteY18" fmla="*/ 1016542 h 1895807"/>
                <a:gd name="connsiteX19" fmla="*/ 7232 w 3574004"/>
                <a:gd name="connsiteY19" fmla="*/ 1011725 h 1895807"/>
                <a:gd name="connsiteX20" fmla="*/ 131055 w 3574004"/>
                <a:gd name="connsiteY20" fmla="*/ 383088 h 1895807"/>
                <a:gd name="connsiteX0" fmla="*/ 131055 w 3574004"/>
                <a:gd name="connsiteY0" fmla="*/ 383088 h 1895807"/>
                <a:gd name="connsiteX1" fmla="*/ 273938 w 3574004"/>
                <a:gd name="connsiteY1" fmla="*/ 40181 h 1895807"/>
                <a:gd name="connsiteX2" fmla="*/ 1010532 w 3574004"/>
                <a:gd name="connsiteY2" fmla="*/ 273544 h 1895807"/>
                <a:gd name="connsiteX3" fmla="*/ 1591556 w 3574004"/>
                <a:gd name="connsiteY3" fmla="*/ 310057 h 1895807"/>
                <a:gd name="connsiteX4" fmla="*/ 2109082 w 3574004"/>
                <a:gd name="connsiteY4" fmla="*/ 251320 h 1895807"/>
                <a:gd name="connsiteX5" fmla="*/ 2559932 w 3574004"/>
                <a:gd name="connsiteY5" fmla="*/ 140195 h 1895807"/>
                <a:gd name="connsiteX6" fmla="*/ 2544050 w 3574004"/>
                <a:gd name="connsiteY6" fmla="*/ 995856 h 1895807"/>
                <a:gd name="connsiteX7" fmla="*/ 3063169 w 3574004"/>
                <a:gd name="connsiteY7" fmla="*/ 995858 h 1895807"/>
                <a:gd name="connsiteX8" fmla="*/ 3548944 w 3574004"/>
                <a:gd name="connsiteY8" fmla="*/ 1130800 h 1895807"/>
                <a:gd name="connsiteX9" fmla="*/ 3474455 w 3574004"/>
                <a:gd name="connsiteY9" fmla="*/ 1435642 h 1895807"/>
                <a:gd name="connsiteX10" fmla="*/ 3510844 w 3574004"/>
                <a:gd name="connsiteY10" fmla="*/ 1791188 h 1895807"/>
                <a:gd name="connsiteX11" fmla="*/ 2901238 w 3574004"/>
                <a:gd name="connsiteY11" fmla="*/ 1829294 h 1895807"/>
                <a:gd name="connsiteX12" fmla="*/ 2521955 w 3574004"/>
                <a:gd name="connsiteY12" fmla="*/ 1807117 h 1895807"/>
                <a:gd name="connsiteX13" fmla="*/ 2107618 w 3574004"/>
                <a:gd name="connsiteY13" fmla="*/ 1811879 h 1895807"/>
                <a:gd name="connsiteX14" fmla="*/ 1588505 w 3574004"/>
                <a:gd name="connsiteY14" fmla="*/ 1797592 h 1895807"/>
                <a:gd name="connsiteX15" fmla="*/ 1126543 w 3574004"/>
                <a:gd name="connsiteY15" fmla="*/ 1778541 h 1895807"/>
                <a:gd name="connsiteX16" fmla="*/ 726493 w 3574004"/>
                <a:gd name="connsiteY16" fmla="*/ 1835692 h 1895807"/>
                <a:gd name="connsiteX17" fmla="*/ 774000 w 3574004"/>
                <a:gd name="connsiteY17" fmla="*/ 1149845 h 1895807"/>
                <a:gd name="connsiteX18" fmla="*/ 497893 w 3574004"/>
                <a:gd name="connsiteY18" fmla="*/ 1016542 h 1895807"/>
                <a:gd name="connsiteX19" fmla="*/ 7232 w 3574004"/>
                <a:gd name="connsiteY19" fmla="*/ 1011725 h 1895807"/>
                <a:gd name="connsiteX20" fmla="*/ 131055 w 3574004"/>
                <a:gd name="connsiteY20" fmla="*/ 383088 h 1895807"/>
                <a:gd name="connsiteX0" fmla="*/ 131055 w 3574004"/>
                <a:gd name="connsiteY0" fmla="*/ 383088 h 1895807"/>
                <a:gd name="connsiteX1" fmla="*/ 273938 w 3574004"/>
                <a:gd name="connsiteY1" fmla="*/ 40181 h 1895807"/>
                <a:gd name="connsiteX2" fmla="*/ 1010532 w 3574004"/>
                <a:gd name="connsiteY2" fmla="*/ 273544 h 1895807"/>
                <a:gd name="connsiteX3" fmla="*/ 1591556 w 3574004"/>
                <a:gd name="connsiteY3" fmla="*/ 310057 h 1895807"/>
                <a:gd name="connsiteX4" fmla="*/ 2109082 w 3574004"/>
                <a:gd name="connsiteY4" fmla="*/ 251320 h 1895807"/>
                <a:gd name="connsiteX5" fmla="*/ 2559932 w 3574004"/>
                <a:gd name="connsiteY5" fmla="*/ 140195 h 1895807"/>
                <a:gd name="connsiteX6" fmla="*/ 2544050 w 3574004"/>
                <a:gd name="connsiteY6" fmla="*/ 995856 h 1895807"/>
                <a:gd name="connsiteX7" fmla="*/ 3063169 w 3574004"/>
                <a:gd name="connsiteY7" fmla="*/ 995858 h 1895807"/>
                <a:gd name="connsiteX8" fmla="*/ 3548944 w 3574004"/>
                <a:gd name="connsiteY8" fmla="*/ 1130800 h 1895807"/>
                <a:gd name="connsiteX9" fmla="*/ 3474455 w 3574004"/>
                <a:gd name="connsiteY9" fmla="*/ 1435642 h 1895807"/>
                <a:gd name="connsiteX10" fmla="*/ 3510844 w 3574004"/>
                <a:gd name="connsiteY10" fmla="*/ 1791188 h 1895807"/>
                <a:gd name="connsiteX11" fmla="*/ 2901238 w 3574004"/>
                <a:gd name="connsiteY11" fmla="*/ 1829294 h 1895807"/>
                <a:gd name="connsiteX12" fmla="*/ 2521955 w 3574004"/>
                <a:gd name="connsiteY12" fmla="*/ 1807117 h 1895807"/>
                <a:gd name="connsiteX13" fmla="*/ 2107618 w 3574004"/>
                <a:gd name="connsiteY13" fmla="*/ 1811879 h 1895807"/>
                <a:gd name="connsiteX14" fmla="*/ 1588505 w 3574004"/>
                <a:gd name="connsiteY14" fmla="*/ 1797592 h 1895807"/>
                <a:gd name="connsiteX15" fmla="*/ 1126543 w 3574004"/>
                <a:gd name="connsiteY15" fmla="*/ 1778541 h 1895807"/>
                <a:gd name="connsiteX16" fmla="*/ 726493 w 3574004"/>
                <a:gd name="connsiteY16" fmla="*/ 1835692 h 1895807"/>
                <a:gd name="connsiteX17" fmla="*/ 774000 w 3574004"/>
                <a:gd name="connsiteY17" fmla="*/ 1149845 h 1895807"/>
                <a:gd name="connsiteX18" fmla="*/ 497893 w 3574004"/>
                <a:gd name="connsiteY18" fmla="*/ 1016542 h 1895807"/>
                <a:gd name="connsiteX19" fmla="*/ 7232 w 3574004"/>
                <a:gd name="connsiteY19" fmla="*/ 1011725 h 1895807"/>
                <a:gd name="connsiteX20" fmla="*/ 131055 w 3574004"/>
                <a:gd name="connsiteY20" fmla="*/ 383088 h 1895807"/>
                <a:gd name="connsiteX0" fmla="*/ 131055 w 3574004"/>
                <a:gd name="connsiteY0" fmla="*/ 385943 h 1898662"/>
                <a:gd name="connsiteX1" fmla="*/ 273938 w 3574004"/>
                <a:gd name="connsiteY1" fmla="*/ 43036 h 1898662"/>
                <a:gd name="connsiteX2" fmla="*/ 1010532 w 3574004"/>
                <a:gd name="connsiteY2" fmla="*/ 276399 h 1898662"/>
                <a:gd name="connsiteX3" fmla="*/ 1591556 w 3574004"/>
                <a:gd name="connsiteY3" fmla="*/ 312912 h 1898662"/>
                <a:gd name="connsiteX4" fmla="*/ 2109082 w 3574004"/>
                <a:gd name="connsiteY4" fmla="*/ 254175 h 1898662"/>
                <a:gd name="connsiteX5" fmla="*/ 2559932 w 3574004"/>
                <a:gd name="connsiteY5" fmla="*/ 143050 h 1898662"/>
                <a:gd name="connsiteX6" fmla="*/ 2544050 w 3574004"/>
                <a:gd name="connsiteY6" fmla="*/ 998711 h 1898662"/>
                <a:gd name="connsiteX7" fmla="*/ 3063169 w 3574004"/>
                <a:gd name="connsiteY7" fmla="*/ 998713 h 1898662"/>
                <a:gd name="connsiteX8" fmla="*/ 3548944 w 3574004"/>
                <a:gd name="connsiteY8" fmla="*/ 1133655 h 1898662"/>
                <a:gd name="connsiteX9" fmla="*/ 3474455 w 3574004"/>
                <a:gd name="connsiteY9" fmla="*/ 1438497 h 1898662"/>
                <a:gd name="connsiteX10" fmla="*/ 3510844 w 3574004"/>
                <a:gd name="connsiteY10" fmla="*/ 1794043 h 1898662"/>
                <a:gd name="connsiteX11" fmla="*/ 2901238 w 3574004"/>
                <a:gd name="connsiteY11" fmla="*/ 1832149 h 1898662"/>
                <a:gd name="connsiteX12" fmla="*/ 2521955 w 3574004"/>
                <a:gd name="connsiteY12" fmla="*/ 1809972 h 1898662"/>
                <a:gd name="connsiteX13" fmla="*/ 2107618 w 3574004"/>
                <a:gd name="connsiteY13" fmla="*/ 1814734 h 1898662"/>
                <a:gd name="connsiteX14" fmla="*/ 1588505 w 3574004"/>
                <a:gd name="connsiteY14" fmla="*/ 1800447 h 1898662"/>
                <a:gd name="connsiteX15" fmla="*/ 1126543 w 3574004"/>
                <a:gd name="connsiteY15" fmla="*/ 1781396 h 1898662"/>
                <a:gd name="connsiteX16" fmla="*/ 726493 w 3574004"/>
                <a:gd name="connsiteY16" fmla="*/ 1838547 h 1898662"/>
                <a:gd name="connsiteX17" fmla="*/ 774000 w 3574004"/>
                <a:gd name="connsiteY17" fmla="*/ 1152700 h 1898662"/>
                <a:gd name="connsiteX18" fmla="*/ 497893 w 3574004"/>
                <a:gd name="connsiteY18" fmla="*/ 1019397 h 1898662"/>
                <a:gd name="connsiteX19" fmla="*/ 7232 w 3574004"/>
                <a:gd name="connsiteY19" fmla="*/ 1014580 h 1898662"/>
                <a:gd name="connsiteX20" fmla="*/ 131055 w 3574004"/>
                <a:gd name="connsiteY20" fmla="*/ 385943 h 1898662"/>
                <a:gd name="connsiteX0" fmla="*/ 131055 w 3574004"/>
                <a:gd name="connsiteY0" fmla="*/ 385943 h 1898662"/>
                <a:gd name="connsiteX1" fmla="*/ 273938 w 3574004"/>
                <a:gd name="connsiteY1" fmla="*/ 43036 h 1898662"/>
                <a:gd name="connsiteX2" fmla="*/ 1010532 w 3574004"/>
                <a:gd name="connsiteY2" fmla="*/ 276399 h 1898662"/>
                <a:gd name="connsiteX3" fmla="*/ 1591556 w 3574004"/>
                <a:gd name="connsiteY3" fmla="*/ 312912 h 1898662"/>
                <a:gd name="connsiteX4" fmla="*/ 2109082 w 3574004"/>
                <a:gd name="connsiteY4" fmla="*/ 254175 h 1898662"/>
                <a:gd name="connsiteX5" fmla="*/ 2559932 w 3574004"/>
                <a:gd name="connsiteY5" fmla="*/ 143050 h 1898662"/>
                <a:gd name="connsiteX6" fmla="*/ 2544050 w 3574004"/>
                <a:gd name="connsiteY6" fmla="*/ 998711 h 1898662"/>
                <a:gd name="connsiteX7" fmla="*/ 3063169 w 3574004"/>
                <a:gd name="connsiteY7" fmla="*/ 998713 h 1898662"/>
                <a:gd name="connsiteX8" fmla="*/ 3548944 w 3574004"/>
                <a:gd name="connsiteY8" fmla="*/ 1133655 h 1898662"/>
                <a:gd name="connsiteX9" fmla="*/ 3474455 w 3574004"/>
                <a:gd name="connsiteY9" fmla="*/ 1438497 h 1898662"/>
                <a:gd name="connsiteX10" fmla="*/ 3510844 w 3574004"/>
                <a:gd name="connsiteY10" fmla="*/ 1794043 h 1898662"/>
                <a:gd name="connsiteX11" fmla="*/ 2901238 w 3574004"/>
                <a:gd name="connsiteY11" fmla="*/ 1832149 h 1898662"/>
                <a:gd name="connsiteX12" fmla="*/ 2521955 w 3574004"/>
                <a:gd name="connsiteY12" fmla="*/ 1809972 h 1898662"/>
                <a:gd name="connsiteX13" fmla="*/ 2107618 w 3574004"/>
                <a:gd name="connsiteY13" fmla="*/ 1814734 h 1898662"/>
                <a:gd name="connsiteX14" fmla="*/ 1588505 w 3574004"/>
                <a:gd name="connsiteY14" fmla="*/ 1800447 h 1898662"/>
                <a:gd name="connsiteX15" fmla="*/ 1126543 w 3574004"/>
                <a:gd name="connsiteY15" fmla="*/ 1781396 h 1898662"/>
                <a:gd name="connsiteX16" fmla="*/ 726493 w 3574004"/>
                <a:gd name="connsiteY16" fmla="*/ 1838547 h 1898662"/>
                <a:gd name="connsiteX17" fmla="*/ 783525 w 3574004"/>
                <a:gd name="connsiteY17" fmla="*/ 1147938 h 1898662"/>
                <a:gd name="connsiteX18" fmla="*/ 497893 w 3574004"/>
                <a:gd name="connsiteY18" fmla="*/ 1019397 h 1898662"/>
                <a:gd name="connsiteX19" fmla="*/ 7232 w 3574004"/>
                <a:gd name="connsiteY19" fmla="*/ 1014580 h 1898662"/>
                <a:gd name="connsiteX20" fmla="*/ 131055 w 3574004"/>
                <a:gd name="connsiteY20" fmla="*/ 385943 h 1898662"/>
                <a:gd name="connsiteX0" fmla="*/ 131055 w 3574004"/>
                <a:gd name="connsiteY0" fmla="*/ 385943 h 1898662"/>
                <a:gd name="connsiteX1" fmla="*/ 273938 w 3574004"/>
                <a:gd name="connsiteY1" fmla="*/ 43036 h 1898662"/>
                <a:gd name="connsiteX2" fmla="*/ 1010532 w 3574004"/>
                <a:gd name="connsiteY2" fmla="*/ 276399 h 1898662"/>
                <a:gd name="connsiteX3" fmla="*/ 1591556 w 3574004"/>
                <a:gd name="connsiteY3" fmla="*/ 312912 h 1898662"/>
                <a:gd name="connsiteX4" fmla="*/ 2109082 w 3574004"/>
                <a:gd name="connsiteY4" fmla="*/ 254175 h 1898662"/>
                <a:gd name="connsiteX5" fmla="*/ 2559932 w 3574004"/>
                <a:gd name="connsiteY5" fmla="*/ 143050 h 1898662"/>
                <a:gd name="connsiteX6" fmla="*/ 2544050 w 3574004"/>
                <a:gd name="connsiteY6" fmla="*/ 998711 h 1898662"/>
                <a:gd name="connsiteX7" fmla="*/ 3063169 w 3574004"/>
                <a:gd name="connsiteY7" fmla="*/ 998713 h 1898662"/>
                <a:gd name="connsiteX8" fmla="*/ 3548944 w 3574004"/>
                <a:gd name="connsiteY8" fmla="*/ 1133655 h 1898662"/>
                <a:gd name="connsiteX9" fmla="*/ 3474455 w 3574004"/>
                <a:gd name="connsiteY9" fmla="*/ 1438497 h 1898662"/>
                <a:gd name="connsiteX10" fmla="*/ 3510844 w 3574004"/>
                <a:gd name="connsiteY10" fmla="*/ 1794043 h 1898662"/>
                <a:gd name="connsiteX11" fmla="*/ 2901238 w 3574004"/>
                <a:gd name="connsiteY11" fmla="*/ 1832149 h 1898662"/>
                <a:gd name="connsiteX12" fmla="*/ 2521955 w 3574004"/>
                <a:gd name="connsiteY12" fmla="*/ 1809972 h 1898662"/>
                <a:gd name="connsiteX13" fmla="*/ 2107618 w 3574004"/>
                <a:gd name="connsiteY13" fmla="*/ 1814734 h 1898662"/>
                <a:gd name="connsiteX14" fmla="*/ 1588505 w 3574004"/>
                <a:gd name="connsiteY14" fmla="*/ 1800447 h 1898662"/>
                <a:gd name="connsiteX15" fmla="*/ 1126543 w 3574004"/>
                <a:gd name="connsiteY15" fmla="*/ 1781396 h 1898662"/>
                <a:gd name="connsiteX16" fmla="*/ 716968 w 3574004"/>
                <a:gd name="connsiteY16" fmla="*/ 1843310 h 1898662"/>
                <a:gd name="connsiteX17" fmla="*/ 783525 w 3574004"/>
                <a:gd name="connsiteY17" fmla="*/ 1147938 h 1898662"/>
                <a:gd name="connsiteX18" fmla="*/ 497893 w 3574004"/>
                <a:gd name="connsiteY18" fmla="*/ 1019397 h 1898662"/>
                <a:gd name="connsiteX19" fmla="*/ 7232 w 3574004"/>
                <a:gd name="connsiteY19" fmla="*/ 1014580 h 1898662"/>
                <a:gd name="connsiteX20" fmla="*/ 131055 w 3574004"/>
                <a:gd name="connsiteY20" fmla="*/ 385943 h 1898662"/>
                <a:gd name="connsiteX0" fmla="*/ 131055 w 3574004"/>
                <a:gd name="connsiteY0" fmla="*/ 385943 h 1898662"/>
                <a:gd name="connsiteX1" fmla="*/ 273938 w 3574004"/>
                <a:gd name="connsiteY1" fmla="*/ 43036 h 1898662"/>
                <a:gd name="connsiteX2" fmla="*/ 1010532 w 3574004"/>
                <a:gd name="connsiteY2" fmla="*/ 276399 h 1898662"/>
                <a:gd name="connsiteX3" fmla="*/ 1591556 w 3574004"/>
                <a:gd name="connsiteY3" fmla="*/ 312912 h 1898662"/>
                <a:gd name="connsiteX4" fmla="*/ 2109082 w 3574004"/>
                <a:gd name="connsiteY4" fmla="*/ 254175 h 1898662"/>
                <a:gd name="connsiteX5" fmla="*/ 2559932 w 3574004"/>
                <a:gd name="connsiteY5" fmla="*/ 143050 h 1898662"/>
                <a:gd name="connsiteX6" fmla="*/ 2544050 w 3574004"/>
                <a:gd name="connsiteY6" fmla="*/ 998711 h 1898662"/>
                <a:gd name="connsiteX7" fmla="*/ 3063169 w 3574004"/>
                <a:gd name="connsiteY7" fmla="*/ 998713 h 1898662"/>
                <a:gd name="connsiteX8" fmla="*/ 3548944 w 3574004"/>
                <a:gd name="connsiteY8" fmla="*/ 1133655 h 1898662"/>
                <a:gd name="connsiteX9" fmla="*/ 3474455 w 3574004"/>
                <a:gd name="connsiteY9" fmla="*/ 1438497 h 1898662"/>
                <a:gd name="connsiteX10" fmla="*/ 3510844 w 3574004"/>
                <a:gd name="connsiteY10" fmla="*/ 1794043 h 1898662"/>
                <a:gd name="connsiteX11" fmla="*/ 2901238 w 3574004"/>
                <a:gd name="connsiteY11" fmla="*/ 1832149 h 1898662"/>
                <a:gd name="connsiteX12" fmla="*/ 2521955 w 3574004"/>
                <a:gd name="connsiteY12" fmla="*/ 1809972 h 1898662"/>
                <a:gd name="connsiteX13" fmla="*/ 2107618 w 3574004"/>
                <a:gd name="connsiteY13" fmla="*/ 1814734 h 1898662"/>
                <a:gd name="connsiteX14" fmla="*/ 1588505 w 3574004"/>
                <a:gd name="connsiteY14" fmla="*/ 1800447 h 1898662"/>
                <a:gd name="connsiteX15" fmla="*/ 1126543 w 3574004"/>
                <a:gd name="connsiteY15" fmla="*/ 1781396 h 1898662"/>
                <a:gd name="connsiteX16" fmla="*/ 697918 w 3574004"/>
                <a:gd name="connsiteY16" fmla="*/ 1824260 h 1898662"/>
                <a:gd name="connsiteX17" fmla="*/ 783525 w 3574004"/>
                <a:gd name="connsiteY17" fmla="*/ 1147938 h 1898662"/>
                <a:gd name="connsiteX18" fmla="*/ 497893 w 3574004"/>
                <a:gd name="connsiteY18" fmla="*/ 1019397 h 1898662"/>
                <a:gd name="connsiteX19" fmla="*/ 7232 w 3574004"/>
                <a:gd name="connsiteY19" fmla="*/ 1014580 h 1898662"/>
                <a:gd name="connsiteX20" fmla="*/ 131055 w 3574004"/>
                <a:gd name="connsiteY20" fmla="*/ 385943 h 1898662"/>
                <a:gd name="connsiteX0" fmla="*/ 131055 w 3574004"/>
                <a:gd name="connsiteY0" fmla="*/ 385943 h 1898662"/>
                <a:gd name="connsiteX1" fmla="*/ 273938 w 3574004"/>
                <a:gd name="connsiteY1" fmla="*/ 43036 h 1898662"/>
                <a:gd name="connsiteX2" fmla="*/ 1010532 w 3574004"/>
                <a:gd name="connsiteY2" fmla="*/ 276399 h 1898662"/>
                <a:gd name="connsiteX3" fmla="*/ 1591556 w 3574004"/>
                <a:gd name="connsiteY3" fmla="*/ 312912 h 1898662"/>
                <a:gd name="connsiteX4" fmla="*/ 2109082 w 3574004"/>
                <a:gd name="connsiteY4" fmla="*/ 254175 h 1898662"/>
                <a:gd name="connsiteX5" fmla="*/ 2559932 w 3574004"/>
                <a:gd name="connsiteY5" fmla="*/ 143050 h 1898662"/>
                <a:gd name="connsiteX6" fmla="*/ 2544050 w 3574004"/>
                <a:gd name="connsiteY6" fmla="*/ 998711 h 1898662"/>
                <a:gd name="connsiteX7" fmla="*/ 3063169 w 3574004"/>
                <a:gd name="connsiteY7" fmla="*/ 998713 h 1898662"/>
                <a:gd name="connsiteX8" fmla="*/ 3548944 w 3574004"/>
                <a:gd name="connsiteY8" fmla="*/ 1133655 h 1898662"/>
                <a:gd name="connsiteX9" fmla="*/ 3474455 w 3574004"/>
                <a:gd name="connsiteY9" fmla="*/ 1438497 h 1898662"/>
                <a:gd name="connsiteX10" fmla="*/ 3510844 w 3574004"/>
                <a:gd name="connsiteY10" fmla="*/ 1794043 h 1898662"/>
                <a:gd name="connsiteX11" fmla="*/ 2901238 w 3574004"/>
                <a:gd name="connsiteY11" fmla="*/ 1832149 h 1898662"/>
                <a:gd name="connsiteX12" fmla="*/ 2521955 w 3574004"/>
                <a:gd name="connsiteY12" fmla="*/ 1809972 h 1898662"/>
                <a:gd name="connsiteX13" fmla="*/ 2107618 w 3574004"/>
                <a:gd name="connsiteY13" fmla="*/ 1814734 h 1898662"/>
                <a:gd name="connsiteX14" fmla="*/ 1588505 w 3574004"/>
                <a:gd name="connsiteY14" fmla="*/ 1800447 h 1898662"/>
                <a:gd name="connsiteX15" fmla="*/ 1126543 w 3574004"/>
                <a:gd name="connsiteY15" fmla="*/ 1781396 h 1898662"/>
                <a:gd name="connsiteX16" fmla="*/ 669343 w 3574004"/>
                <a:gd name="connsiteY16" fmla="*/ 1824260 h 1898662"/>
                <a:gd name="connsiteX17" fmla="*/ 783525 w 3574004"/>
                <a:gd name="connsiteY17" fmla="*/ 1147938 h 1898662"/>
                <a:gd name="connsiteX18" fmla="*/ 497893 w 3574004"/>
                <a:gd name="connsiteY18" fmla="*/ 1019397 h 1898662"/>
                <a:gd name="connsiteX19" fmla="*/ 7232 w 3574004"/>
                <a:gd name="connsiteY19" fmla="*/ 1014580 h 1898662"/>
                <a:gd name="connsiteX20" fmla="*/ 131055 w 3574004"/>
                <a:gd name="connsiteY20" fmla="*/ 385943 h 1898662"/>
                <a:gd name="connsiteX0" fmla="*/ 131055 w 3574004"/>
                <a:gd name="connsiteY0" fmla="*/ 385943 h 1898662"/>
                <a:gd name="connsiteX1" fmla="*/ 273938 w 3574004"/>
                <a:gd name="connsiteY1" fmla="*/ 43036 h 1898662"/>
                <a:gd name="connsiteX2" fmla="*/ 1010532 w 3574004"/>
                <a:gd name="connsiteY2" fmla="*/ 276399 h 1898662"/>
                <a:gd name="connsiteX3" fmla="*/ 1591556 w 3574004"/>
                <a:gd name="connsiteY3" fmla="*/ 312912 h 1898662"/>
                <a:gd name="connsiteX4" fmla="*/ 2109082 w 3574004"/>
                <a:gd name="connsiteY4" fmla="*/ 254175 h 1898662"/>
                <a:gd name="connsiteX5" fmla="*/ 2559932 w 3574004"/>
                <a:gd name="connsiteY5" fmla="*/ 143050 h 1898662"/>
                <a:gd name="connsiteX6" fmla="*/ 2544050 w 3574004"/>
                <a:gd name="connsiteY6" fmla="*/ 998711 h 1898662"/>
                <a:gd name="connsiteX7" fmla="*/ 3063169 w 3574004"/>
                <a:gd name="connsiteY7" fmla="*/ 998713 h 1898662"/>
                <a:gd name="connsiteX8" fmla="*/ 3548944 w 3574004"/>
                <a:gd name="connsiteY8" fmla="*/ 1133655 h 1898662"/>
                <a:gd name="connsiteX9" fmla="*/ 3474455 w 3574004"/>
                <a:gd name="connsiteY9" fmla="*/ 1438497 h 1898662"/>
                <a:gd name="connsiteX10" fmla="*/ 3510844 w 3574004"/>
                <a:gd name="connsiteY10" fmla="*/ 1794043 h 1898662"/>
                <a:gd name="connsiteX11" fmla="*/ 2901238 w 3574004"/>
                <a:gd name="connsiteY11" fmla="*/ 1832149 h 1898662"/>
                <a:gd name="connsiteX12" fmla="*/ 2521955 w 3574004"/>
                <a:gd name="connsiteY12" fmla="*/ 1809972 h 1898662"/>
                <a:gd name="connsiteX13" fmla="*/ 2107618 w 3574004"/>
                <a:gd name="connsiteY13" fmla="*/ 1814734 h 1898662"/>
                <a:gd name="connsiteX14" fmla="*/ 1588505 w 3574004"/>
                <a:gd name="connsiteY14" fmla="*/ 1800447 h 1898662"/>
                <a:gd name="connsiteX15" fmla="*/ 1126543 w 3574004"/>
                <a:gd name="connsiteY15" fmla="*/ 1781396 h 1898662"/>
                <a:gd name="connsiteX16" fmla="*/ 669343 w 3574004"/>
                <a:gd name="connsiteY16" fmla="*/ 1824260 h 1898662"/>
                <a:gd name="connsiteX17" fmla="*/ 783525 w 3574004"/>
                <a:gd name="connsiteY17" fmla="*/ 1147938 h 1898662"/>
                <a:gd name="connsiteX18" fmla="*/ 497893 w 3574004"/>
                <a:gd name="connsiteY18" fmla="*/ 1019397 h 1898662"/>
                <a:gd name="connsiteX19" fmla="*/ 7232 w 3574004"/>
                <a:gd name="connsiteY19" fmla="*/ 1014580 h 1898662"/>
                <a:gd name="connsiteX20" fmla="*/ 131055 w 3574004"/>
                <a:gd name="connsiteY20" fmla="*/ 385943 h 1898662"/>
                <a:gd name="connsiteX0" fmla="*/ 131055 w 3574004"/>
                <a:gd name="connsiteY0" fmla="*/ 385943 h 1898662"/>
                <a:gd name="connsiteX1" fmla="*/ 273938 w 3574004"/>
                <a:gd name="connsiteY1" fmla="*/ 43036 h 1898662"/>
                <a:gd name="connsiteX2" fmla="*/ 1010532 w 3574004"/>
                <a:gd name="connsiteY2" fmla="*/ 276399 h 1898662"/>
                <a:gd name="connsiteX3" fmla="*/ 1591556 w 3574004"/>
                <a:gd name="connsiteY3" fmla="*/ 312912 h 1898662"/>
                <a:gd name="connsiteX4" fmla="*/ 2109082 w 3574004"/>
                <a:gd name="connsiteY4" fmla="*/ 254175 h 1898662"/>
                <a:gd name="connsiteX5" fmla="*/ 2559932 w 3574004"/>
                <a:gd name="connsiteY5" fmla="*/ 143050 h 1898662"/>
                <a:gd name="connsiteX6" fmla="*/ 2544050 w 3574004"/>
                <a:gd name="connsiteY6" fmla="*/ 998711 h 1898662"/>
                <a:gd name="connsiteX7" fmla="*/ 3063169 w 3574004"/>
                <a:gd name="connsiteY7" fmla="*/ 998713 h 1898662"/>
                <a:gd name="connsiteX8" fmla="*/ 3548944 w 3574004"/>
                <a:gd name="connsiteY8" fmla="*/ 1133655 h 1898662"/>
                <a:gd name="connsiteX9" fmla="*/ 3474455 w 3574004"/>
                <a:gd name="connsiteY9" fmla="*/ 1438497 h 1898662"/>
                <a:gd name="connsiteX10" fmla="*/ 3510844 w 3574004"/>
                <a:gd name="connsiteY10" fmla="*/ 1794043 h 1898662"/>
                <a:gd name="connsiteX11" fmla="*/ 2901238 w 3574004"/>
                <a:gd name="connsiteY11" fmla="*/ 1832149 h 1898662"/>
                <a:gd name="connsiteX12" fmla="*/ 2521955 w 3574004"/>
                <a:gd name="connsiteY12" fmla="*/ 1809972 h 1898662"/>
                <a:gd name="connsiteX13" fmla="*/ 2107618 w 3574004"/>
                <a:gd name="connsiteY13" fmla="*/ 1814734 h 1898662"/>
                <a:gd name="connsiteX14" fmla="*/ 1588505 w 3574004"/>
                <a:gd name="connsiteY14" fmla="*/ 1800447 h 1898662"/>
                <a:gd name="connsiteX15" fmla="*/ 1126543 w 3574004"/>
                <a:gd name="connsiteY15" fmla="*/ 1781396 h 1898662"/>
                <a:gd name="connsiteX16" fmla="*/ 697918 w 3574004"/>
                <a:gd name="connsiteY16" fmla="*/ 1795685 h 1898662"/>
                <a:gd name="connsiteX17" fmla="*/ 783525 w 3574004"/>
                <a:gd name="connsiteY17" fmla="*/ 1147938 h 1898662"/>
                <a:gd name="connsiteX18" fmla="*/ 497893 w 3574004"/>
                <a:gd name="connsiteY18" fmla="*/ 1019397 h 1898662"/>
                <a:gd name="connsiteX19" fmla="*/ 7232 w 3574004"/>
                <a:gd name="connsiteY19" fmla="*/ 1014580 h 1898662"/>
                <a:gd name="connsiteX20" fmla="*/ 131055 w 3574004"/>
                <a:gd name="connsiteY20" fmla="*/ 385943 h 1898662"/>
                <a:gd name="connsiteX0" fmla="*/ 131055 w 3574004"/>
                <a:gd name="connsiteY0" fmla="*/ 385943 h 1898662"/>
                <a:gd name="connsiteX1" fmla="*/ 273938 w 3574004"/>
                <a:gd name="connsiteY1" fmla="*/ 43036 h 1898662"/>
                <a:gd name="connsiteX2" fmla="*/ 1010532 w 3574004"/>
                <a:gd name="connsiteY2" fmla="*/ 276399 h 1898662"/>
                <a:gd name="connsiteX3" fmla="*/ 1591556 w 3574004"/>
                <a:gd name="connsiteY3" fmla="*/ 312912 h 1898662"/>
                <a:gd name="connsiteX4" fmla="*/ 2109082 w 3574004"/>
                <a:gd name="connsiteY4" fmla="*/ 254175 h 1898662"/>
                <a:gd name="connsiteX5" fmla="*/ 2559932 w 3574004"/>
                <a:gd name="connsiteY5" fmla="*/ 143050 h 1898662"/>
                <a:gd name="connsiteX6" fmla="*/ 2544050 w 3574004"/>
                <a:gd name="connsiteY6" fmla="*/ 998711 h 1898662"/>
                <a:gd name="connsiteX7" fmla="*/ 3063169 w 3574004"/>
                <a:gd name="connsiteY7" fmla="*/ 998713 h 1898662"/>
                <a:gd name="connsiteX8" fmla="*/ 3548944 w 3574004"/>
                <a:gd name="connsiteY8" fmla="*/ 1133655 h 1898662"/>
                <a:gd name="connsiteX9" fmla="*/ 3474455 w 3574004"/>
                <a:gd name="connsiteY9" fmla="*/ 1438497 h 1898662"/>
                <a:gd name="connsiteX10" fmla="*/ 3510844 w 3574004"/>
                <a:gd name="connsiteY10" fmla="*/ 1794043 h 1898662"/>
                <a:gd name="connsiteX11" fmla="*/ 2901238 w 3574004"/>
                <a:gd name="connsiteY11" fmla="*/ 1832149 h 1898662"/>
                <a:gd name="connsiteX12" fmla="*/ 2521955 w 3574004"/>
                <a:gd name="connsiteY12" fmla="*/ 1809972 h 1898662"/>
                <a:gd name="connsiteX13" fmla="*/ 2107618 w 3574004"/>
                <a:gd name="connsiteY13" fmla="*/ 1814734 h 1898662"/>
                <a:gd name="connsiteX14" fmla="*/ 1588505 w 3574004"/>
                <a:gd name="connsiteY14" fmla="*/ 1800447 h 1898662"/>
                <a:gd name="connsiteX15" fmla="*/ 1126543 w 3574004"/>
                <a:gd name="connsiteY15" fmla="*/ 1781396 h 1898662"/>
                <a:gd name="connsiteX16" fmla="*/ 693156 w 3574004"/>
                <a:gd name="connsiteY16" fmla="*/ 1805210 h 1898662"/>
                <a:gd name="connsiteX17" fmla="*/ 783525 w 3574004"/>
                <a:gd name="connsiteY17" fmla="*/ 1147938 h 1898662"/>
                <a:gd name="connsiteX18" fmla="*/ 497893 w 3574004"/>
                <a:gd name="connsiteY18" fmla="*/ 1019397 h 1898662"/>
                <a:gd name="connsiteX19" fmla="*/ 7232 w 3574004"/>
                <a:gd name="connsiteY19" fmla="*/ 1014580 h 1898662"/>
                <a:gd name="connsiteX20" fmla="*/ 131055 w 3574004"/>
                <a:gd name="connsiteY20" fmla="*/ 385943 h 1898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74004" h="1898662">
                  <a:moveTo>
                    <a:pt x="131055" y="385943"/>
                  </a:moveTo>
                  <a:cubicBezTo>
                    <a:pt x="131055" y="207082"/>
                    <a:pt x="90314" y="71611"/>
                    <a:pt x="273938" y="43036"/>
                  </a:cubicBezTo>
                  <a:cubicBezTo>
                    <a:pt x="484545" y="-12526"/>
                    <a:pt x="720551" y="-63326"/>
                    <a:pt x="1010532" y="276399"/>
                  </a:cubicBezTo>
                  <a:cubicBezTo>
                    <a:pt x="1228020" y="197554"/>
                    <a:pt x="1278818" y="148870"/>
                    <a:pt x="1591556" y="312912"/>
                  </a:cubicBezTo>
                  <a:cubicBezTo>
                    <a:pt x="1765652" y="245179"/>
                    <a:pt x="1765125" y="151517"/>
                    <a:pt x="2109082" y="254175"/>
                  </a:cubicBezTo>
                  <a:cubicBezTo>
                    <a:pt x="2182636" y="56267"/>
                    <a:pt x="2376841" y="-143228"/>
                    <a:pt x="2559932" y="143050"/>
                  </a:cubicBezTo>
                  <a:cubicBezTo>
                    <a:pt x="2641423" y="557917"/>
                    <a:pt x="2392708" y="955318"/>
                    <a:pt x="2544050" y="998711"/>
                  </a:cubicBezTo>
                  <a:cubicBezTo>
                    <a:pt x="2661525" y="870124"/>
                    <a:pt x="2880076" y="629354"/>
                    <a:pt x="3063169" y="998713"/>
                  </a:cubicBezTo>
                  <a:cubicBezTo>
                    <a:pt x="3278012" y="980722"/>
                    <a:pt x="3457927" y="967498"/>
                    <a:pt x="3548944" y="1133655"/>
                  </a:cubicBezTo>
                  <a:cubicBezTo>
                    <a:pt x="3604792" y="1310933"/>
                    <a:pt x="3561767" y="1309382"/>
                    <a:pt x="3474455" y="1438497"/>
                  </a:cubicBezTo>
                  <a:cubicBezTo>
                    <a:pt x="3468105" y="1548562"/>
                    <a:pt x="3620668" y="1725259"/>
                    <a:pt x="3510844" y="1794043"/>
                  </a:cubicBezTo>
                  <a:cubicBezTo>
                    <a:pt x="3212394" y="2004654"/>
                    <a:pt x="3080099" y="1832149"/>
                    <a:pt x="2901238" y="1832149"/>
                  </a:cubicBezTo>
                  <a:cubicBezTo>
                    <a:pt x="2774810" y="1824757"/>
                    <a:pt x="2696008" y="1979289"/>
                    <a:pt x="2521955" y="1809972"/>
                  </a:cubicBezTo>
                  <a:cubicBezTo>
                    <a:pt x="2407941" y="1828500"/>
                    <a:pt x="2391007" y="1933805"/>
                    <a:pt x="2107618" y="1814734"/>
                  </a:cubicBezTo>
                  <a:cubicBezTo>
                    <a:pt x="1963949" y="1862359"/>
                    <a:pt x="1955238" y="1963174"/>
                    <a:pt x="1588505" y="1800447"/>
                  </a:cubicBezTo>
                  <a:cubicBezTo>
                    <a:pt x="1423406" y="1888553"/>
                    <a:pt x="1354369" y="1913167"/>
                    <a:pt x="1126543" y="1781396"/>
                  </a:cubicBezTo>
                  <a:cubicBezTo>
                    <a:pt x="986049" y="1876646"/>
                    <a:pt x="848750" y="1948092"/>
                    <a:pt x="693156" y="1805210"/>
                  </a:cubicBezTo>
                  <a:cubicBezTo>
                    <a:pt x="604237" y="1619465"/>
                    <a:pt x="786721" y="1271772"/>
                    <a:pt x="783525" y="1147938"/>
                  </a:cubicBezTo>
                  <a:cubicBezTo>
                    <a:pt x="735106" y="1026494"/>
                    <a:pt x="616163" y="1123380"/>
                    <a:pt x="497893" y="1019397"/>
                  </a:cubicBezTo>
                  <a:cubicBezTo>
                    <a:pt x="370098" y="996377"/>
                    <a:pt x="77896" y="1143968"/>
                    <a:pt x="7232" y="1014580"/>
                  </a:cubicBezTo>
                  <a:cubicBezTo>
                    <a:pt x="-29281" y="787572"/>
                    <a:pt x="81843" y="689151"/>
                    <a:pt x="131055" y="38594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  <a:effectLst>
              <a:glow rad="228600">
                <a:schemeClr val="accent1">
                  <a:satMod val="175000"/>
                  <a:alpha val="40000"/>
                </a:schemeClr>
              </a:glow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6" name="Agrupar 105"/>
            <p:cNvGrpSpPr/>
            <p:nvPr/>
          </p:nvGrpSpPr>
          <p:grpSpPr>
            <a:xfrm>
              <a:off x="2024743" y="1958371"/>
              <a:ext cx="7203453" cy="2353432"/>
              <a:chOff x="2024743" y="1958371"/>
              <a:chExt cx="7203453" cy="2353432"/>
            </a:xfrm>
            <a:effectLst/>
          </p:grpSpPr>
          <p:sp>
            <p:nvSpPr>
              <p:cNvPr id="107" name="Retângulo 106"/>
              <p:cNvSpPr/>
              <p:nvPr/>
            </p:nvSpPr>
            <p:spPr>
              <a:xfrm>
                <a:off x="2024743" y="1958371"/>
                <a:ext cx="6387024" cy="156966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pt-BR" sz="9600" b="1" dirty="0" err="1" smtClean="0">
                    <a:ln w="12700">
                      <a:solidFill>
                        <a:schemeClr val="accent1"/>
                      </a:solidFill>
                      <a:prstDash val="solid"/>
                    </a:ln>
                    <a:pattFill prst="pct50">
                      <a:fgClr>
                        <a:srgbClr val="FF3399"/>
                      </a:fgClr>
                      <a:bgClr>
                        <a:srgbClr val="FFCCFF"/>
                      </a:bgClr>
                    </a:pattFill>
                    <a:effectLst>
                      <a:outerShdw dist="38100" dir="2640000" algn="bl" rotWithShape="0">
                        <a:schemeClr val="accent1"/>
                      </a:outerShdw>
                    </a:effectLst>
                    <a:latin typeface="Forte" panose="03060902040502070203" pitchFamily="66" charset="0"/>
                  </a:rPr>
                  <a:t>Rosi</a:t>
                </a:r>
                <a:endParaRPr lang="pt-BR" sz="96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rgbClr val="FF3399"/>
                    </a:fgClr>
                    <a:bgClr>
                      <a:srgbClr val="FFCCFF"/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  <a:latin typeface="Forte" panose="03060902040502070203" pitchFamily="66" charset="0"/>
                </a:endParaRPr>
              </a:p>
            </p:txBody>
          </p:sp>
          <p:sp>
            <p:nvSpPr>
              <p:cNvPr id="108" name="Retângulo 107"/>
              <p:cNvSpPr/>
              <p:nvPr/>
            </p:nvSpPr>
            <p:spPr>
              <a:xfrm>
                <a:off x="2841172" y="2742143"/>
                <a:ext cx="6387024" cy="1569660"/>
              </a:xfrm>
              <a:prstGeom prst="rect">
                <a:avLst/>
              </a:prstGeom>
              <a:noFill/>
              <a:effectLst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pt-BR" sz="9600" b="1" dirty="0" smtClean="0">
                    <a:ln w="12700">
                      <a:solidFill>
                        <a:schemeClr val="accent1"/>
                      </a:solidFill>
                      <a:prstDash val="solid"/>
                    </a:ln>
                    <a:pattFill prst="pct50">
                      <a:fgClr>
                        <a:srgbClr val="FF3399"/>
                      </a:fgClr>
                      <a:bgClr>
                        <a:srgbClr val="FFCCFF"/>
                      </a:bgClr>
                    </a:pattFill>
                    <a:effectLst>
                      <a:outerShdw dist="38100" dir="2640000" algn="bl" rotWithShape="0">
                        <a:schemeClr val="accent1"/>
                      </a:outerShdw>
                    </a:effectLst>
                    <a:latin typeface="Forte" panose="03060902040502070203" pitchFamily="66" charset="0"/>
                  </a:rPr>
                  <a:t>Roriz</a:t>
                </a:r>
                <a:endParaRPr lang="pt-BR" sz="96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rgbClr val="FF3399"/>
                    </a:fgClr>
                    <a:bgClr>
                      <a:srgbClr val="FFCCFF"/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  <a:latin typeface="Forte" panose="03060902040502070203" pitchFamily="66" charset="0"/>
                </a:endParaRPr>
              </a:p>
            </p:txBody>
          </p:sp>
        </p:grpSp>
      </p:grpSp>
      <p:sp>
        <p:nvSpPr>
          <p:cNvPr id="109" name="CaixaDeTexto 108"/>
          <p:cNvSpPr txBox="1"/>
          <p:nvPr/>
        </p:nvSpPr>
        <p:spPr>
          <a:xfrm>
            <a:off x="4686110" y="-1132136"/>
            <a:ext cx="6551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smtClean="0"/>
              <a:t>Versão “Bola de energia”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28248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0" fill="hold"/>
                                        <p:tgtEl>
                                          <p:spTgt spid="10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6 L 0.12943 0.1539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71" y="768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-0.18165 0.10694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89" y="534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3" presetClass="exit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0.07448 0.05833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4" y="2917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53" presetClass="exit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 L 0.34388 0.26042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88" y="1300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53" presetClass="exit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66667E-6 4.81481E-6 L -0.05443 0.43587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1" y="2178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53" presetClass="exit" presetSubtype="3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7.40741E-7 L 0.4431 0.1412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8" y="706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53" presetClass="exit" presetSubtype="3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66667E-6 -4.44444E-6 L 0.02265 0.40162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3" y="20069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53" presetClass="exit" presetSubtype="3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04167E-6 4.07407E-6 L -0.36992 -0.22547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03" y="-1127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53" presetClass="exit" presetSubtype="3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8333E-6 -2.96296E-6 L -0.45235 -0.21527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17" y="-10764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25E-6 2.59259E-6 L 0.00091 0.10995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5486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25E-6 2.22222E-6 L 0.05989 -0.2588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5" y="-12940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-1.85185E-6 L 0.1405 0.40463 " pathEditMode="relative" rAng="0" ptsTypes="AA">
                                      <p:cBhvr>
                                        <p:cTn id="9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8" y="20231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53" presetClass="exit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8.33333E-7 -2.59259E-6 L 0.11406 -0.40648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3" y="-20324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53" presetClass="exit" presetSubtype="3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70833E-6 -4.44444E-6 L -0.28503 0.26412 " pathEditMode="relative" rAng="0" ptsTypes="AA">
                                      <p:cBhvr>
                                        <p:cTn id="10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58" y="13194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53" presetClass="exit" presetSubtype="3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375E-6 -4.07407E-6 L -0.11966 -0.39421 " pathEditMode="relative" rAng="0" ptsTypes="AA">
                                      <p:cBhvr>
                                        <p:cTn id="1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-19722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53" presetClass="exit" presetSubtype="3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45833E-6 -1.85185E-6 L 0.23998 -0.07037 " pathEditMode="relative" rAng="0" ptsTypes="AA">
                                      <p:cBhvr>
                                        <p:cTn id="1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92" y="-3519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53" presetClass="exit" presetSubtype="3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5E-6 2.96296E-6 L -0.11224 0.32662 " pathEditMode="relative" rAng="0" ptsTypes="AA">
                                      <p:cBhvr>
                                        <p:cTn id="1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12" y="16319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53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4.375E-6 -3.33333E-6 L -0.11966 -0.01852 " pathEditMode="relative" rAng="0" ptsTypes="AA">
                                      <p:cBhvr>
                                        <p:cTn id="1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" y="-926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53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-4.44444E-6 L -0.0349 0.28473 " pathEditMode="relative" rAng="0" ptsTypes="AA">
                                      <p:cBhvr>
                                        <p:cTn id="1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5" y="14236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53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54167E-6 2.59259E-6 L -0.23164 -0.01366 " pathEditMode="relative" rAng="0" ptsTypes="AA">
                                      <p:cBhvr>
                                        <p:cTn id="1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89" y="-694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53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3.95833E-6 7.40741E-7 L -0.10976 -0.1632 " pathEditMode="relative" rAng="0" ptsTypes="AA">
                                      <p:cBhvr>
                                        <p:cTn id="1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95" y="-8171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53" presetClass="exit" presetSubtype="3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1.25E-6 3.7037E-7 L -0.0974 0.18449 " pathEditMode="relative" rAng="0" ptsTypes="AA">
                                      <p:cBhvr>
                                        <p:cTn id="16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70" y="9213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53" presetClass="exit" presetSubtype="3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1.66667E-6 -3.33333E-6 L -0.33373 -0.10833 " pathEditMode="relative" rAng="0" ptsTypes="AA">
                                      <p:cBhvr>
                                        <p:cTn id="16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93" y="-5417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53" presetClass="exit" presetSubtype="3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1.875E-6 -3.7037E-6 L -0.2944 -0.26111 " pathEditMode="relative" rAng="0" ptsTypes="AA">
                                      <p:cBhvr>
                                        <p:cTn id="17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27" y="-13056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53" presetClass="exit" presetSubtype="3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125E-6 4.81481E-6 L 0.20078 0.43773 " pathEditMode="relative" rAng="0" ptsTypes="AA">
                                      <p:cBhvr>
                                        <p:cTn id="18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21875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54167E-6 -2.22222E-6 L 0.41302 -0.23333 " pathEditMode="relative" rAng="0" ptsTypes="AA">
                                      <p:cBhvr>
                                        <p:cTn id="18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51" y="-11667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0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08333E-7 -4.07407E-6 L 0.29258 -0.39768 " pathEditMode="relative" rAng="0" ptsTypes="AA">
                                      <p:cBhvr>
                                        <p:cTn id="19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22" y="-19884"/>
                                    </p:animMotion>
                                  </p:childTnLst>
                                </p:cTn>
                              </p:par>
                              <p:par>
                                <p:cTn id="196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42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75E-6 3.33333E-6 L 0.3737 -0.39121 " pathEditMode="relative" rAng="0" ptsTypes="AA">
                                      <p:cBhvr>
                                        <p:cTn id="20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85" y="-19560"/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42" presetClass="path" presetSubtype="0" accel="50000" de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2.91667E-6 7.40741E-7 L -0.20455 -0.19514 " pathEditMode="relative" rAng="0" ptsTypes="AA">
                                      <p:cBhvr>
                                        <p:cTn id="20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34" y="-9769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42" presetClass="path" presetSubtype="0" accel="50000" de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4.375E-6 2.22222E-6 L -0.19362 0.27384 " pathEditMode="relative" rAng="0" ptsTypes="AA">
                                      <p:cBhvr>
                                        <p:cTn id="2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87" y="13681"/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42" presetClass="path" presetSubtype="0" accel="50000" de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4.16667E-6 2.59259E-6 L 0.15703 -0.25602 " pathEditMode="relative" rAng="0" ptsTypes="AA">
                                      <p:cBhvr>
                                        <p:cTn id="2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52" y="-12801"/>
                                    </p:animMotion>
                                  </p:childTnLst>
                                </p:cTn>
                              </p:par>
                              <p:par>
                                <p:cTn id="224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42" presetClass="path" presetSubtype="0" accel="50000" decel="5000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2.29167E-6 -1.11111E-6 L -0.028 -0.40555 " pathEditMode="relative" rAng="0" ptsTypes="AA">
                                      <p:cBhvr>
                                        <p:cTn id="23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-20278"/>
                                    </p:animMotion>
                                  </p:childTnLst>
                                </p:cTn>
                              </p:par>
                              <p:par>
                                <p:cTn id="231" presetID="53" presetClass="exit" presetSubtype="32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6.25E-7 -2.22222E-6 L 0.43685 -0.05208 " pathEditMode="relative" rAng="0" ptsTypes="AA">
                                      <p:cBhvr>
                                        <p:cTn id="23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36" y="-2616"/>
                                    </p:animMotion>
                                  </p:childTnLst>
                                </p:cTn>
                              </p:par>
                              <p:par>
                                <p:cTn id="238" presetID="53" presetClass="exit" presetSubtype="3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25E-6 1.48148E-6 L -0.03151 -0.20857 " pathEditMode="relative" rAng="0" ptsTypes="AA">
                                      <p:cBhvr>
                                        <p:cTn id="24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6" y="-10440"/>
                                    </p:animMotion>
                                  </p:childTnLst>
                                </p:cTn>
                              </p:par>
                              <p:par>
                                <p:cTn id="245" presetID="53" presetClass="exit" presetSubtype="3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6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3.125E-6 -3.7037E-6 L 0.34688 0.40047 " pathEditMode="relative" rAng="0" ptsTypes="AA">
                                      <p:cBhvr>
                                        <p:cTn id="25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44" y="20023"/>
                                    </p:animMotion>
                                  </p:childTnLst>
                                </p:cTn>
                              </p:par>
                              <p:par>
                                <p:cTn id="252" presetID="53" presetClass="exit" presetSubtype="3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3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42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875E-6 -2.96296E-6 L 0.10326 0.30371 " pathEditMode="relative" rAng="0" ptsTypes="AA">
                                      <p:cBhvr>
                                        <p:cTn id="25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56" y="15185"/>
                                    </p:animMotion>
                                  </p:childTnLst>
                                </p:cTn>
                              </p:par>
                              <p:par>
                                <p:cTn id="259" presetID="53" presetClass="exit" presetSubtype="3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0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42" presetClass="path" presetSubtype="0" accel="50000" decel="5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3.125E-6 -4.07407E-6 L 0.18151 0.2551 " pathEditMode="relative" rAng="0" ptsTypes="AA">
                                      <p:cBhvr>
                                        <p:cTn id="26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76" y="12755"/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53" presetClass="exit" presetSubtype="3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42" presetClass="path" presetSubtype="0" accel="50000" decel="5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6.25E-7 -7.40741E-7 L 0.25495 0.23657 " pathEditMode="relative" rAng="0" ptsTypes="AA">
                                      <p:cBhvr>
                                        <p:cTn id="27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47" y="11829"/>
                                    </p:animMotion>
                                  </p:childTnLst>
                                </p:cTn>
                              </p:par>
                              <p:par>
                                <p:cTn id="273" presetID="53" presetClass="exit" presetSubtype="3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4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42" presetClass="path" presetSubtype="0" accel="50000" decel="5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4.58333E-6 4.81481E-6 L 0.04843 0.19768 " pathEditMode="relative" rAng="0" ptsTypes="AA">
                                      <p:cBhvr>
                                        <p:cTn id="27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2" y="9884"/>
                                    </p:animMotion>
                                  </p:childTnLst>
                                </p:cTn>
                              </p:par>
                              <p:par>
                                <p:cTn id="280" presetID="53" presetClass="exit" presetSubtype="3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1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42" presetClass="path" presetSubtype="0" accel="50000" decel="50000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4.16667E-6 -2.96296E-6 L 0.42813 0.41621 " pathEditMode="relative" rAng="0" ptsTypes="AA">
                                      <p:cBhvr>
                                        <p:cTn id="28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06" y="20810"/>
                                    </p:animMotion>
                                  </p:childTnLst>
                                </p:cTn>
                              </p:par>
                              <p:par>
                                <p:cTn id="287" presetID="53" presetClass="exit" presetSubtype="3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8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1.11022E-16 -4.07407E-6 L -0.19297 0.40579 " pathEditMode="relative" rAng="0" ptsTypes="AA">
                                      <p:cBhvr>
                                        <p:cTn id="29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8" y="20278"/>
                                    </p:animMotion>
                                  </p:childTnLst>
                                </p:cTn>
                              </p:par>
                              <p:par>
                                <p:cTn id="294" presetID="53" presetClass="exit" presetSubtype="3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5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2.08333E-7 5.55112E-17 L 0.33216 0.13773 " pathEditMode="relative" rAng="0" ptsTypes="AA">
                                      <p:cBhvr>
                                        <p:cTn id="30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02" y="6875"/>
                                    </p:animMotion>
                                  </p:childTnLst>
                                </p:cTn>
                              </p:par>
                              <p:par>
                                <p:cTn id="301" presetID="53" presetClass="exit" presetSubtype="3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2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4.375E-6 -1.11111E-6 L 0.03998 -0.40092 " pathEditMode="relative" rAng="0" ptsTypes="AA">
                                      <p:cBhvr>
                                        <p:cTn id="30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2" y="-20046"/>
                                    </p:animMotion>
                                  </p:childTnLst>
                                </p:cTn>
                              </p:par>
                              <p:par>
                                <p:cTn id="308" presetID="53" presetClass="exit" presetSubtype="3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9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42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2.08333E-6 1.85185E-6 L -0.27084 0.38866 " pathEditMode="relative" rAng="0" ptsTypes="AA">
                                      <p:cBhvr>
                                        <p:cTn id="31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2" y="19421"/>
                                    </p:animMotion>
                                  </p:childTnLst>
                                </p:cTn>
                              </p:par>
                              <p:par>
                                <p:cTn id="315" presetID="53" presetClass="exit" presetSubtype="3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6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42" presetClass="path" presetSubtype="0" accel="50000" de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6.25E-7 2.22222E-6 L 0.32643 -0.14815 " pathEditMode="relative" rAng="0" ptsTypes="AA">
                                      <p:cBhvr>
                                        <p:cTn id="32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15" y="-7407"/>
                                    </p:animMotion>
                                  </p:childTnLst>
                                </p:cTn>
                              </p:par>
                              <p:par>
                                <p:cTn id="322" presetID="53" presetClass="exit" presetSubtype="32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3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42" presetClass="path" presetSubtype="0" accel="50000" de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1.45833E-6 3.7037E-7 L 0.15547 0.00764 " pathEditMode="relative" rAng="0" ptsTypes="AA">
                                      <p:cBhvr>
                                        <p:cTn id="32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73" y="370"/>
                                    </p:animMotion>
                                  </p:childTnLst>
                                </p:cTn>
                              </p:par>
                              <p:par>
                                <p:cTn id="329" presetID="53" presetClass="exit" presetSubtype="32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0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42" presetClass="path" presetSubtype="0" accel="50000" de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2.08333E-7 -4.81481E-6 L -0.35534 0.39653 " pathEditMode="relative" rAng="0" ptsTypes="AA">
                                      <p:cBhvr>
                                        <p:cTn id="33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73" y="19815"/>
                                    </p:animMotion>
                                  </p:childTnLst>
                                </p:cTn>
                              </p:par>
                              <p:par>
                                <p:cTn id="336" presetID="53" presetClass="exit" presetSubtype="32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42" presetClass="path" presetSubtype="0" accel="50000" decel="5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-1.66667E-6 -4.44444E-6 L 0.24727 0.10394 " pathEditMode="relative" rAng="0" ptsTypes="AA">
                                      <p:cBhvr>
                                        <p:cTn id="34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57" y="5185"/>
                                    </p:animMotion>
                                  </p:childTnLst>
                                </p:cTn>
                              </p:par>
                              <p:par>
                                <p:cTn id="343" presetID="53" presetClass="exit" presetSubtype="32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4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1.45833E-6 3.33333E-6 L -0.21862 -0.39005 " pathEditMode="relative" rAng="0" ptsTypes="AA">
                                      <p:cBhvr>
                                        <p:cTn id="34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38" y="-19514"/>
                                    </p:animMotion>
                                  </p:childTnLst>
                                </p:cTn>
                              </p:par>
                              <p:par>
                                <p:cTn id="350" presetID="53" presetClass="exit" presetSubtype="32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1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4.79167E-6 -1.85185E-6 L -0.46471 0.24792 " pathEditMode="relative" rAng="0" ptsTypes="AA">
                                      <p:cBhvr>
                                        <p:cTn id="35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242" y="12384"/>
                                    </p:animMotion>
                                  </p:childTnLst>
                                </p:cTn>
                              </p:par>
                              <p:par>
                                <p:cTn id="357" presetID="53" presetClass="exit" presetSubtype="32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8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2.29167E-6 3.7037E-7 L -0.42539 -0.08982 " pathEditMode="relative" rAng="0" ptsTypes="AA">
                                      <p:cBhvr>
                                        <p:cTn id="36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76" y="-4491"/>
                                    </p:animMotion>
                                  </p:childTnLst>
                                </p:cTn>
                              </p:par>
                              <p:par>
                                <p:cTn id="364" presetID="53" presetClass="exit" presetSubtype="32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5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42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1.25E-6 3.7037E-6 L 0.25976 -0.24422 " pathEditMode="relative" rAng="0" ptsTypes="AA">
                                      <p:cBhvr>
                                        <p:cTn id="37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82" y="-12222"/>
                                    </p:animMotion>
                                  </p:childTnLst>
                                </p:cTn>
                              </p:par>
                              <p:par>
                                <p:cTn id="371" presetID="53" presetClass="exit" presetSubtype="32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2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42" presetClass="path" presetSubtype="0" accel="50000" decel="5000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1.45833E-6 4.44444E-6 L -0.40456 0.33935 " pathEditMode="relative" rAng="0" ptsTypes="AA">
                                      <p:cBhvr>
                                        <p:cTn id="37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34" y="16968"/>
                                    </p:animMotion>
                                  </p:childTnLst>
                                </p:cTn>
                              </p:par>
                              <p:par>
                                <p:cTn id="378" presetID="53" presetClass="exit" presetSubtype="32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9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42" presetClass="path" presetSubtype="0" accel="50000" decel="5000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5E-6 4.44444E-6 L -0.36459 -0.36436 " pathEditMode="relative" rAng="0" ptsTypes="AA">
                                      <p:cBhvr>
                                        <p:cTn id="38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29" y="-18218"/>
                                    </p:animMotion>
                                  </p:childTnLst>
                                </p:cTn>
                              </p:par>
                              <p:par>
                                <p:cTn id="385" presetID="53" presetClass="exit" presetSubtype="32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6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42" presetClass="path" presetSubtype="0" accel="50000" decel="5000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4.58333E-6 3.7037E-6 L -0.45404 0.42176 " pathEditMode="relative" rAng="0" ptsTypes="AA">
                                      <p:cBhvr>
                                        <p:cTn id="39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08" y="21088"/>
                                    </p:animMotion>
                                  </p:childTnLst>
                                </p:cTn>
                              </p:par>
                              <p:par>
                                <p:cTn id="392" presetID="53" presetClass="exit" presetSubtype="32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3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42" presetClass="path" presetSubtype="0" accel="50000" decel="50000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-1.66667E-6 7.40741E-7 L -0.04622 -0.01945 " pathEditMode="relative" rAng="0" ptsTypes="AA">
                                      <p:cBhvr>
                                        <p:cTn id="39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8" y="-972"/>
                                    </p:animMotion>
                                  </p:childTnLst>
                                </p:cTn>
                              </p:par>
                              <p:par>
                                <p:cTn id="399" presetID="53" presetClass="exit" presetSubtype="32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0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42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3.75E-6 3.33333E-6 L -0.35912 0.02129 " pathEditMode="relative" rAng="0" ptsTypes="AA">
                                      <p:cBhvr>
                                        <p:cTn id="40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56" y="1065"/>
                                    </p:animMotion>
                                  </p:childTnLst>
                                </p:cTn>
                              </p:par>
                              <p:par>
                                <p:cTn id="406" presetID="53" presetClass="exit" presetSubtype="3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7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42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3.95833E-6 2.22222E-6 L -0.11393 -0.27292 " pathEditMode="relative" rAng="0" ptsTypes="AA">
                                      <p:cBhvr>
                                        <p:cTn id="41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03" y="-13657"/>
                                    </p:animMotion>
                                  </p:childTnLst>
                                </p:cTn>
                              </p:par>
                              <p:par>
                                <p:cTn id="413" presetID="53" presetClass="exit" presetSubtype="3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4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42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4.16667E-6 3.7037E-6 L 0.42513 0.27291 " pathEditMode="relative" rAng="0" ptsTypes="AA">
                                      <p:cBhvr>
                                        <p:cTn id="41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50" y="13634"/>
                                    </p:animMotion>
                                  </p:childTnLst>
                                </p:cTn>
                              </p:par>
                              <p:par>
                                <p:cTn id="420" presetID="53" presetClass="exit" presetSubtype="3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1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42" presetClass="path" presetSubtype="0" accel="50000" decel="5000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2.91667E-6 -7.40741E-7 L -0.42578 0.09769 " pathEditMode="relative" rAng="0" ptsTypes="AA">
                                      <p:cBhvr>
                                        <p:cTn id="42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89" y="4884"/>
                                    </p:animMotion>
                                  </p:childTnLst>
                                </p:cTn>
                              </p:par>
                              <p:par>
                                <p:cTn id="427" presetID="53" presetClass="exit" presetSubtype="3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8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42" presetClass="path" presetSubtype="0" accel="50000" decel="5000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Motion origin="layout" path="M 2.08333E-6 -4.44444E-6 L -0.26472 0.09445 " pathEditMode="relative" rAng="0" ptsTypes="AA">
                                      <p:cBhvr>
                                        <p:cTn id="43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42" y="4722"/>
                                    </p:animMotion>
                                  </p:childTnLst>
                                </p:cTn>
                              </p:par>
                              <p:par>
                                <p:cTn id="434" presetID="53" presetClass="exit" presetSubtype="32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5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6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42" presetClass="path" presetSubtype="0" accel="50000" decel="5000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Motion origin="layout" path="M 1.875E-6 -3.7037E-7 L 0.34323 -0.01551 " pathEditMode="relative" rAng="0" ptsTypes="AA">
                                      <p:cBhvr>
                                        <p:cTn id="44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61" y="-787"/>
                                    </p:animMotion>
                                  </p:childTnLst>
                                </p:cTn>
                              </p:par>
                              <p:par>
                                <p:cTn id="441" presetID="53" presetClass="exit" presetSubtype="32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2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42" presetClass="path" presetSubtype="0" accel="50000" decel="5000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Motion origin="layout" path="M -2.70833E-6 -2.59259E-6 L 0.20352 -0.39907 " pathEditMode="relative" rAng="0" ptsTypes="AA">
                                      <p:cBhvr>
                                        <p:cTn id="44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69" y="-19954"/>
                                    </p:animMotion>
                                  </p:childTnLst>
                                </p:cTn>
                              </p:par>
                              <p:par>
                                <p:cTn id="448" presetID="53" presetClass="exit" presetSubtype="32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9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0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42" presetClass="path" presetSubtype="0" accel="50000" decel="50000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Motion origin="layout" path="M -1.25E-6 3.33333E-6 L 0.44193 -0.3963 " pathEditMode="relative" rAng="0" ptsTypes="AA">
                                      <p:cBhvr>
                                        <p:cTn id="45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96" y="-19815"/>
                                    </p:animMotion>
                                  </p:childTnLst>
                                </p:cTn>
                              </p:par>
                              <p:par>
                                <p:cTn id="455" presetID="53" presetClass="exit" presetSubtype="32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6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7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42" presetClass="path" presetSubtype="0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8.33333E-7 -7.40741E-7 L 0.26185 0.38843 " pathEditMode="relative" rAng="0" ptsTypes="AA">
                                      <p:cBhvr>
                                        <p:cTn id="46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86" y="19421"/>
                                    </p:animMotion>
                                  </p:childTnLst>
                                </p:cTn>
                              </p:par>
                              <p:par>
                                <p:cTn id="462" presetID="53" presetClass="exit" presetSubtype="32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42" presetClass="path" presetSubtype="0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2.91667E-6 2.96296E-6 L -0.45339 -0.39792 " pathEditMode="relative" rAng="0" ptsTypes="AA">
                                      <p:cBhvr>
                                        <p:cTn id="46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69" y="-19907"/>
                                    </p:animMotion>
                                  </p:childTnLst>
                                </p:cTn>
                              </p:par>
                              <p:par>
                                <p:cTn id="469" presetID="53" presetClass="exit" presetSubtype="32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0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4" presetID="42" presetClass="path" presetSubtype="0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2.08333E-7 2.22222E-6 L -0.35911 0.23703 " pathEditMode="relative" rAng="0" ptsTypes="AA">
                                      <p:cBhvr>
                                        <p:cTn id="47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56" y="11852"/>
                                    </p:animMotion>
                                  </p:childTnLst>
                                </p:cTn>
                              </p:par>
                              <p:par>
                                <p:cTn id="476" presetID="53" presetClass="exit" presetSubtype="32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7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8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42" presetClass="path" presetSubtype="0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4.16667E-7 3.33333E-6 L -0.30365 -0.41667 " pathEditMode="relative" rAng="0" ptsTypes="AA">
                                      <p:cBhvr>
                                        <p:cTn id="48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82" y="-20833"/>
                                    </p:animMotion>
                                  </p:childTnLst>
                                </p:cTn>
                              </p:par>
                              <p:par>
                                <p:cTn id="483" presetID="53" presetClass="exit" presetSubtype="32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4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42" presetClass="path" presetSubtype="0" accel="50000" decel="5000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animMotion origin="layout" path="M -2.5E-6 2.59259E-6 L 0.12865 -0.12454 " pathEditMode="relative" rAng="0" ptsTypes="AA">
                                      <p:cBhvr>
                                        <p:cTn id="48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32" y="-6227"/>
                                    </p:animMotion>
                                  </p:childTnLst>
                                </p:cTn>
                              </p:par>
                              <p:par>
                                <p:cTn id="490" presetID="53" presetClass="exit" presetSubtype="32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1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2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42" presetClass="path" presetSubtype="0" accel="50000" decel="50000" fill="hold" nodeType="withEffect">
                                  <p:stCondLst>
                                    <p:cond delay="4250"/>
                                  </p:stCondLst>
                                  <p:childTnLst>
                                    <p:animMotion origin="layout" path="M 2.70833E-6 0 L 0.0358 -0.0794 " pathEditMode="relative" rAng="0" ptsTypes="AA">
                                      <p:cBhvr>
                                        <p:cTn id="496" dur="10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4" y="-3981"/>
                                    </p:animMotion>
                                  </p:childTnLst>
                                </p:cTn>
                              </p:par>
                              <p:par>
                                <p:cTn id="497" presetID="53" presetClass="exit" presetSubtype="32" fill="hold" nodeType="withEffect">
                                  <p:stCondLst>
                                    <p:cond delay="475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8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9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26" presetClass="emph" presetSubtype="0" repeatCount="4000" fill="hold" grpId="3" nodeType="withEffect">
                                  <p:stCondLst>
                                    <p:cond delay="4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3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4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6750"/>
                            </p:stCondLst>
                            <p:childTnLst>
                              <p:par>
                                <p:cTn id="50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8" fill="hold">
                            <p:stCondLst>
                              <p:cond delay="6750"/>
                            </p:stCondLst>
                            <p:childTnLst>
                              <p:par>
                                <p:cTn id="50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4" fill="hold">
                            <p:stCondLst>
                              <p:cond delay="7250"/>
                            </p:stCondLst>
                            <p:childTnLst>
                              <p:par>
                                <p:cTn id="515" presetID="6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51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1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2" dur="1000" tmFilter="0, 0; .2, .5; .8, .5; 1, 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3" dur="500" autoRev="1" fill="hold"/>
                                        <p:tgtEl>
                                          <p:spTgt spid="1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2" grpId="1" animBg="1"/>
      <p:bldP spid="102" grpId="2" animBg="1"/>
      <p:bldP spid="102" grpId="3" animBg="1"/>
      <p:bldP spid="103" grpId="0" animBg="1"/>
      <p:bldP spid="103" grpId="1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873</TotalTime>
  <Words>8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Forte</vt:lpstr>
      <vt:lpstr>Tema do Office</vt:lpstr>
      <vt:lpstr>Apresentação do PowerPoint</vt:lpstr>
      <vt:lpstr>Apresentação do PowerPoint</vt:lpstr>
    </vt:vector>
  </TitlesOfParts>
  <Company>OI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Wagner</dc:creator>
  <cp:lastModifiedBy>brunowvmoraes@gmail.com</cp:lastModifiedBy>
  <cp:revision>77</cp:revision>
  <dcterms:created xsi:type="dcterms:W3CDTF">2019-04-08T22:00:15Z</dcterms:created>
  <dcterms:modified xsi:type="dcterms:W3CDTF">2019-04-12T01:59:57Z</dcterms:modified>
</cp:coreProperties>
</file>