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8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5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0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10DA-C170-4B2E-B19E-46C2120A1F2C}" type="datetimeFigureOut">
              <a:rPr lang="pt-BR" smtClean="0"/>
              <a:t>13/09/2012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40968"/>
            <a:ext cx="4320480" cy="331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r="4663"/>
          <a:stretch/>
        </p:blipFill>
        <p:spPr>
          <a:xfrm>
            <a:off x="4572000" y="188640"/>
            <a:ext cx="4458465" cy="266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9" y="3152274"/>
            <a:ext cx="4517725" cy="344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4344484" cy="266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81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Aluno1</cp:lastModifiedBy>
  <cp:revision>2</cp:revision>
  <dcterms:created xsi:type="dcterms:W3CDTF">2012-07-11T03:32:07Z</dcterms:created>
  <dcterms:modified xsi:type="dcterms:W3CDTF">2012-09-13T20:30:22Z</dcterms:modified>
</cp:coreProperties>
</file>