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4" r:id="rId5"/>
    <p:sldId id="265" r:id="rId6"/>
    <p:sldId id="267" r:id="rId7"/>
    <p:sldId id="266" r:id="rId8"/>
    <p:sldId id="263" r:id="rId9"/>
    <p:sldId id="261" r:id="rId10"/>
  </p:sldIdLst>
  <p:sldSz cx="9144000" cy="6858000" type="screen4x3"/>
  <p:notesSz cx="6881813" cy="100155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9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56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63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16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44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2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4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83A4-5C06-41B3-B738-5D5B88855C49}" type="datetimeFigureOut">
              <a:rPr lang="pt-BR" smtClean="0"/>
              <a:t>20/09/2012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DBCF-9E88-4D35-A237-C7B3215CA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4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retangular com cantos arredondados 5"/>
          <p:cNvSpPr/>
          <p:nvPr/>
        </p:nvSpPr>
        <p:spPr>
          <a:xfrm>
            <a:off x="1763688" y="1412776"/>
            <a:ext cx="5688632" cy="1656184"/>
          </a:xfrm>
          <a:prstGeom prst="wedgeRoundRectCallout">
            <a:avLst>
              <a:gd name="adj1" fmla="val -93"/>
              <a:gd name="adj2" fmla="val 67187"/>
              <a:gd name="adj3" fmla="val 16667"/>
            </a:avLst>
          </a:prstGeom>
          <a:solidFill>
            <a:srgbClr val="9CBEBD">
              <a:lumMod val="20000"/>
              <a:lumOff val="80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18" y="2564904"/>
            <a:ext cx="3008982" cy="364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763688" y="1628800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Um jogo interativo de aventura 2D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4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 explicativo retangular com cantos arredondados 12"/>
          <p:cNvSpPr/>
          <p:nvPr/>
        </p:nvSpPr>
        <p:spPr>
          <a:xfrm>
            <a:off x="1331640" y="980728"/>
            <a:ext cx="5886335" cy="1781246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1331640" y="1241465"/>
            <a:ext cx="5886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Participe dessa escola diferente e jamais vista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15" name="Picture 2" descr="C:\Users\Aluno1\Desktop\Trin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31" l="3784" r="97838">
                        <a14:foregroundMark x1="58378" y1="47970" x2="58378" y2="47970"/>
                        <a14:foregroundMark x1="58378" y1="47970" x2="58378" y2="47970"/>
                        <a14:foregroundMark x1="60541" y1="51292" x2="60541" y2="51292"/>
                        <a14:foregroundMark x1="60541" y1="51292" x2="60541" y2="51292"/>
                        <a14:foregroundMark x1="60541" y1="51292" x2="60541" y2="51292"/>
                        <a14:foregroundMark x1="56216" y1="57565" x2="56216" y2="57565"/>
                        <a14:foregroundMark x1="56216" y1="57565" x2="56216" y2="57565"/>
                        <a14:foregroundMark x1="56216" y1="57565" x2="56216" y2="57565"/>
                        <a14:foregroundMark x1="55676" y1="62731" x2="55676" y2="62731"/>
                        <a14:foregroundMark x1="55676" y1="62731" x2="55676" y2="62731"/>
                        <a14:foregroundMark x1="55676" y1="62731" x2="55676" y2="62731"/>
                        <a14:foregroundMark x1="43243" y1="61624" x2="43243" y2="61624"/>
                        <a14:foregroundMark x1="43243" y1="61624" x2="43243" y2="61624"/>
                        <a14:foregroundMark x1="47027" y1="52399" x2="47027" y2="52399"/>
                        <a14:foregroundMark x1="47027" y1="52399" x2="47027" y2="52399"/>
                        <a14:foregroundMark x1="39459" y1="46494" x2="39459" y2="46494"/>
                        <a14:foregroundMark x1="39459" y1="46494" x2="39459" y2="46494"/>
                        <a14:foregroundMark x1="52973" y1="87823" x2="52973" y2="87823"/>
                        <a14:foregroundMark x1="52973" y1="87823" x2="52973" y2="87823"/>
                        <a14:foregroundMark x1="45946" y1="87085" x2="45946" y2="87085"/>
                        <a14:foregroundMark x1="45946" y1="87085" x2="45946" y2="87085"/>
                        <a14:foregroundMark x1="63243" y1="53875" x2="63243" y2="53875"/>
                        <a14:foregroundMark x1="63243" y1="53875" x2="63243" y2="5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92896"/>
            <a:ext cx="2794055" cy="40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032346" y="836712"/>
            <a:ext cx="6937797" cy="1778309"/>
          </a:xfrm>
          <a:prstGeom prst="wedgeRoundRectCallout">
            <a:avLst>
              <a:gd name="adj1" fmla="val 270"/>
              <a:gd name="adj2" fmla="val 69195"/>
              <a:gd name="adj3" fmla="val 16667"/>
            </a:avLst>
          </a:prstGeom>
          <a:solidFill>
            <a:srgbClr val="9CBEBD">
              <a:lumMod val="20000"/>
              <a:lumOff val="80000"/>
            </a:srgbClr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3" descr="C:\Users\Aluno1\Desktop\troli_zumb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7092" r="100000">
                        <a14:foregroundMark x1="34043" y1="54779" x2="34043" y2="54779"/>
                        <a14:foregroundMark x1="34043" y1="54779" x2="34043" y2="54779"/>
                        <a14:foregroundMark x1="34043" y1="54779" x2="34043" y2="54779"/>
                        <a14:foregroundMark x1="34043" y1="54779" x2="34043" y2="54779"/>
                        <a14:foregroundMark x1="34043" y1="54779" x2="34043" y2="54779"/>
                        <a14:foregroundMark x1="33333" y1="49632" x2="33333" y2="49632"/>
                        <a14:foregroundMark x1="33333" y1="49632" x2="36170" y2="48529"/>
                        <a14:foregroundMark x1="37589" y1="47059" x2="37589" y2="47059"/>
                        <a14:foregroundMark x1="36879" y1="41912" x2="36879" y2="41912"/>
                        <a14:foregroundMark x1="34043" y1="43750" x2="34043" y2="43750"/>
                        <a14:foregroundMark x1="34043" y1="43750" x2="34043" y2="43750"/>
                        <a14:foregroundMark x1="22695" y1="55147" x2="22695" y2="55147"/>
                        <a14:foregroundMark x1="22695" y1="55147" x2="22695" y2="55147"/>
                        <a14:foregroundMark x1="24113" y1="52574" x2="24113" y2="52574"/>
                        <a14:foregroundMark x1="29078" y1="52574" x2="29078" y2="52574"/>
                        <a14:foregroundMark x1="29078" y1="55147" x2="29078" y2="55147"/>
                        <a14:foregroundMark x1="48227" y1="44485" x2="48227" y2="44485"/>
                        <a14:foregroundMark x1="48227" y1="44853" x2="48227" y2="44853"/>
                        <a14:foregroundMark x1="23404" y1="92279" x2="23404" y2="92279"/>
                        <a14:foregroundMark x1="23404" y1="92279" x2="23404" y2="92279"/>
                        <a14:foregroundMark x1="56738" y1="92279" x2="56738" y2="92279"/>
                        <a14:foregroundMark x1="56738" y1="92279" x2="56738" y2="92279"/>
                        <a14:foregroundMark x1="43972" y1="28676" x2="43972" y2="28676"/>
                        <a14:foregroundMark x1="43972" y1="28676" x2="43972" y2="286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56" y="2261720"/>
            <a:ext cx="2158759" cy="416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/>
          <p:cNvSpPr txBox="1"/>
          <p:nvPr/>
        </p:nvSpPr>
        <p:spPr>
          <a:xfrm>
            <a:off x="1032346" y="1064146"/>
            <a:ext cx="693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Repleto </a:t>
            </a:r>
            <a:r>
              <a:rPr lang="pt-BR" sz="4000" kern="1200" dirty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de </a:t>
            </a: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diversos tipos de MINI-JOGOS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2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explicativo retangular com cantos arredondados 10"/>
          <p:cNvSpPr/>
          <p:nvPr/>
        </p:nvSpPr>
        <p:spPr>
          <a:xfrm>
            <a:off x="1475656" y="1124744"/>
            <a:ext cx="5328592" cy="1637230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 descr="C:\Users\Keith\Desktop\trolina_noe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850" y1="23636" x2="32850" y2="23636"/>
                        <a14:foregroundMark x1="32850" y1="23636" x2="32850" y2="23636"/>
                        <a14:foregroundMark x1="42029" y1="22424" x2="42029" y2="22424"/>
                        <a14:foregroundMark x1="42029" y1="22424" x2="42029" y2="22424"/>
                        <a14:foregroundMark x1="57488" y1="23939" x2="57488" y2="23939"/>
                        <a14:foregroundMark x1="57488" y1="23939" x2="57488" y2="23939"/>
                        <a14:foregroundMark x1="57488" y1="69697" x2="57488" y2="69697"/>
                        <a14:foregroundMark x1="57488" y1="69697" x2="57488" y2="69697"/>
                        <a14:foregroundMark x1="77295" y1="27273" x2="77295" y2="27273"/>
                        <a14:foregroundMark x1="77295" y1="27273" x2="77295" y2="27273"/>
                        <a14:foregroundMark x1="80676" y1="18788" x2="80676" y2="18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82" y="2162132"/>
            <a:ext cx="2817442" cy="44915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3"/>
          <p:cNvSpPr txBox="1"/>
          <p:nvPr/>
        </p:nvSpPr>
        <p:spPr>
          <a:xfrm>
            <a:off x="1547664" y="1196752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Varias</a:t>
            </a: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 opções de temas alternativos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3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explicativo retangular com cantos arredondados 11"/>
          <p:cNvSpPr/>
          <p:nvPr/>
        </p:nvSpPr>
        <p:spPr>
          <a:xfrm>
            <a:off x="467544" y="936015"/>
            <a:ext cx="7632848" cy="1637230"/>
          </a:xfrm>
          <a:prstGeom prst="wedgeRoundRectCallout">
            <a:avLst>
              <a:gd name="adj1" fmla="val -1684"/>
              <a:gd name="adj2" fmla="val 66061"/>
              <a:gd name="adj3" fmla="val 16667"/>
            </a:avLst>
          </a:prstGeom>
          <a:solidFill>
            <a:srgbClr val="FFFF99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aixaDeTexto 3"/>
          <p:cNvSpPr txBox="1"/>
          <p:nvPr/>
        </p:nvSpPr>
        <p:spPr>
          <a:xfrm>
            <a:off x="467544" y="1008023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Utilize os </a:t>
            </a: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cookies</a:t>
            </a:r>
            <a:r>
              <a:rPr lang="pt-BR" sz="4000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, </a:t>
            </a: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a nossa </a:t>
            </a:r>
            <a:r>
              <a:rPr lang="pt-BR" sz="4000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moeda, para </a:t>
            </a:r>
            <a:r>
              <a:rPr lang="pt-BR" sz="4000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ter mais diversão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180" y1="14628" x2="49180" y2="14628"/>
                        <a14:foregroundMark x1="49180" y1="14628" x2="49180" y2="14628"/>
                        <a14:foregroundMark x1="54098" y1="14388" x2="54098" y2="14388"/>
                        <a14:foregroundMark x1="54098" y1="14388" x2="54098" y2="14388"/>
                        <a14:foregroundMark x1="55738" y1="9832" x2="55738" y2="9832"/>
                        <a14:foregroundMark x1="55738" y1="9832" x2="55738" y2="9832"/>
                        <a14:foregroundMark x1="57787" y1="14628" x2="57787" y2="14628"/>
                        <a14:foregroundMark x1="57787" y1="14628" x2="57787" y2="14628"/>
                        <a14:foregroundMark x1="63934" y1="30935" x2="63934" y2="30935"/>
                        <a14:foregroundMark x1="53689" y1="48681" x2="53689" y2="48681"/>
                        <a14:foregroundMark x1="55738" y1="48441" x2="55738" y2="48441"/>
                        <a14:foregroundMark x1="51230" y1="50360" x2="51230" y2="50360"/>
                        <a14:foregroundMark x1="25000" y1="95444" x2="25000" y2="95444"/>
                        <a14:foregroundMark x1="35246" y1="97362" x2="35246" y2="97362"/>
                        <a14:foregroundMark x1="59426" y1="96163" x2="59426" y2="96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2" y="2232159"/>
            <a:ext cx="2512080" cy="42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4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 explicativo retangular com cantos arredondados 3"/>
          <p:cNvSpPr/>
          <p:nvPr/>
        </p:nvSpPr>
        <p:spPr>
          <a:xfrm>
            <a:off x="1331640" y="844539"/>
            <a:ext cx="7056784" cy="1778309"/>
          </a:xfrm>
          <a:prstGeom prst="wedgeRoundRectCallout">
            <a:avLst>
              <a:gd name="adj1" fmla="val 270"/>
              <a:gd name="adj2" fmla="val 6919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aixaDeTexto 3"/>
          <p:cNvSpPr txBox="1"/>
          <p:nvPr/>
        </p:nvSpPr>
        <p:spPr>
          <a:xfrm>
            <a:off x="1403648" y="1071973"/>
            <a:ext cx="693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4000" kern="1200" dirty="0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O jogo foi feito em HTML5, 		CSS3 e </a:t>
            </a:r>
            <a:r>
              <a:rPr lang="pt-BR" sz="4000" kern="1200" dirty="0" err="1" smtClean="0">
                <a:solidFill>
                  <a:srgbClr val="000000"/>
                </a:solidFill>
                <a:effectLst/>
                <a:latin typeface="Comic Sans MS"/>
                <a:ea typeface="Times New Roman"/>
                <a:cs typeface="Arial"/>
              </a:rPr>
              <a:t>JavaScript</a:t>
            </a:r>
            <a:endParaRPr lang="pt-BR" sz="40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02768"/>
            <a:ext cx="2820540" cy="44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19249588">
            <a:off x="85854" y="3476529"/>
            <a:ext cx="6820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latin typeface="Comic Sans MS" pitchFamily="66" charset="0"/>
              </a:rPr>
              <a:t>Curta também as nossas</a:t>
            </a:r>
          </a:p>
          <a:p>
            <a:pPr algn="r"/>
            <a:r>
              <a:rPr lang="pt-BR" sz="4400" b="1" dirty="0" smtClean="0">
                <a:latin typeface="Comic Sans MS" pitchFamily="66" charset="0"/>
              </a:rPr>
              <a:t>paginas no </a:t>
            </a:r>
            <a:r>
              <a:rPr lang="pt-BR" sz="4400" b="1" dirty="0" err="1" smtClean="0">
                <a:latin typeface="Comic Sans MS" pitchFamily="66" charset="0"/>
              </a:rPr>
              <a:t>facebook</a:t>
            </a:r>
            <a:endParaRPr lang="pt-BR" sz="4400" b="1" dirty="0">
              <a:latin typeface="Comic Sans MS" pitchFamily="66" charset="0"/>
            </a:endParaRPr>
          </a:p>
        </p:txBody>
      </p:sp>
      <p:pic>
        <p:nvPicPr>
          <p:cNvPr id="1028" name="Picture 4" descr="http://www.buttonshut.com/Facebook-Buttons/Facebook-Buttons-1-10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9588">
            <a:off x="6256288" y="1017871"/>
            <a:ext cx="1048177" cy="10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vainteratividade.com/wp-content/uploads/2012/03/curti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r="20163"/>
          <a:stretch/>
        </p:blipFill>
        <p:spPr bwMode="auto">
          <a:xfrm rot="19249588">
            <a:off x="7119428" y="260571"/>
            <a:ext cx="1056698" cy="10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4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17"/>
          <a:stretch/>
        </p:blipFill>
        <p:spPr>
          <a:xfrm>
            <a:off x="107504" y="44864"/>
            <a:ext cx="8923945" cy="216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3" r="33521"/>
          <a:stretch/>
        </p:blipFill>
        <p:spPr>
          <a:xfrm>
            <a:off x="1304609" y="2349120"/>
            <a:ext cx="6219719" cy="216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8"/>
          <a:stretch/>
        </p:blipFill>
        <p:spPr>
          <a:xfrm>
            <a:off x="904793" y="4653136"/>
            <a:ext cx="72676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-18329" y="1580599"/>
            <a:ext cx="916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err="1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Product</a:t>
            </a:r>
            <a:r>
              <a:rPr lang="pt-BR" sz="7200" b="1" dirty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 Vision </a:t>
            </a:r>
            <a:r>
              <a:rPr lang="pt-BR" sz="7200" b="1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Box</a:t>
            </a:r>
            <a:endParaRPr lang="pt-BR" sz="7200" dirty="0">
              <a:latin typeface="Times New Roman"/>
              <a:ea typeface="Times New Roman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21244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 smtClean="0">
                <a:solidFill>
                  <a:srgbClr val="000000"/>
                </a:solidFill>
                <a:latin typeface="Comic Sans MS"/>
                <a:ea typeface="Times New Roman"/>
                <a:cs typeface="Arial"/>
              </a:rPr>
              <a:t>DOCUMENTOS</a:t>
            </a:r>
            <a:endParaRPr lang="pt-BR" sz="7200" dirty="0">
              <a:latin typeface="Times New Roman"/>
              <a:ea typeface="Times New Roman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0014" y="4509120"/>
            <a:ext cx="47500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Comic Sans MS" pitchFamily="66" charset="0"/>
              </a:rPr>
              <a:t>GAME DESIGN DOCUMENT</a:t>
            </a:r>
          </a:p>
          <a:p>
            <a:endParaRPr lang="pt-BR" sz="2000" b="1" dirty="0" smtClean="0">
              <a:latin typeface="Comic Sans MS" pitchFamily="66" charset="0"/>
            </a:endParaRPr>
          </a:p>
          <a:p>
            <a:r>
              <a:rPr lang="pt-BR" sz="2000" b="1" dirty="0" smtClean="0">
                <a:latin typeface="Comic Sans MS" pitchFamily="66" charset="0"/>
              </a:rPr>
              <a:t>ELEVATOR STATEMENT</a:t>
            </a:r>
          </a:p>
          <a:p>
            <a:endParaRPr lang="pt-BR" sz="2000" b="1" dirty="0" smtClean="0">
              <a:latin typeface="Comic Sans MS" pitchFamily="66" charset="0"/>
            </a:endParaRPr>
          </a:p>
          <a:p>
            <a:r>
              <a:rPr lang="pt-BR" sz="2000" b="1" dirty="0" smtClean="0">
                <a:latin typeface="Comic Sans MS" pitchFamily="66" charset="0"/>
              </a:rPr>
              <a:t>CASOS DE USO</a:t>
            </a:r>
          </a:p>
          <a:p>
            <a:endParaRPr lang="pt-BR" sz="2000" b="1" dirty="0" smtClean="0">
              <a:latin typeface="Comic Sans MS" pitchFamily="66" charset="0"/>
            </a:endParaRPr>
          </a:p>
          <a:p>
            <a:r>
              <a:rPr lang="pt-BR" sz="2000" b="1" dirty="0" smtClean="0">
                <a:latin typeface="Comic Sans MS" pitchFamily="66" charset="0"/>
              </a:rPr>
              <a:t>ACTOR GOAL LIST / CASE BRIEFS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53791" y="3109024"/>
            <a:ext cx="2262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latin typeface="Comic Sans MS" pitchFamily="66" charset="0"/>
              </a:rPr>
              <a:t>PC 1</a:t>
            </a:r>
          </a:p>
          <a:p>
            <a:r>
              <a:rPr lang="pt-BR" sz="7200" b="1" dirty="0" smtClean="0">
                <a:latin typeface="Comic Sans MS" pitchFamily="66" charset="0"/>
              </a:rPr>
              <a:t>PC 2</a:t>
            </a:r>
          </a:p>
          <a:p>
            <a:r>
              <a:rPr lang="pt-BR" sz="7200" b="1" dirty="0" smtClean="0">
                <a:latin typeface="Comic Sans MS" pitchFamily="66" charset="0"/>
              </a:rPr>
              <a:t>PC 3</a:t>
            </a:r>
            <a:endParaRPr lang="pt-BR" sz="7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09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74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Aluno1</cp:lastModifiedBy>
  <cp:revision>26</cp:revision>
  <cp:lastPrinted>2012-07-06T03:23:13Z</cp:lastPrinted>
  <dcterms:created xsi:type="dcterms:W3CDTF">2012-07-06T02:40:39Z</dcterms:created>
  <dcterms:modified xsi:type="dcterms:W3CDTF">2012-09-20T19:49:03Z</dcterms:modified>
</cp:coreProperties>
</file>