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99"/>
    <a:srgbClr val="FFCCCC"/>
    <a:srgbClr val="FF9999"/>
    <a:srgbClr val="FF5050"/>
    <a:srgbClr val="A50021"/>
    <a:srgbClr val="FFFF66"/>
    <a:srgbClr val="FFFF99"/>
    <a:srgbClr val="CCCC00"/>
    <a:srgbClr val="D9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11" autoAdjust="0"/>
  </p:normalViewPr>
  <p:slideViewPr>
    <p:cSldViewPr>
      <p:cViewPr>
        <p:scale>
          <a:sx n="100" d="100"/>
          <a:sy n="100" d="100"/>
        </p:scale>
        <p:origin x="-66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14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69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68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020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05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70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85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61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16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55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00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7C9B-2C34-48E6-B7BC-AB62F124E8BB}" type="datetimeFigureOut">
              <a:rPr lang="pt-BR" smtClean="0"/>
              <a:pPr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E82D-EC5E-4C9F-9F0A-34535FF93B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04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uno1\Desktop\UGS_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9" t="19046" r="20710" b="27708"/>
          <a:stretch/>
        </p:blipFill>
        <p:spPr bwMode="auto">
          <a:xfrm>
            <a:off x="476250" y="1000125"/>
            <a:ext cx="77152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4725144"/>
            <a:ext cx="9144000" cy="1008112"/>
          </a:xfrm>
          <a:prstGeom prst="rect">
            <a:avLst/>
          </a:prstGeom>
          <a:ln>
            <a:noFill/>
          </a:ln>
          <a:effectLst>
            <a:glow rad="127000">
              <a:schemeClr val="bg1"/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tholicSchoolGirls BB" pitchFamily="34" charset="0"/>
                <a:ea typeface="CatholicSchoolGirls Intl BB" pitchFamily="2" charset="0"/>
              </a:rPr>
              <a:t>Ultimate</a:t>
            </a:r>
            <a:r>
              <a:rPr lang="pt-BR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tholicSchoolGirls BB" pitchFamily="34" charset="0"/>
                <a:ea typeface="CatholicSchoolGirls Intl BB" pitchFamily="2" charset="0"/>
              </a:rPr>
              <a:t> </a:t>
            </a:r>
            <a:r>
              <a:rPr lang="pt-BR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holicSchoolGirls BB" pitchFamily="34" charset="0"/>
                <a:ea typeface="CatholicSchoolGirls Intl BB" pitchFamily="2" charset="0"/>
              </a:rPr>
              <a:t>Game</a:t>
            </a:r>
            <a:r>
              <a:rPr lang="pt-BR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holicSchoolGirls BB" pitchFamily="34" charset="0"/>
                <a:ea typeface="CatholicSchoolGirls Intl BB" pitchFamily="2" charset="0"/>
              </a:rPr>
              <a:t> </a:t>
            </a:r>
            <a:r>
              <a:rPr lang="pt-BR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holicSchoolGirls BB" pitchFamily="34" charset="0"/>
                <a:ea typeface="CatholicSchoolGirls Intl BB" pitchFamily="2" charset="0"/>
              </a:rPr>
              <a:t>School</a:t>
            </a:r>
            <a:endParaRPr lang="pt-BR" sz="6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atholicSchoolGirls B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544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uno1\Desktop\android-waving-deca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30" b="76417" l="3667" r="97667">
                        <a14:foregroundMark x1="11167" y1="34735" x2="11167" y2="34735"/>
                        <a14:foregroundMark x1="11167" y1="34735" x2="11167" y2="34735"/>
                        <a14:foregroundMark x1="11167" y1="34735" x2="11167" y2="34735"/>
                        <a14:foregroundMark x1="54500" y1="44059" x2="54500" y2="44059"/>
                        <a14:foregroundMark x1="54500" y1="44059" x2="54500" y2="44059"/>
                        <a14:foregroundMark x1="54500" y1="44059" x2="54500" y2="44059"/>
                        <a14:foregroundMark x1="92000" y1="66545" x2="92000" y2="66545"/>
                        <a14:foregroundMark x1="92000" y1="66545" x2="92000" y2="66545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0" t="16972" r="-600" b="24389"/>
          <a:stretch/>
        </p:blipFill>
        <p:spPr bwMode="auto">
          <a:xfrm>
            <a:off x="1750504" y="3802757"/>
            <a:ext cx="5715000" cy="3055243"/>
          </a:xfrm>
          <a:prstGeom prst="rect">
            <a:avLst/>
          </a:prstGeom>
          <a:extLst/>
        </p:spPr>
      </p:pic>
      <p:sp>
        <p:nvSpPr>
          <p:cNvPr id="5" name="Texto explicativo retangular com cantos arredondados 4"/>
          <p:cNvSpPr/>
          <p:nvPr/>
        </p:nvSpPr>
        <p:spPr>
          <a:xfrm>
            <a:off x="467544" y="1484784"/>
            <a:ext cx="8424936" cy="2016224"/>
          </a:xfrm>
          <a:prstGeom prst="wedgeRoundRectCallout">
            <a:avLst>
              <a:gd name="adj1" fmla="val -13327"/>
              <a:gd name="adj2" fmla="val 7352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b="1" spc="50" dirty="0" smtClean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 que é o UGS?</a:t>
            </a:r>
            <a:endParaRPr lang="pt-BR" b="1" spc="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00201"/>
            <a:ext cx="7931224" cy="1756791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 err="1" smtClean="0"/>
              <a:t>Ultimate</a:t>
            </a:r>
            <a:r>
              <a:rPr lang="pt-BR" dirty="0" smtClean="0"/>
              <a:t> Game </a:t>
            </a:r>
            <a:r>
              <a:rPr lang="pt-BR" dirty="0" err="1" smtClean="0"/>
              <a:t>School</a:t>
            </a:r>
            <a:r>
              <a:rPr lang="pt-BR" dirty="0" smtClean="0"/>
              <a:t> é um jogo para  aparelhos móveis que possuam acelerômetro, </a:t>
            </a:r>
            <a:r>
              <a:rPr lang="pt-BR" dirty="0" err="1" smtClean="0"/>
              <a:t>touch</a:t>
            </a:r>
            <a:r>
              <a:rPr lang="pt-BR" dirty="0" smtClean="0"/>
              <a:t> e </a:t>
            </a:r>
            <a:r>
              <a:rPr lang="pt-BR" dirty="0" err="1" smtClean="0"/>
              <a:t>android</a:t>
            </a:r>
            <a:r>
              <a:rPr lang="pt-BR" dirty="0" smtClean="0"/>
              <a:t> da versão 2.3 ou superior.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20977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323528" y="1340769"/>
            <a:ext cx="8352928" cy="4032447"/>
          </a:xfrm>
          <a:prstGeom prst="wedgeRoundRectCallout">
            <a:avLst>
              <a:gd name="adj1" fmla="val -93"/>
              <a:gd name="adj2" fmla="val 5847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296144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 que ele tem de diferente?</a:t>
            </a:r>
            <a:endParaRPr lang="pt-BR" sz="4800" b="1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84784"/>
            <a:ext cx="8136904" cy="36724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sz="3100" dirty="0" smtClean="0"/>
              <a:t>O diferencial do UGS está em seu conteúdo. A história se passa em um ambiente escolar idealizado, onde jovens estudantes aprendem se divertindo.</a:t>
            </a:r>
          </a:p>
          <a:p>
            <a:pPr marL="0" indent="0" algn="just">
              <a:buNone/>
            </a:pPr>
            <a:r>
              <a:rPr lang="pt-BR" sz="3100" dirty="0" smtClean="0"/>
              <a:t>	Seus </a:t>
            </a:r>
            <a:r>
              <a:rPr lang="pt-BR" sz="3100" dirty="0" err="1" smtClean="0"/>
              <a:t>mini-jogos</a:t>
            </a:r>
            <a:r>
              <a:rPr lang="pt-BR" sz="3100" dirty="0" smtClean="0"/>
              <a:t> além de proporcionarem horas de diversão, estimulam reflexos, memória e até a fixação de fórmulas matemáticas.</a:t>
            </a:r>
            <a:endParaRPr lang="pt-BR" sz="3100" dirty="0"/>
          </a:p>
        </p:txBody>
      </p:sp>
      <p:pic>
        <p:nvPicPr>
          <p:cNvPr id="4" name="Picture 3" descr="C:\Users\Aluno1\Desktop\trolinho_ta_d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19" b="82512" l="12155" r="80939">
                        <a14:foregroundMark x1="25138" y1="76108" x2="25138" y2="76108"/>
                        <a14:foregroundMark x1="24033" y1="74877" x2="24033" y2="74877"/>
                        <a14:foregroundMark x1="24586" y1="75123" x2="24586" y2="75123"/>
                        <a14:foregroundMark x1="25138" y1="76108" x2="25138" y2="76108"/>
                        <a14:foregroundMark x1="32044" y1="78325" x2="32044" y2="78325"/>
                        <a14:foregroundMark x1="32320" y1="78325" x2="32320" y2="78325"/>
                        <a14:foregroundMark x1="32597" y1="78325" x2="32597" y2="78325"/>
                        <a14:foregroundMark x1="71823" y1="73153" x2="71823" y2="73153"/>
                        <a14:foregroundMark x1="72652" y1="73153" x2="72652" y2="73153"/>
                        <a14:foregroundMark x1="72928" y1="73153" x2="72928" y2="73153"/>
                        <a14:foregroundMark x1="73204" y1="72906" x2="73204" y2="72906"/>
                        <a14:foregroundMark x1="44475" y1="60837" x2="44475" y2="60837"/>
                        <a14:foregroundMark x1="44475" y1="60345" x2="44475" y2="60345"/>
                        <a14:foregroundMark x1="44475" y1="58867" x2="45304" y2="57143"/>
                        <a14:foregroundMark x1="45856" y1="55911" x2="46133" y2="55172"/>
                        <a14:foregroundMark x1="46133" y1="54187" x2="46133" y2="54187"/>
                        <a14:foregroundMark x1="46133" y1="53695" x2="44475" y2="54187"/>
                        <a14:foregroundMark x1="41713" y1="55172" x2="39779" y2="56897"/>
                        <a14:foregroundMark x1="39227" y1="58128" x2="39503" y2="59113"/>
                        <a14:foregroundMark x1="42541" y1="59852" x2="46961" y2="58867"/>
                        <a14:foregroundMark x1="50829" y1="58621" x2="53315" y2="58621"/>
                        <a14:foregroundMark x1="53867" y1="58128" x2="53039" y2="56897"/>
                        <a14:foregroundMark x1="49724" y1="51478" x2="47238" y2="47783"/>
                        <a14:foregroundMark x1="46685" y1="46798" x2="46685" y2="46305"/>
                        <a14:foregroundMark x1="46685" y1="46059" x2="46685" y2="47044"/>
                        <a14:foregroundMark x1="45580" y1="47044" x2="42541" y2="46552"/>
                        <a14:foregroundMark x1="39227" y1="45320" x2="39227" y2="45320"/>
                        <a14:foregroundMark x1="38950" y1="44335" x2="38950" y2="44828"/>
                        <a14:foregroundMark x1="37017" y1="44089" x2="36188" y2="43842"/>
                        <a14:foregroundMark x1="34530" y1="43350" x2="34530" y2="43350"/>
                        <a14:foregroundMark x1="33978" y1="43103" x2="33978" y2="43103"/>
                        <a14:foregroundMark x1="33978" y1="43103" x2="33978" y2="43842"/>
                        <a14:foregroundMark x1="34530" y1="44335" x2="35083" y2="45074"/>
                        <a14:foregroundMark x1="36188" y1="45074" x2="36740" y2="45320"/>
                        <a14:foregroundMark x1="37017" y1="45320" x2="38398" y2="46059"/>
                        <a14:foregroundMark x1="68508" y1="72414" x2="68508" y2="72414"/>
                        <a14:foregroundMark x1="68508" y1="72414" x2="68508" y2="72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06" t="8568" r="19441" b="18840"/>
          <a:stretch/>
        </p:blipFill>
        <p:spPr bwMode="auto">
          <a:xfrm>
            <a:off x="7003851" y="4408512"/>
            <a:ext cx="184038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3854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9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395536" y="1484784"/>
            <a:ext cx="8568952" cy="2808312"/>
          </a:xfrm>
          <a:prstGeom prst="wedgeRoundRectCallout">
            <a:avLst>
              <a:gd name="adj1" fmla="val -1684"/>
              <a:gd name="adj2" fmla="val 66061"/>
              <a:gd name="adj3" fmla="val 16667"/>
            </a:avLst>
          </a:prstGeom>
          <a:solidFill>
            <a:srgbClr val="FFCC99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b="1" spc="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 História: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600201"/>
            <a:ext cx="8208912" cy="25488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O objetivo do jogo é passar de ano, e para cumprir essa façanha o jogador precisa derrotar os desafios dos professores. Cada desafio dá uma nota, e só é possível concluir o jogo com notas altas.</a:t>
            </a:r>
            <a:endParaRPr lang="pt-BR" dirty="0"/>
          </a:p>
        </p:txBody>
      </p:sp>
      <p:pic>
        <p:nvPicPr>
          <p:cNvPr id="1026" name="Picture 2" descr="C:\Users\Aluno1\Desktop\Tri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31" l="3784" r="97838">
                        <a14:foregroundMark x1="58378" y1="47970" x2="58378" y2="47970"/>
                        <a14:foregroundMark x1="58378" y1="47970" x2="58378" y2="47970"/>
                        <a14:foregroundMark x1="60541" y1="51292" x2="60541" y2="51292"/>
                        <a14:foregroundMark x1="60541" y1="51292" x2="60541" y2="51292"/>
                        <a14:foregroundMark x1="60541" y1="51292" x2="60541" y2="51292"/>
                        <a14:foregroundMark x1="56216" y1="57565" x2="56216" y2="57565"/>
                        <a14:foregroundMark x1="56216" y1="57565" x2="56216" y2="57565"/>
                        <a14:foregroundMark x1="56216" y1="57565" x2="56216" y2="57565"/>
                        <a14:foregroundMark x1="55676" y1="62731" x2="55676" y2="62731"/>
                        <a14:foregroundMark x1="55676" y1="62731" x2="55676" y2="62731"/>
                        <a14:foregroundMark x1="55676" y1="62731" x2="55676" y2="62731"/>
                        <a14:foregroundMark x1="43243" y1="61624" x2="43243" y2="61624"/>
                        <a14:foregroundMark x1="43243" y1="61624" x2="43243" y2="61624"/>
                        <a14:foregroundMark x1="47027" y1="52399" x2="47027" y2="52399"/>
                        <a14:foregroundMark x1="47027" y1="52399" x2="47027" y2="52399"/>
                        <a14:foregroundMark x1="39459" y1="46494" x2="39459" y2="46494"/>
                        <a14:foregroundMark x1="39459" y1="46494" x2="39459" y2="46494"/>
                        <a14:foregroundMark x1="52973" y1="87823" x2="52973" y2="87823"/>
                        <a14:foregroundMark x1="52973" y1="87823" x2="52973" y2="87823"/>
                        <a14:foregroundMark x1="45946" y1="87085" x2="45946" y2="87085"/>
                        <a14:foregroundMark x1="45946" y1="87085" x2="45946" y2="87085"/>
                        <a14:foregroundMark x1="63243" y1="53875" x2="63243" y2="53875"/>
                        <a14:foregroundMark x1="63243" y1="53875" x2="63243" y2="5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67" y="4092005"/>
            <a:ext cx="1702413" cy="24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61492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explicativo retangular com cantos arredondados 10"/>
          <p:cNvSpPr/>
          <p:nvPr/>
        </p:nvSpPr>
        <p:spPr>
          <a:xfrm>
            <a:off x="248072" y="1340768"/>
            <a:ext cx="8496944" cy="3312368"/>
          </a:xfrm>
          <a:prstGeom prst="wedgeRoundRectCallout">
            <a:avLst>
              <a:gd name="adj1" fmla="val 3936"/>
              <a:gd name="adj2" fmla="val 6259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b="1" spc="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Público alvo: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2262" y="1484785"/>
            <a:ext cx="7938170" cy="266429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 smtClean="0"/>
              <a:t>	O jogo é desenvolvido para estudantes em geral de ensino médio, mas com maior foco no público infanto-juvenil e amantes de mini-jogos.</a:t>
            </a:r>
          </a:p>
          <a:p>
            <a:pPr marL="0" indent="0" algn="just">
              <a:buNone/>
            </a:pPr>
            <a:r>
              <a:rPr lang="pt-BR" dirty="0" smtClean="0"/>
              <a:t>	Não contém itens violentos, tornando-o adequado para toda a família. 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180" y1="14628" x2="49180" y2="14628"/>
                        <a14:foregroundMark x1="49180" y1="14628" x2="49180" y2="14628"/>
                        <a14:foregroundMark x1="54098" y1="14388" x2="54098" y2="14388"/>
                        <a14:foregroundMark x1="54098" y1="14388" x2="54098" y2="14388"/>
                        <a14:foregroundMark x1="55738" y1="9832" x2="55738" y2="9832"/>
                        <a14:foregroundMark x1="55738" y1="9832" x2="55738" y2="9832"/>
                        <a14:foregroundMark x1="57787" y1="14628" x2="57787" y2="14628"/>
                        <a14:foregroundMark x1="57787" y1="14628" x2="57787" y2="14628"/>
                        <a14:foregroundMark x1="63934" y1="30935" x2="63934" y2="30935"/>
                        <a14:foregroundMark x1="53689" y1="48681" x2="53689" y2="48681"/>
                        <a14:foregroundMark x1="55738" y1="48441" x2="55738" y2="48441"/>
                        <a14:foregroundMark x1="51230" y1="50360" x2="51230" y2="50360"/>
                        <a14:foregroundMark x1="29508" y1="97362" x2="29508" y2="97362"/>
                        <a14:foregroundMark x1="29508" y1="97362" x2="29508" y2="97362"/>
                        <a14:foregroundMark x1="32377" y1="96403" x2="32377" y2="96403"/>
                        <a14:foregroundMark x1="32377" y1="96403" x2="32377" y2="96403"/>
                        <a14:foregroundMark x1="63115" y1="94964" x2="63115" y2="94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05064"/>
            <a:ext cx="1656184" cy="28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9748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6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b="1" dirty="0" err="1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Skins</a:t>
            </a:r>
            <a:r>
              <a:rPr lang="pt-BR" b="1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pt-BR" b="1" dirty="0">
              <a:ln w="12700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flipH="1">
            <a:off x="611555" y="1412777"/>
            <a:ext cx="7632851" cy="57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Exemplo de </a:t>
            </a:r>
            <a:r>
              <a:rPr lang="pt-BR" dirty="0" err="1" smtClean="0"/>
              <a:t>skins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341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Especial de Natal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0" y="5805264"/>
            <a:ext cx="903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b="1" dirty="0" smtClean="0">
                <a:solidFill>
                  <a:srgbClr val="2F2B20"/>
                </a:solidFill>
              </a:rPr>
              <a:t>Índia</a:t>
            </a:r>
            <a:endParaRPr lang="pt-BR" b="1" dirty="0">
              <a:solidFill>
                <a:srgbClr val="2F2B2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084168" y="5805264"/>
            <a:ext cx="3059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Zumbi</a:t>
            </a:r>
            <a:endParaRPr lang="pt-BR" b="1" dirty="0"/>
          </a:p>
        </p:txBody>
      </p:sp>
      <p:pic>
        <p:nvPicPr>
          <p:cNvPr id="5" name="Picture 2" descr="C:\Users\Keith\Desktop\trolina_no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1993557" cy="3177183"/>
          </a:xfrm>
          <a:prstGeom prst="rect">
            <a:avLst/>
          </a:prstGeom>
          <a:ln w="228600" cap="sq" cmpd="thickThin">
            <a:solidFill>
              <a:srgbClr val="00206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luno1\Desktop\troli_zumb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29" y="2276871"/>
            <a:ext cx="1646995" cy="3177183"/>
          </a:xfrm>
          <a:prstGeom prst="rect">
            <a:avLst/>
          </a:prstGeom>
          <a:ln w="228600" cap="sq" cmpd="thickThin">
            <a:solidFill>
              <a:srgbClr val="00206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271804"/>
            <a:ext cx="1987792" cy="3182250"/>
          </a:xfrm>
          <a:prstGeom prst="rect">
            <a:avLst/>
          </a:prstGeom>
          <a:ln w="228600" cap="sq" cmpd="thickThin">
            <a:solidFill>
              <a:srgbClr val="00206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912190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b="1" dirty="0" err="1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Screenshots</a:t>
            </a:r>
            <a:endParaRPr lang="pt-BR" b="1" dirty="0">
              <a:ln w="12700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379" y="1412776"/>
            <a:ext cx="3402021" cy="20882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9" y="1412775"/>
            <a:ext cx="3388359" cy="25971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5" r="4663"/>
          <a:stretch/>
        </p:blipFill>
        <p:spPr>
          <a:xfrm>
            <a:off x="507187" y="4374951"/>
            <a:ext cx="3611662" cy="2160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808004"/>
            <a:ext cx="3573135" cy="2723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955270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r="-150" b="654"/>
          <a:stretch/>
        </p:blipFill>
        <p:spPr>
          <a:xfrm>
            <a:off x="0" y="-1"/>
            <a:ext cx="9143999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626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3328393"/>
            <a:ext cx="9144000" cy="2044823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Bruno </a:t>
            </a:r>
            <a:r>
              <a:rPr lang="pt-BR" dirty="0" err="1" smtClean="0"/>
              <a:t>Welsing</a:t>
            </a:r>
            <a:r>
              <a:rPr lang="pt-BR" dirty="0" smtClean="0"/>
              <a:t> Baptista</a:t>
            </a:r>
          </a:p>
          <a:p>
            <a:pPr marL="0" indent="0" algn="ctr">
              <a:buNone/>
            </a:pPr>
            <a:r>
              <a:rPr lang="pt-BR" dirty="0"/>
              <a:t>Gabriel Miranda </a:t>
            </a:r>
            <a:r>
              <a:rPr lang="pt-BR" dirty="0" err="1"/>
              <a:t>Julio</a:t>
            </a:r>
            <a:r>
              <a:rPr lang="pt-BR" dirty="0"/>
              <a:t> Oliveira da Costa</a:t>
            </a:r>
          </a:p>
          <a:p>
            <a:pPr marL="0" indent="0" algn="ctr">
              <a:buNone/>
            </a:pPr>
            <a:r>
              <a:rPr lang="pt-BR" dirty="0" smtClean="0"/>
              <a:t>Rebecca Louise Facundo Rowland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5334307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800" b="1" cap="none" spc="50" dirty="0" smtClean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tholicSchoolGirls BB" pitchFamily="34" charset="0"/>
              </a:rPr>
              <a:t>Coordenador:</a:t>
            </a:r>
            <a:endParaRPr lang="pt-BR" sz="4800" b="1" cap="none" spc="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tholicSchoolGirls BB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601257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Rafael de Pinho André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7976" l="1250" r="99063">
                        <a14:foregroundMark x1="56797" y1="40119" x2="56797" y2="40119"/>
                        <a14:foregroundMark x1="63281" y1="39762" x2="63281" y2="39762"/>
                        <a14:foregroundMark x1="70234" y1="40119" x2="70234" y2="40119"/>
                        <a14:foregroundMark x1="76719" y1="39286" x2="76719" y2="39286"/>
                        <a14:foregroundMark x1="79922" y1="40952" x2="79922" y2="40952"/>
                        <a14:foregroundMark x1="85703" y1="40952" x2="85703" y2="40952"/>
                        <a14:foregroundMark x1="50078" y1="60833" x2="50078" y2="60833"/>
                        <a14:foregroundMark x1="54219" y1="63690" x2="54219" y2="63690"/>
                        <a14:foregroundMark x1="60547" y1="62024" x2="60547" y2="62024"/>
                        <a14:foregroundMark x1="67031" y1="62024" x2="67031" y2="62024"/>
                        <a14:foregroundMark x1="72266" y1="63690" x2="72266" y2="63690"/>
                        <a14:foregroundMark x1="78438" y1="63690" x2="78438" y2="63690"/>
                        <a14:backgroundMark x1="81797" y1="38690" x2="81797" y2="38690"/>
                        <a14:backgroundMark x1="84531" y1="37500" x2="84531" y2="37500"/>
                        <a14:backgroundMark x1="84375" y1="39286" x2="84375" y2="39286"/>
                        <a14:backgroundMark x1="87344" y1="36667" x2="87344" y2="36667"/>
                        <a14:backgroundMark x1="78750" y1="39286" x2="78750" y2="39286"/>
                        <a14:backgroundMark x1="65938" y1="38929" x2="65938" y2="38929"/>
                        <a14:backgroundMark x1="49531" y1="58333" x2="49531" y2="58333"/>
                        <a14:backgroundMark x1="73906" y1="60238" x2="73906" y2="60238"/>
                        <a14:backgroundMark x1="9609" y1="69405" x2="9609" y2="69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42" t="20704" r="7500" b="16475"/>
          <a:stretch/>
        </p:blipFill>
        <p:spPr>
          <a:xfrm>
            <a:off x="2214916" y="44624"/>
            <a:ext cx="4661340" cy="220486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2420888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800" b="1" cap="none" spc="50" dirty="0" smtClean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tholicSchoolGirls BB" pitchFamily="34" charset="0"/>
              </a:rPr>
              <a:t>Integrantes :</a:t>
            </a:r>
            <a:endParaRPr lang="pt-BR" sz="4800" b="1" cap="none" spc="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tholicSchoolGirls BB" pitchFamily="34" charset="0"/>
            </a:endParaRPr>
          </a:p>
        </p:txBody>
      </p:sp>
      <p:pic>
        <p:nvPicPr>
          <p:cNvPr id="1026" name="Picture 2" descr="C:\Users\Keith\Desktop\goro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1915797"/>
            <a:ext cx="2024605" cy="184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2042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82</Words>
  <Application>Microsoft Office PowerPoint</Application>
  <PresentationFormat>Apresentação na tela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O que é o UGS?</vt:lpstr>
      <vt:lpstr>O que ele tem de diferente?</vt:lpstr>
      <vt:lpstr>A História:</vt:lpstr>
      <vt:lpstr>Público alvo:</vt:lpstr>
      <vt:lpstr>Skins:</vt:lpstr>
      <vt:lpstr>Screenshots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Aluno1</dc:creator>
  <cp:lastModifiedBy>Keith</cp:lastModifiedBy>
  <cp:revision>38</cp:revision>
  <dcterms:created xsi:type="dcterms:W3CDTF">2012-07-04T14:27:55Z</dcterms:created>
  <dcterms:modified xsi:type="dcterms:W3CDTF">2012-07-11T04:34:24Z</dcterms:modified>
</cp:coreProperties>
</file>