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9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2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2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5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7434-303E-45F2-B17E-4E6FB05BC65E}" type="datetimeFigureOut">
              <a:rPr lang="pt-BR" smtClean="0"/>
              <a:t>12/09/2012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E3B4-3C86-4930-8BA7-C0F015776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60000" y="260648"/>
            <a:ext cx="1224000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483768" y="3068961"/>
            <a:ext cx="1656040" cy="10081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55808" y="3140969"/>
            <a:ext cx="158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2">
                    <a:lumMod val="75000"/>
                  </a:schemeClr>
                </a:solidFill>
              </a:rPr>
              <a:t>SOBRE O JOGO</a:t>
            </a:r>
            <a:endParaRPr lang="pt-BR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60000" y="287650"/>
            <a:ext cx="129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2">
                    <a:lumMod val="75000"/>
                  </a:schemeClr>
                </a:solidFill>
              </a:rPr>
              <a:t>HOME</a:t>
            </a:r>
            <a:endParaRPr lang="pt-BR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43608" y="2636912"/>
            <a:ext cx="1296000" cy="9156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43608" y="2663914"/>
            <a:ext cx="129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COMO JOGAR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211960" y="2852936"/>
            <a:ext cx="100817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85864" y="2879938"/>
            <a:ext cx="934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tx2"/>
                </a:solidFill>
              </a:rPr>
              <a:t>JOGO</a:t>
            </a:r>
            <a:endParaRPr lang="pt-BR" sz="2500" dirty="0">
              <a:solidFill>
                <a:schemeClr val="tx2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520" y="1943835"/>
            <a:ext cx="165307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0592" y="1982554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NOTÍCIAS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039984" y="3429000"/>
            <a:ext cx="1620248" cy="10801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076056" y="3548470"/>
            <a:ext cx="151216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MOEDAS DO JOGO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55576" y="4869160"/>
            <a:ext cx="165307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24648" y="4907879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HISTÓRIA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72288" y="3095963"/>
            <a:ext cx="2232160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288" y="3134682"/>
            <a:ext cx="2232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COMUNIDADE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6876256" y="2447891"/>
            <a:ext cx="1152128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948120" y="2486610"/>
            <a:ext cx="1008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MIDIA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383424" y="1772816"/>
            <a:ext cx="165307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452496" y="1811535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CONTATO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78490" y="4077072"/>
            <a:ext cx="2088264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78490" y="4111610"/>
            <a:ext cx="2088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INTRODUÇÃO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827584" y="5661248"/>
            <a:ext cx="2304256" cy="6210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99592" y="5733255"/>
            <a:ext cx="216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PERSONAGENS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565238" y="4680139"/>
            <a:ext cx="1950978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625972" y="4716143"/>
            <a:ext cx="1890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MINIJOGOS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3760075" y="5301208"/>
            <a:ext cx="1800200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779912" y="5339927"/>
            <a:ext cx="1731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O COLÉGIO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82112" y="3640032"/>
            <a:ext cx="909956" cy="43704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1" idx="7"/>
          </p:cNvCxnSpPr>
          <p:nvPr/>
        </p:nvCxnSpPr>
        <p:spPr>
          <a:xfrm flipV="1">
            <a:off x="2166561" y="3940469"/>
            <a:ext cx="591842" cy="100909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2483768" y="4077072"/>
            <a:ext cx="575888" cy="1584176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4067945" y="3778747"/>
            <a:ext cx="1224169" cy="87322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 flipV="1">
            <a:off x="3756131" y="4002744"/>
            <a:ext cx="815869" cy="1298464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V="1">
            <a:off x="1078056" y="620689"/>
            <a:ext cx="2989889" cy="132314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220072" y="526177"/>
            <a:ext cx="2953960" cy="1246639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1742894" y="692696"/>
            <a:ext cx="2469066" cy="194421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V="1">
            <a:off x="3299152" y="764704"/>
            <a:ext cx="1056824" cy="230425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H="1" flipV="1">
            <a:off x="4860032" y="764704"/>
            <a:ext cx="864164" cy="2666797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35" idx="0"/>
          </p:cNvCxnSpPr>
          <p:nvPr/>
        </p:nvCxnSpPr>
        <p:spPr>
          <a:xfrm flipH="1" flipV="1">
            <a:off x="5147888" y="620689"/>
            <a:ext cx="2304432" cy="1827202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H="1" flipV="1">
            <a:off x="5004048" y="692696"/>
            <a:ext cx="1862832" cy="244198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H="1" flipV="1">
            <a:off x="4572000" y="764704"/>
            <a:ext cx="118688" cy="2068938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3275680" y="5904275"/>
            <a:ext cx="1008112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203848" y="5942994"/>
            <a:ext cx="1223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ITENS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Conector reto 48"/>
          <p:cNvCxnSpPr>
            <a:endCxn id="18" idx="4"/>
          </p:cNvCxnSpPr>
          <p:nvPr/>
        </p:nvCxnSpPr>
        <p:spPr>
          <a:xfrm flipH="1" flipV="1">
            <a:off x="3311788" y="4077072"/>
            <a:ext cx="277164" cy="1827203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82448" y="1103410"/>
            <a:ext cx="1221200" cy="54906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51520" y="1142129"/>
            <a:ext cx="10801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3">
                    <a:lumMod val="50000"/>
                  </a:schemeClr>
                </a:solidFill>
              </a:rPr>
              <a:t>INICIO</a:t>
            </a:r>
            <a:endParaRPr lang="pt-BR" sz="25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4" name="Conector reto 53"/>
          <p:cNvCxnSpPr>
            <a:stCxn id="51" idx="0"/>
            <a:endCxn id="4" idx="2"/>
          </p:cNvCxnSpPr>
          <p:nvPr/>
        </p:nvCxnSpPr>
        <p:spPr>
          <a:xfrm flipV="1">
            <a:off x="793048" y="512676"/>
            <a:ext cx="3166952" cy="590734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Aluno1</dc:creator>
  <cp:lastModifiedBy>Bruno Welsing</cp:lastModifiedBy>
  <cp:revision>9</cp:revision>
  <dcterms:created xsi:type="dcterms:W3CDTF">2012-08-29T14:50:02Z</dcterms:created>
  <dcterms:modified xsi:type="dcterms:W3CDTF">2012-09-12T04:39:29Z</dcterms:modified>
</cp:coreProperties>
</file>