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74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7434-303E-45F2-B17E-4E6FB05BC65E}" type="datetimeFigureOut">
              <a:rPr lang="pt-BR" smtClean="0"/>
              <a:t>04/09/2012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8E3B4-3C86-4930-8BA7-C0F015776E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3891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7434-303E-45F2-B17E-4E6FB05BC65E}" type="datetimeFigureOut">
              <a:rPr lang="pt-BR" smtClean="0"/>
              <a:t>04/09/2012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8E3B4-3C86-4930-8BA7-C0F015776E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8451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7434-303E-45F2-B17E-4E6FB05BC65E}" type="datetimeFigureOut">
              <a:rPr lang="pt-BR" smtClean="0"/>
              <a:t>04/09/2012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8E3B4-3C86-4930-8BA7-C0F015776E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824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7434-303E-45F2-B17E-4E6FB05BC65E}" type="datetimeFigureOut">
              <a:rPr lang="pt-BR" smtClean="0"/>
              <a:t>04/09/2012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8E3B4-3C86-4930-8BA7-C0F015776E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7429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7434-303E-45F2-B17E-4E6FB05BC65E}" type="datetimeFigureOut">
              <a:rPr lang="pt-BR" smtClean="0"/>
              <a:t>04/09/2012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8E3B4-3C86-4930-8BA7-C0F015776E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1137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7434-303E-45F2-B17E-4E6FB05BC65E}" type="datetimeFigureOut">
              <a:rPr lang="pt-BR" smtClean="0"/>
              <a:t>04/09/2012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8E3B4-3C86-4930-8BA7-C0F015776E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8333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7434-303E-45F2-B17E-4E6FB05BC65E}" type="datetimeFigureOut">
              <a:rPr lang="pt-BR" smtClean="0"/>
              <a:t>04/09/2012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8E3B4-3C86-4930-8BA7-C0F015776E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9627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7434-303E-45F2-B17E-4E6FB05BC65E}" type="datetimeFigureOut">
              <a:rPr lang="pt-BR" smtClean="0"/>
              <a:t>04/09/2012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8E3B4-3C86-4930-8BA7-C0F015776E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5968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7434-303E-45F2-B17E-4E6FB05BC65E}" type="datetimeFigureOut">
              <a:rPr lang="pt-BR" smtClean="0"/>
              <a:t>04/09/2012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8E3B4-3C86-4930-8BA7-C0F015776E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3108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7434-303E-45F2-B17E-4E6FB05BC65E}" type="datetimeFigureOut">
              <a:rPr lang="pt-BR" smtClean="0"/>
              <a:t>04/09/2012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8E3B4-3C86-4930-8BA7-C0F015776E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3577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7434-303E-45F2-B17E-4E6FB05BC65E}" type="datetimeFigureOut">
              <a:rPr lang="pt-BR" smtClean="0"/>
              <a:t>04/09/2012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8E3B4-3C86-4930-8BA7-C0F015776E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8587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77434-303E-45F2-B17E-4E6FB05BC65E}" type="datetimeFigureOut">
              <a:rPr lang="pt-BR" smtClean="0"/>
              <a:t>04/09/2012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8E3B4-3C86-4930-8BA7-C0F015776E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129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3960000" y="260648"/>
            <a:ext cx="1224000" cy="50405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" name="Elipse 17"/>
          <p:cNvSpPr/>
          <p:nvPr/>
        </p:nvSpPr>
        <p:spPr>
          <a:xfrm>
            <a:off x="2483768" y="3068961"/>
            <a:ext cx="1656040" cy="1008111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2555808" y="3140969"/>
            <a:ext cx="1584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dirty="0" smtClean="0">
                <a:solidFill>
                  <a:schemeClr val="accent3">
                    <a:lumMod val="50000"/>
                  </a:schemeClr>
                </a:solidFill>
              </a:rPr>
              <a:t>SOBRE O JOGO</a:t>
            </a:r>
            <a:endParaRPr lang="pt-BR" sz="25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3960000" y="287650"/>
            <a:ext cx="1296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dirty="0" smtClean="0">
                <a:solidFill>
                  <a:schemeClr val="accent2">
                    <a:lumMod val="75000"/>
                  </a:schemeClr>
                </a:solidFill>
              </a:rPr>
              <a:t>INÍCIO</a:t>
            </a:r>
            <a:endParaRPr lang="pt-BR" sz="25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Elipse 20"/>
          <p:cNvSpPr/>
          <p:nvPr/>
        </p:nvSpPr>
        <p:spPr>
          <a:xfrm>
            <a:off x="1043608" y="2636912"/>
            <a:ext cx="1296000" cy="915644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1043608" y="2663914"/>
            <a:ext cx="1296000" cy="86177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500" dirty="0" smtClean="0">
                <a:solidFill>
                  <a:schemeClr val="accent3">
                    <a:lumMod val="50000"/>
                  </a:schemeClr>
                </a:solidFill>
              </a:rPr>
              <a:t>COMO JOGAR</a:t>
            </a:r>
            <a:endParaRPr lang="pt-BR" sz="25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3" name="Elipse 22"/>
          <p:cNvSpPr/>
          <p:nvPr/>
        </p:nvSpPr>
        <p:spPr>
          <a:xfrm>
            <a:off x="4211960" y="2852936"/>
            <a:ext cx="1008176" cy="50405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4285864" y="2879938"/>
            <a:ext cx="93427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dirty="0" smtClean="0">
                <a:solidFill>
                  <a:schemeClr val="accent2">
                    <a:lumMod val="75000"/>
                  </a:schemeClr>
                </a:solidFill>
              </a:rPr>
              <a:t>JOGO</a:t>
            </a:r>
            <a:endParaRPr lang="pt-BR" sz="25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5" name="Elipse 24"/>
          <p:cNvSpPr/>
          <p:nvPr/>
        </p:nvSpPr>
        <p:spPr>
          <a:xfrm>
            <a:off x="251520" y="1943835"/>
            <a:ext cx="1653072" cy="549061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320592" y="1982554"/>
            <a:ext cx="158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dirty="0" smtClean="0">
                <a:solidFill>
                  <a:schemeClr val="accent3">
                    <a:lumMod val="50000"/>
                  </a:schemeClr>
                </a:solidFill>
              </a:rPr>
              <a:t>NOTÍCIAS</a:t>
            </a:r>
            <a:endParaRPr lang="pt-BR" sz="25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7" name="Elipse 26"/>
          <p:cNvSpPr/>
          <p:nvPr/>
        </p:nvSpPr>
        <p:spPr>
          <a:xfrm>
            <a:off x="5039984" y="3429000"/>
            <a:ext cx="1620248" cy="1080119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5076056" y="3548470"/>
            <a:ext cx="1512168" cy="86177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500" dirty="0" smtClean="0">
                <a:solidFill>
                  <a:schemeClr val="accent3">
                    <a:lumMod val="50000"/>
                  </a:schemeClr>
                </a:solidFill>
              </a:rPr>
              <a:t>MOEDAS DO JOGO</a:t>
            </a:r>
            <a:endParaRPr lang="pt-BR" sz="25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1" name="Elipse 30"/>
          <p:cNvSpPr/>
          <p:nvPr/>
        </p:nvSpPr>
        <p:spPr>
          <a:xfrm>
            <a:off x="755576" y="4869160"/>
            <a:ext cx="1653072" cy="549061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824648" y="4907879"/>
            <a:ext cx="158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dirty="0" smtClean="0">
                <a:solidFill>
                  <a:schemeClr val="tx2"/>
                </a:solidFill>
              </a:rPr>
              <a:t>HISTÓRIA</a:t>
            </a:r>
            <a:endParaRPr lang="pt-BR" sz="2500" dirty="0">
              <a:solidFill>
                <a:schemeClr val="tx2"/>
              </a:solidFill>
            </a:endParaRPr>
          </a:p>
        </p:txBody>
      </p:sp>
      <p:sp>
        <p:nvSpPr>
          <p:cNvPr id="33" name="Elipse 32"/>
          <p:cNvSpPr/>
          <p:nvPr/>
        </p:nvSpPr>
        <p:spPr>
          <a:xfrm>
            <a:off x="6372288" y="3095963"/>
            <a:ext cx="2232160" cy="549061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6372288" y="3134682"/>
            <a:ext cx="22321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dirty="0" smtClean="0">
                <a:solidFill>
                  <a:schemeClr val="accent3">
                    <a:lumMod val="50000"/>
                  </a:schemeClr>
                </a:solidFill>
              </a:rPr>
              <a:t>COMUNIDADE</a:t>
            </a:r>
            <a:endParaRPr lang="pt-BR" sz="25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5" name="Elipse 34"/>
          <p:cNvSpPr/>
          <p:nvPr/>
        </p:nvSpPr>
        <p:spPr>
          <a:xfrm>
            <a:off x="6876256" y="2447891"/>
            <a:ext cx="1152128" cy="549061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6948120" y="2486610"/>
            <a:ext cx="100825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dirty="0" smtClean="0">
                <a:solidFill>
                  <a:schemeClr val="accent3">
                    <a:lumMod val="50000"/>
                  </a:schemeClr>
                </a:solidFill>
              </a:rPr>
              <a:t>MIDIA</a:t>
            </a:r>
            <a:endParaRPr lang="pt-BR" sz="25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7" name="Elipse 36"/>
          <p:cNvSpPr/>
          <p:nvPr/>
        </p:nvSpPr>
        <p:spPr>
          <a:xfrm>
            <a:off x="7383424" y="1772816"/>
            <a:ext cx="1653072" cy="549061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8" name="CaixaDeTexto 37"/>
          <p:cNvSpPr txBox="1"/>
          <p:nvPr/>
        </p:nvSpPr>
        <p:spPr>
          <a:xfrm>
            <a:off x="7452496" y="1811535"/>
            <a:ext cx="158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dirty="0" smtClean="0">
                <a:solidFill>
                  <a:schemeClr val="accent3">
                    <a:lumMod val="50000"/>
                  </a:schemeClr>
                </a:solidFill>
              </a:rPr>
              <a:t>CONTATO</a:t>
            </a:r>
            <a:endParaRPr lang="pt-BR" sz="25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9" name="Elipse 38"/>
          <p:cNvSpPr/>
          <p:nvPr/>
        </p:nvSpPr>
        <p:spPr>
          <a:xfrm>
            <a:off x="178490" y="4077072"/>
            <a:ext cx="2088264" cy="549061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0" name="CaixaDeTexto 39"/>
          <p:cNvSpPr txBox="1"/>
          <p:nvPr/>
        </p:nvSpPr>
        <p:spPr>
          <a:xfrm>
            <a:off x="178490" y="4111610"/>
            <a:ext cx="20882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dirty="0" smtClean="0">
                <a:solidFill>
                  <a:schemeClr val="tx2"/>
                </a:solidFill>
              </a:rPr>
              <a:t>INTRODUÇÃO</a:t>
            </a:r>
            <a:endParaRPr lang="pt-BR" sz="2500" dirty="0">
              <a:solidFill>
                <a:schemeClr val="tx2"/>
              </a:solidFill>
            </a:endParaRPr>
          </a:p>
        </p:txBody>
      </p:sp>
      <p:sp>
        <p:nvSpPr>
          <p:cNvPr id="41" name="Elipse 40"/>
          <p:cNvSpPr/>
          <p:nvPr/>
        </p:nvSpPr>
        <p:spPr>
          <a:xfrm>
            <a:off x="827584" y="5661248"/>
            <a:ext cx="2304256" cy="621069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2" name="CaixaDeTexto 41"/>
          <p:cNvSpPr txBox="1"/>
          <p:nvPr/>
        </p:nvSpPr>
        <p:spPr>
          <a:xfrm>
            <a:off x="899592" y="5733255"/>
            <a:ext cx="21600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dirty="0" smtClean="0">
                <a:solidFill>
                  <a:schemeClr val="tx2"/>
                </a:solidFill>
              </a:rPr>
              <a:t>PERSONAGENS</a:t>
            </a:r>
            <a:endParaRPr lang="pt-BR" sz="2500" dirty="0">
              <a:solidFill>
                <a:schemeClr val="tx2"/>
              </a:solidFill>
            </a:endParaRPr>
          </a:p>
        </p:txBody>
      </p:sp>
      <p:sp>
        <p:nvSpPr>
          <p:cNvPr id="45" name="Elipse 44"/>
          <p:cNvSpPr/>
          <p:nvPr/>
        </p:nvSpPr>
        <p:spPr>
          <a:xfrm>
            <a:off x="4565238" y="4680139"/>
            <a:ext cx="1950978" cy="549061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6" name="CaixaDeTexto 45"/>
          <p:cNvSpPr txBox="1"/>
          <p:nvPr/>
        </p:nvSpPr>
        <p:spPr>
          <a:xfrm>
            <a:off x="4625972" y="4716143"/>
            <a:ext cx="189024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dirty="0" smtClean="0">
                <a:solidFill>
                  <a:schemeClr val="tx2"/>
                </a:solidFill>
              </a:rPr>
              <a:t>MINI-JOGOS</a:t>
            </a:r>
            <a:endParaRPr lang="pt-BR" sz="2500" dirty="0">
              <a:solidFill>
                <a:schemeClr val="tx2"/>
              </a:solidFill>
            </a:endParaRPr>
          </a:p>
        </p:txBody>
      </p:sp>
      <p:sp>
        <p:nvSpPr>
          <p:cNvPr id="47" name="Elipse 46"/>
          <p:cNvSpPr/>
          <p:nvPr/>
        </p:nvSpPr>
        <p:spPr>
          <a:xfrm>
            <a:off x="3760075" y="5301208"/>
            <a:ext cx="1800200" cy="549061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8" name="CaixaDeTexto 47"/>
          <p:cNvSpPr txBox="1"/>
          <p:nvPr/>
        </p:nvSpPr>
        <p:spPr>
          <a:xfrm>
            <a:off x="3779912" y="5339927"/>
            <a:ext cx="173112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dirty="0" smtClean="0">
                <a:solidFill>
                  <a:schemeClr val="tx2"/>
                </a:solidFill>
              </a:rPr>
              <a:t>O COLÉGIO</a:t>
            </a:r>
            <a:endParaRPr lang="pt-BR" sz="2500" dirty="0">
              <a:solidFill>
                <a:schemeClr val="tx2"/>
              </a:solidFill>
            </a:endParaRPr>
          </a:p>
        </p:txBody>
      </p:sp>
      <p:cxnSp>
        <p:nvCxnSpPr>
          <p:cNvPr id="50" name="Conector reto 49"/>
          <p:cNvCxnSpPr/>
          <p:nvPr/>
        </p:nvCxnSpPr>
        <p:spPr>
          <a:xfrm flipV="1">
            <a:off x="1582112" y="3640032"/>
            <a:ext cx="909956" cy="437040"/>
          </a:xfrm>
          <a:prstGeom prst="line">
            <a:avLst/>
          </a:prstGeom>
          <a:ln w="25400" cmpd="sng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ector reto 52"/>
          <p:cNvCxnSpPr>
            <a:stCxn id="31" idx="7"/>
          </p:cNvCxnSpPr>
          <p:nvPr/>
        </p:nvCxnSpPr>
        <p:spPr>
          <a:xfrm flipV="1">
            <a:off x="2166561" y="3940469"/>
            <a:ext cx="591842" cy="1009099"/>
          </a:xfrm>
          <a:prstGeom prst="line">
            <a:avLst/>
          </a:prstGeom>
          <a:ln w="25400" cmpd="sng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ector reto 54"/>
          <p:cNvCxnSpPr/>
          <p:nvPr/>
        </p:nvCxnSpPr>
        <p:spPr>
          <a:xfrm flipV="1">
            <a:off x="2483768" y="4077072"/>
            <a:ext cx="575888" cy="1584176"/>
          </a:xfrm>
          <a:prstGeom prst="line">
            <a:avLst/>
          </a:prstGeom>
          <a:ln w="25400" cmpd="sng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ector reto 56"/>
          <p:cNvCxnSpPr/>
          <p:nvPr/>
        </p:nvCxnSpPr>
        <p:spPr>
          <a:xfrm flipH="1" flipV="1">
            <a:off x="4067945" y="3778747"/>
            <a:ext cx="1224169" cy="873229"/>
          </a:xfrm>
          <a:prstGeom prst="line">
            <a:avLst/>
          </a:prstGeom>
          <a:ln w="25400" cmpd="sng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onector reto 59"/>
          <p:cNvCxnSpPr/>
          <p:nvPr/>
        </p:nvCxnSpPr>
        <p:spPr>
          <a:xfrm flipH="1" flipV="1">
            <a:off x="3756131" y="4002744"/>
            <a:ext cx="815869" cy="1298464"/>
          </a:xfrm>
          <a:prstGeom prst="line">
            <a:avLst/>
          </a:prstGeom>
          <a:ln w="25400" cmpd="sng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ector reto 61"/>
          <p:cNvCxnSpPr>
            <a:endCxn id="4" idx="2"/>
          </p:cNvCxnSpPr>
          <p:nvPr/>
        </p:nvCxnSpPr>
        <p:spPr>
          <a:xfrm flipV="1">
            <a:off x="1078056" y="512676"/>
            <a:ext cx="2881944" cy="1431160"/>
          </a:xfrm>
          <a:prstGeom prst="line">
            <a:avLst/>
          </a:prstGeom>
          <a:ln w="25400" cmpd="sng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onector reto 63"/>
          <p:cNvCxnSpPr/>
          <p:nvPr/>
        </p:nvCxnSpPr>
        <p:spPr>
          <a:xfrm>
            <a:off x="5220072" y="526177"/>
            <a:ext cx="2953960" cy="1246639"/>
          </a:xfrm>
          <a:prstGeom prst="line">
            <a:avLst/>
          </a:prstGeom>
          <a:ln w="25400" cmpd="sng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Conector reto 65"/>
          <p:cNvCxnSpPr/>
          <p:nvPr/>
        </p:nvCxnSpPr>
        <p:spPr>
          <a:xfrm flipV="1">
            <a:off x="1742894" y="692696"/>
            <a:ext cx="2396914" cy="1944217"/>
          </a:xfrm>
          <a:prstGeom prst="line">
            <a:avLst/>
          </a:prstGeom>
          <a:ln w="25400" cmpd="sng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reto 67"/>
          <p:cNvCxnSpPr/>
          <p:nvPr/>
        </p:nvCxnSpPr>
        <p:spPr>
          <a:xfrm flipV="1">
            <a:off x="3299152" y="764704"/>
            <a:ext cx="1056824" cy="2304258"/>
          </a:xfrm>
          <a:prstGeom prst="line">
            <a:avLst/>
          </a:prstGeom>
          <a:ln w="25400" cmpd="sng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ector reto 69"/>
          <p:cNvCxnSpPr/>
          <p:nvPr/>
        </p:nvCxnSpPr>
        <p:spPr>
          <a:xfrm flipH="1" flipV="1">
            <a:off x="4860032" y="764704"/>
            <a:ext cx="864164" cy="2666797"/>
          </a:xfrm>
          <a:prstGeom prst="line">
            <a:avLst/>
          </a:prstGeom>
          <a:ln w="25400" cmpd="sng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Conector reto 71"/>
          <p:cNvCxnSpPr>
            <a:stCxn id="35" idx="0"/>
          </p:cNvCxnSpPr>
          <p:nvPr/>
        </p:nvCxnSpPr>
        <p:spPr>
          <a:xfrm flipH="1" flipV="1">
            <a:off x="5147888" y="620689"/>
            <a:ext cx="2304432" cy="1827202"/>
          </a:xfrm>
          <a:prstGeom prst="line">
            <a:avLst/>
          </a:prstGeom>
          <a:ln w="25400" cmpd="sng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Conector reto 80"/>
          <p:cNvCxnSpPr/>
          <p:nvPr/>
        </p:nvCxnSpPr>
        <p:spPr>
          <a:xfrm flipH="1" flipV="1">
            <a:off x="5004048" y="692696"/>
            <a:ext cx="1862832" cy="2441988"/>
          </a:xfrm>
          <a:prstGeom prst="line">
            <a:avLst/>
          </a:prstGeom>
          <a:ln w="25400" cmpd="sng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Conector reto 82"/>
          <p:cNvCxnSpPr/>
          <p:nvPr/>
        </p:nvCxnSpPr>
        <p:spPr>
          <a:xfrm flipH="1" flipV="1">
            <a:off x="4572000" y="764704"/>
            <a:ext cx="118688" cy="2068938"/>
          </a:xfrm>
          <a:prstGeom prst="line">
            <a:avLst/>
          </a:prstGeom>
          <a:ln w="25400" cmpd="sng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Elipse 42"/>
          <p:cNvSpPr/>
          <p:nvPr/>
        </p:nvSpPr>
        <p:spPr>
          <a:xfrm>
            <a:off x="3275680" y="5904275"/>
            <a:ext cx="1008112" cy="549061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4" name="CaixaDeTexto 43"/>
          <p:cNvSpPr txBox="1"/>
          <p:nvPr/>
        </p:nvSpPr>
        <p:spPr>
          <a:xfrm>
            <a:off x="3203848" y="5942994"/>
            <a:ext cx="12239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dirty="0" smtClean="0">
                <a:solidFill>
                  <a:schemeClr val="tx2"/>
                </a:solidFill>
              </a:rPr>
              <a:t>ITENS</a:t>
            </a:r>
            <a:endParaRPr lang="pt-BR" sz="2500" dirty="0">
              <a:solidFill>
                <a:schemeClr val="tx2"/>
              </a:solidFill>
            </a:endParaRPr>
          </a:p>
        </p:txBody>
      </p:sp>
      <p:cxnSp>
        <p:nvCxnSpPr>
          <p:cNvPr id="49" name="Conector reto 48"/>
          <p:cNvCxnSpPr>
            <a:endCxn id="18" idx="4"/>
          </p:cNvCxnSpPr>
          <p:nvPr/>
        </p:nvCxnSpPr>
        <p:spPr>
          <a:xfrm flipH="1" flipV="1">
            <a:off x="3311788" y="4077072"/>
            <a:ext cx="277164" cy="1827203"/>
          </a:xfrm>
          <a:prstGeom prst="line">
            <a:avLst/>
          </a:prstGeom>
          <a:ln w="25400" cmpd="sng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35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21</Words>
  <Application>Microsoft Office PowerPoint</Application>
  <PresentationFormat>Apresentação na tela 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Aluno1</dc:creator>
  <cp:lastModifiedBy>Aluno1</cp:lastModifiedBy>
  <cp:revision>6</cp:revision>
  <dcterms:created xsi:type="dcterms:W3CDTF">2012-08-29T14:50:02Z</dcterms:created>
  <dcterms:modified xsi:type="dcterms:W3CDTF">2012-09-04T17:14:34Z</dcterms:modified>
</cp:coreProperties>
</file>