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8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84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44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43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79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11/07/2012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14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11/07/2012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3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11/07/2012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00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11/07/2012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97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11/07/2012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57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10DA-C170-4B2E-B19E-46C2120A1F2C}" type="datetimeFigureOut">
              <a:rPr lang="pt-BR" smtClean="0"/>
              <a:t>11/07/2012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02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710DA-C170-4B2E-B19E-46C2120A1F2C}" type="datetimeFigureOut">
              <a:rPr lang="pt-BR" smtClean="0"/>
              <a:t>11/07/2012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B6379-94BA-4AAB-8788-EF20E391D4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84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1"/>
            <a:ext cx="4344485" cy="2666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140968"/>
            <a:ext cx="4320480" cy="3311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5" r="4663"/>
          <a:stretch/>
        </p:blipFill>
        <p:spPr>
          <a:xfrm>
            <a:off x="4572000" y="188640"/>
            <a:ext cx="4458465" cy="2666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69" y="3152274"/>
            <a:ext cx="4517725" cy="3443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812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</dc:creator>
  <cp:lastModifiedBy>Bruno</cp:lastModifiedBy>
  <cp:revision>1</cp:revision>
  <dcterms:created xsi:type="dcterms:W3CDTF">2012-07-11T03:32:07Z</dcterms:created>
  <dcterms:modified xsi:type="dcterms:W3CDTF">2012-07-11T03:36:49Z</dcterms:modified>
</cp:coreProperties>
</file>