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3" r:id="rId3"/>
    <p:sldId id="264" r:id="rId4"/>
    <p:sldId id="265" r:id="rId5"/>
    <p:sldId id="261" r:id="rId6"/>
    <p:sldId id="285" r:id="rId7"/>
    <p:sldId id="262" r:id="rId8"/>
    <p:sldId id="286" r:id="rId9"/>
    <p:sldId id="271" r:id="rId10"/>
    <p:sldId id="288" r:id="rId11"/>
    <p:sldId id="272" r:id="rId12"/>
    <p:sldId id="289" r:id="rId13"/>
    <p:sldId id="277" r:id="rId14"/>
    <p:sldId id="290" r:id="rId15"/>
    <p:sldId id="278" r:id="rId16"/>
    <p:sldId id="291" r:id="rId17"/>
    <p:sldId id="293" r:id="rId18"/>
    <p:sldId id="292" r:id="rId19"/>
    <p:sldId id="295" r:id="rId20"/>
    <p:sldId id="296" r:id="rId21"/>
    <p:sldId id="298" r:id="rId22"/>
    <p:sldId id="284" r:id="rId23"/>
    <p:sldId id="283" r:id="rId2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A4CEA-A9B0-2349-BA90-8AEC4EC71D9C}" v="3392" dt="2025-01-06T23:46:3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wenzel" userId="dea3cd9fdb84304c" providerId="Windows Live" clId="Web-{7D1A4CEA-A9B0-2349-BA90-8AEC4EC71D9C}"/>
    <pc:docChg chg="addSld delSld modSld sldOrd">
      <pc:chgData name="bruno wenzel" userId="dea3cd9fdb84304c" providerId="Windows Live" clId="Web-{7D1A4CEA-A9B0-2349-BA90-8AEC4EC71D9C}" dt="2025-01-06T23:46:35.185" v="1902" actId="1076"/>
      <pc:docMkLst>
        <pc:docMk/>
      </pc:docMkLst>
      <pc:sldChg chg="addSp delSp modSp">
        <pc:chgData name="bruno wenzel" userId="dea3cd9fdb84304c" providerId="Windows Live" clId="Web-{7D1A4CEA-A9B0-2349-BA90-8AEC4EC71D9C}" dt="2025-01-06T22:24:37.552" v="396" actId="20577"/>
        <pc:sldMkLst>
          <pc:docMk/>
          <pc:sldMk cId="2060185118" sldId="257"/>
        </pc:sldMkLst>
        <pc:spChg chg="mod ord">
          <ac:chgData name="bruno wenzel" userId="dea3cd9fdb84304c" providerId="Windows Live" clId="Web-{7D1A4CEA-A9B0-2349-BA90-8AEC4EC71D9C}" dt="2025-01-06T22:08:34.152" v="42"/>
          <ac:spMkLst>
            <pc:docMk/>
            <pc:sldMk cId="2060185118" sldId="257"/>
            <ac:spMk id="2" creationId="{BC59D0F3-0831-BB4F-5869-4C89A7608B75}"/>
          </ac:spMkLst>
        </pc:spChg>
        <pc:spChg chg="mod ord modVis">
          <ac:chgData name="bruno wenzel" userId="dea3cd9fdb84304c" providerId="Windows Live" clId="Web-{7D1A4CEA-A9B0-2349-BA90-8AEC4EC71D9C}" dt="2025-01-06T22:16:54.818" v="293"/>
          <ac:spMkLst>
            <pc:docMk/>
            <pc:sldMk cId="2060185118" sldId="257"/>
            <ac:spMk id="10" creationId="{87405FB1-0AFE-DF6D-4838-8755D3F2C988}"/>
          </ac:spMkLst>
        </pc:spChg>
        <pc:spChg chg="mod ord modVis">
          <ac:chgData name="bruno wenzel" userId="dea3cd9fdb84304c" providerId="Windows Live" clId="Web-{7D1A4CEA-A9B0-2349-BA90-8AEC4EC71D9C}" dt="2025-01-06T22:17:25.584" v="304" actId="1076"/>
          <ac:spMkLst>
            <pc:docMk/>
            <pc:sldMk cId="2060185118" sldId="257"/>
            <ac:spMk id="13" creationId="{429024B7-8E30-E5DB-74CA-5CCE07B84C5A}"/>
          </ac:spMkLst>
        </pc:spChg>
        <pc:spChg chg="mod ord">
          <ac:chgData name="bruno wenzel" userId="dea3cd9fdb84304c" providerId="Windows Live" clId="Web-{7D1A4CEA-A9B0-2349-BA90-8AEC4EC71D9C}" dt="2025-01-06T22:16:51.599" v="291" actId="1076"/>
          <ac:spMkLst>
            <pc:docMk/>
            <pc:sldMk cId="2060185118" sldId="257"/>
            <ac:spMk id="14" creationId="{CECE1AD7-AD65-2877-B848-F4A38CF96147}"/>
          </ac:spMkLst>
        </pc:spChg>
        <pc:spChg chg="mod ord">
          <ac:chgData name="bruno wenzel" userId="dea3cd9fdb84304c" providerId="Windows Live" clId="Web-{7D1A4CEA-A9B0-2349-BA90-8AEC4EC71D9C}" dt="2025-01-06T22:19:24.432" v="378" actId="20577"/>
          <ac:spMkLst>
            <pc:docMk/>
            <pc:sldMk cId="2060185118" sldId="257"/>
            <ac:spMk id="15" creationId="{4AC64B63-F496-F80D-2DF0-D95D155A98DB}"/>
          </ac:spMkLst>
        </pc:spChg>
        <pc:spChg chg="ord">
          <ac:chgData name="bruno wenzel" userId="dea3cd9fdb84304c" providerId="Windows Live" clId="Web-{7D1A4CEA-A9B0-2349-BA90-8AEC4EC71D9C}" dt="2025-01-06T22:11:04.720" v="86"/>
          <ac:spMkLst>
            <pc:docMk/>
            <pc:sldMk cId="2060185118" sldId="257"/>
            <ac:spMk id="16" creationId="{8A5EDDAD-04F3-2FDC-9612-B1EBD47701CD}"/>
          </ac:spMkLst>
        </pc:spChg>
        <pc:spChg chg="mod">
          <ac:chgData name="bruno wenzel" userId="dea3cd9fdb84304c" providerId="Windows Live" clId="Web-{7D1A4CEA-A9B0-2349-BA90-8AEC4EC71D9C}" dt="2025-01-06T22:24:37.552" v="396" actId="20577"/>
          <ac:spMkLst>
            <pc:docMk/>
            <pc:sldMk cId="2060185118" sldId="257"/>
            <ac:spMk id="17" creationId="{6275A980-272E-6995-30C1-C7DA34BD34F2}"/>
          </ac:spMkLst>
        </pc:spChg>
        <pc:picChg chg="add del mod">
          <ac:chgData name="bruno wenzel" userId="dea3cd9fdb84304c" providerId="Windows Live" clId="Web-{7D1A4CEA-A9B0-2349-BA90-8AEC4EC71D9C}" dt="2025-01-06T22:06:40.867" v="15"/>
          <ac:picMkLst>
            <pc:docMk/>
            <pc:sldMk cId="2060185118" sldId="257"/>
            <ac:picMk id="3" creationId="{0E23DF19-C473-FBD1-BE8A-140C4CD15D69}"/>
          </ac:picMkLst>
        </pc:picChg>
        <pc:picChg chg="add del mod ord modCrop">
          <ac:chgData name="bruno wenzel" userId="dea3cd9fdb84304c" providerId="Windows Live" clId="Web-{7D1A4CEA-A9B0-2349-BA90-8AEC4EC71D9C}" dt="2025-01-06T22:12:41.559" v="104" actId="1076"/>
          <ac:picMkLst>
            <pc:docMk/>
            <pc:sldMk cId="2060185118" sldId="257"/>
            <ac:picMk id="4" creationId="{8E8A9BAD-A411-74E2-56DA-CA79A04881AF}"/>
          </ac:picMkLst>
        </pc:picChg>
        <pc:picChg chg="add del">
          <ac:chgData name="bruno wenzel" userId="dea3cd9fdb84304c" providerId="Windows Live" clId="Web-{7D1A4CEA-A9B0-2349-BA90-8AEC4EC71D9C}" dt="2025-01-06T22:07:16.478" v="26"/>
          <ac:picMkLst>
            <pc:docMk/>
            <pc:sldMk cId="2060185118" sldId="257"/>
            <ac:picMk id="5" creationId="{37B0524B-3D93-0DB0-4816-D121B4197E9C}"/>
          </ac:picMkLst>
        </pc:picChg>
        <pc:picChg chg="del">
          <ac:chgData name="bruno wenzel" userId="dea3cd9fdb84304c" providerId="Windows Live" clId="Web-{7D1A4CEA-A9B0-2349-BA90-8AEC4EC71D9C}" dt="2025-01-06T22:07:18.103" v="27"/>
          <ac:picMkLst>
            <pc:docMk/>
            <pc:sldMk cId="2060185118" sldId="257"/>
            <ac:picMk id="8" creationId="{EA26D580-CAFF-82C8-5A63-D0CFDDFA665B}"/>
          </ac:picMkLst>
        </pc:picChg>
      </pc:sldChg>
      <pc:sldChg chg="modSp">
        <pc:chgData name="bruno wenzel" userId="dea3cd9fdb84304c" providerId="Windows Live" clId="Web-{7D1A4CEA-A9B0-2349-BA90-8AEC4EC71D9C}" dt="2025-01-06T23:31:31.649" v="1373" actId="20577"/>
        <pc:sldMkLst>
          <pc:docMk/>
          <pc:sldMk cId="667043201" sldId="261"/>
        </pc:sldMkLst>
        <pc:spChg chg="mod">
          <ac:chgData name="bruno wenzel" userId="dea3cd9fdb84304c" providerId="Windows Live" clId="Web-{7D1A4CEA-A9B0-2349-BA90-8AEC4EC71D9C}" dt="2025-01-06T23:11:20.183" v="677" actId="20577"/>
          <ac:spMkLst>
            <pc:docMk/>
            <pc:sldMk cId="667043201" sldId="261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4:20.748" v="1185" actId="20577"/>
          <ac:spMkLst>
            <pc:docMk/>
            <pc:sldMk cId="667043201" sldId="261"/>
            <ac:spMk id="6" creationId="{4F6127F0-6CC7-2E82-46AB-DF602C5CC776}"/>
          </ac:spMkLst>
        </pc:spChg>
        <pc:spChg chg="mod">
          <ac:chgData name="bruno wenzel" userId="dea3cd9fdb84304c" providerId="Windows Live" clId="Web-{7D1A4CEA-A9B0-2349-BA90-8AEC4EC71D9C}" dt="2025-01-06T23:31:31.649" v="1373" actId="20577"/>
          <ac:spMkLst>
            <pc:docMk/>
            <pc:sldMk cId="667043201" sldId="261"/>
            <ac:spMk id="10" creationId="{90E6D8A5-1A1A-B921-5118-21A6BD3F4E3D}"/>
          </ac:spMkLst>
        </pc:spChg>
      </pc:sldChg>
      <pc:sldChg chg="modSp">
        <pc:chgData name="bruno wenzel" userId="dea3cd9fdb84304c" providerId="Windows Live" clId="Web-{7D1A4CEA-A9B0-2349-BA90-8AEC4EC71D9C}" dt="2025-01-06T23:31:28.446" v="1371" actId="20577"/>
        <pc:sldMkLst>
          <pc:docMk/>
          <pc:sldMk cId="4098851528" sldId="262"/>
        </pc:sldMkLst>
        <pc:spChg chg="mod">
          <ac:chgData name="bruno wenzel" userId="dea3cd9fdb84304c" providerId="Windows Live" clId="Web-{7D1A4CEA-A9B0-2349-BA90-8AEC4EC71D9C}" dt="2025-01-06T23:16:27.003" v="781" actId="20577"/>
          <ac:spMkLst>
            <pc:docMk/>
            <pc:sldMk cId="4098851528" sldId="262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4:17.967" v="1184" actId="20577"/>
          <ac:spMkLst>
            <pc:docMk/>
            <pc:sldMk cId="4098851528" sldId="262"/>
            <ac:spMk id="6" creationId="{1A38D318-280C-0E99-2186-7D919CA59191}"/>
          </ac:spMkLst>
        </pc:spChg>
        <pc:spChg chg="mod">
          <ac:chgData name="bruno wenzel" userId="dea3cd9fdb84304c" providerId="Windows Live" clId="Web-{7D1A4CEA-A9B0-2349-BA90-8AEC4EC71D9C}" dt="2025-01-06T23:31:28.446" v="1371" actId="20577"/>
          <ac:spMkLst>
            <pc:docMk/>
            <pc:sldMk cId="4098851528" sldId="262"/>
            <ac:spMk id="10" creationId="{ED5FF5DA-5CF2-1E22-3C5B-B6117E870A73}"/>
          </ac:spMkLst>
        </pc:spChg>
      </pc:sldChg>
      <pc:sldChg chg="addSp delSp modSp">
        <pc:chgData name="bruno wenzel" userId="dea3cd9fdb84304c" providerId="Windows Live" clId="Web-{7D1A4CEA-A9B0-2349-BA90-8AEC4EC71D9C}" dt="2025-01-06T22:48:26.756" v="567"/>
        <pc:sldMkLst>
          <pc:docMk/>
          <pc:sldMk cId="3004000852" sldId="263"/>
        </pc:sldMkLst>
        <pc:spChg chg="mod">
          <ac:chgData name="bruno wenzel" userId="dea3cd9fdb84304c" providerId="Windows Live" clId="Web-{7D1A4CEA-A9B0-2349-BA90-8AEC4EC71D9C}" dt="2025-01-06T22:27:51.527" v="514" actId="20577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2:25:13.538" v="409" actId="20577"/>
          <ac:spMkLst>
            <pc:docMk/>
            <pc:sldMk cId="3004000852" sldId="263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2:26:03.039" v="493" actId="20577"/>
          <ac:spMkLst>
            <pc:docMk/>
            <pc:sldMk cId="3004000852" sldId="263"/>
            <ac:spMk id="4" creationId="{25CCF5E4-57B1-4237-190B-AC69C1A6536B}"/>
          </ac:spMkLst>
        </pc:spChg>
        <pc:spChg chg="mod">
          <ac:chgData name="bruno wenzel" userId="dea3cd9fdb84304c" providerId="Windows Live" clId="Web-{7D1A4CEA-A9B0-2349-BA90-8AEC4EC71D9C}" dt="2025-01-06T22:45:52.829" v="552"/>
          <ac:spMkLst>
            <pc:docMk/>
            <pc:sldMk cId="3004000852" sldId="263"/>
            <ac:spMk id="10" creationId="{D950483A-1B7C-BC8A-AFE0-E5A3B512FCEF}"/>
          </ac:spMkLst>
        </pc:spChg>
        <pc:picChg chg="del mod">
          <ac:chgData name="bruno wenzel" userId="dea3cd9fdb84304c" providerId="Windows Live" clId="Web-{7D1A4CEA-A9B0-2349-BA90-8AEC4EC71D9C}" dt="2025-01-06T22:31:23.394" v="517"/>
          <ac:picMkLst>
            <pc:docMk/>
            <pc:sldMk cId="3004000852" sldId="263"/>
            <ac:picMk id="6" creationId="{A2D9A93F-3803-E8E7-32AC-1BF775A02A77}"/>
          </ac:picMkLst>
        </pc:picChg>
        <pc:picChg chg="add del mod">
          <ac:chgData name="bruno wenzel" userId="dea3cd9fdb84304c" providerId="Windows Live" clId="Web-{7D1A4CEA-A9B0-2349-BA90-8AEC4EC71D9C}" dt="2025-01-06T22:39:44.129" v="518"/>
          <ac:picMkLst>
            <pc:docMk/>
            <pc:sldMk cId="3004000852" sldId="263"/>
            <ac:picMk id="7" creationId="{984218E8-EE1B-1143-833B-ABB22BB11C8A}"/>
          </ac:picMkLst>
        </pc:picChg>
        <pc:picChg chg="add del mod">
          <ac:chgData name="bruno wenzel" userId="dea3cd9fdb84304c" providerId="Windows Live" clId="Web-{7D1A4CEA-A9B0-2349-BA90-8AEC4EC71D9C}" dt="2025-01-06T22:41:20.117" v="523"/>
          <ac:picMkLst>
            <pc:docMk/>
            <pc:sldMk cId="3004000852" sldId="263"/>
            <ac:picMk id="8" creationId="{BCA85F35-7D1B-6CFF-01C8-61FE8D153B68}"/>
          </ac:picMkLst>
        </pc:picChg>
        <pc:picChg chg="add del mod">
          <ac:chgData name="bruno wenzel" userId="dea3cd9fdb84304c" providerId="Windows Live" clId="Web-{7D1A4CEA-A9B0-2349-BA90-8AEC4EC71D9C}" dt="2025-01-06T22:48:07.803" v="565"/>
          <ac:picMkLst>
            <pc:docMk/>
            <pc:sldMk cId="3004000852" sldId="263"/>
            <ac:picMk id="9" creationId="{48E969E8-F175-BD39-BD42-9F542C04564D}"/>
          </ac:picMkLst>
        </pc:picChg>
        <pc:picChg chg="add mod">
          <ac:chgData name="bruno wenzel" userId="dea3cd9fdb84304c" providerId="Windows Live" clId="Web-{7D1A4CEA-A9B0-2349-BA90-8AEC4EC71D9C}" dt="2025-01-06T22:48:26.756" v="567"/>
          <ac:picMkLst>
            <pc:docMk/>
            <pc:sldMk cId="3004000852" sldId="263"/>
            <ac:picMk id="12" creationId="{80C86739-94F4-26ED-FFE8-8D0AEC61B0D2}"/>
          </ac:picMkLst>
        </pc:picChg>
      </pc:sldChg>
      <pc:sldChg chg="modSp">
        <pc:chgData name="bruno wenzel" userId="dea3cd9fdb84304c" providerId="Windows Live" clId="Web-{7D1A4CEA-A9B0-2349-BA90-8AEC4EC71D9C}" dt="2025-01-06T23:31:43.977" v="1375" actId="20577"/>
        <pc:sldMkLst>
          <pc:docMk/>
          <pc:sldMk cId="648510835" sldId="264"/>
        </pc:sldMkLst>
        <pc:spChg chg="mod">
          <ac:chgData name="bruno wenzel" userId="dea3cd9fdb84304c" providerId="Windows Live" clId="Web-{7D1A4CEA-A9B0-2349-BA90-8AEC4EC71D9C}" dt="2025-01-06T22:49:08.867" v="586" actId="20577"/>
          <ac:spMkLst>
            <pc:docMk/>
            <pc:sldMk cId="648510835" sldId="264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4:23.217" v="1186" actId="20577"/>
          <ac:spMkLst>
            <pc:docMk/>
            <pc:sldMk cId="648510835" sldId="264"/>
            <ac:spMk id="6" creationId="{A8281A8C-F51B-8070-EE7F-AC4CBC315387}"/>
          </ac:spMkLst>
        </pc:spChg>
        <pc:spChg chg="mod">
          <ac:chgData name="bruno wenzel" userId="dea3cd9fdb84304c" providerId="Windows Live" clId="Web-{7D1A4CEA-A9B0-2349-BA90-8AEC4EC71D9C}" dt="2025-01-06T23:31:43.977" v="1375" actId="20577"/>
          <ac:spMkLst>
            <pc:docMk/>
            <pc:sldMk cId="648510835" sldId="264"/>
            <ac:spMk id="10" creationId="{351BD98C-D072-63C9-21C3-E1219F48EB57}"/>
          </ac:spMkLst>
        </pc:spChg>
      </pc:sldChg>
      <pc:sldChg chg="addSp delSp modSp">
        <pc:chgData name="bruno wenzel" userId="dea3cd9fdb84304c" providerId="Windows Live" clId="Web-{7D1A4CEA-A9B0-2349-BA90-8AEC4EC71D9C}" dt="2025-01-06T23:38:50.346" v="1693" actId="1076"/>
        <pc:sldMkLst>
          <pc:docMk/>
          <pc:sldMk cId="796699739" sldId="265"/>
        </pc:sldMkLst>
        <pc:spChg chg="mod">
          <ac:chgData name="bruno wenzel" userId="dea3cd9fdb84304c" providerId="Windows Live" clId="Web-{7D1A4CEA-A9B0-2349-BA90-8AEC4EC71D9C}" dt="2025-01-06T23:38:46.503" v="1691" actId="20577"/>
          <ac:spMkLst>
            <pc:docMk/>
            <pc:sldMk cId="796699739" sldId="265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2:50:38.229" v="635" actId="20577"/>
          <ac:spMkLst>
            <pc:docMk/>
            <pc:sldMk cId="796699739" sldId="265"/>
            <ac:spMk id="3" creationId="{26767187-6DF7-80A9-F3B9-FCD72DDF717D}"/>
          </ac:spMkLst>
        </pc:spChg>
        <pc:spChg chg="add mod">
          <ac:chgData name="bruno wenzel" userId="dea3cd9fdb84304c" providerId="Windows Live" clId="Web-{7D1A4CEA-A9B0-2349-BA90-8AEC4EC71D9C}" dt="2025-01-06T23:38:50.346" v="1693" actId="1076"/>
          <ac:spMkLst>
            <pc:docMk/>
            <pc:sldMk cId="796699739" sldId="265"/>
            <ac:spMk id="7" creationId="{A8F6192A-B013-F33A-01A3-8898678BC1C1}"/>
          </ac:spMkLst>
        </pc:spChg>
        <pc:spChg chg="mod">
          <ac:chgData name="bruno wenzel" userId="dea3cd9fdb84304c" providerId="Windows Live" clId="Web-{7D1A4CEA-A9B0-2349-BA90-8AEC4EC71D9C}" dt="2025-01-06T23:30:57.617" v="1360" actId="20577"/>
          <ac:spMkLst>
            <pc:docMk/>
            <pc:sldMk cId="796699739" sldId="265"/>
            <ac:spMk id="19" creationId="{106B9400-10F5-C4D9-5FB4-31020CF6081E}"/>
          </ac:spMkLst>
        </pc:spChg>
        <pc:picChg chg="add del mod modCrop">
          <ac:chgData name="bruno wenzel" userId="dea3cd9fdb84304c" providerId="Windows Live" clId="Web-{7D1A4CEA-A9B0-2349-BA90-8AEC4EC71D9C}" dt="2025-01-06T23:08:40.039" v="652"/>
          <ac:picMkLst>
            <pc:docMk/>
            <pc:sldMk cId="796699739" sldId="265"/>
            <ac:picMk id="4" creationId="{4FC437D2-5BD5-89FE-2F4C-84C889D47845}"/>
          </ac:picMkLst>
        </pc:picChg>
        <pc:picChg chg="add mod">
          <ac:chgData name="bruno wenzel" userId="dea3cd9fdb84304c" providerId="Windows Live" clId="Web-{7D1A4CEA-A9B0-2349-BA90-8AEC4EC71D9C}" dt="2025-01-06T23:38:47.909" v="1692" actId="1076"/>
          <ac:picMkLst>
            <pc:docMk/>
            <pc:sldMk cId="796699739" sldId="265"/>
            <ac:picMk id="6" creationId="{C1E157E5-F6E4-B2EF-6D09-55D04508E522}"/>
          </ac:picMkLst>
        </pc:picChg>
        <pc:picChg chg="del">
          <ac:chgData name="bruno wenzel" userId="dea3cd9fdb84304c" providerId="Windows Live" clId="Web-{7D1A4CEA-A9B0-2349-BA90-8AEC4EC71D9C}" dt="2025-01-06T23:07:08.021" v="637"/>
          <ac:picMkLst>
            <pc:docMk/>
            <pc:sldMk cId="796699739" sldId="265"/>
            <ac:picMk id="15" creationId="{5700C8E0-6626-D7DD-1010-655515E46874}"/>
          </ac:picMkLst>
        </pc:picChg>
        <pc:picChg chg="del">
          <ac:chgData name="bruno wenzel" userId="dea3cd9fdb84304c" providerId="Windows Live" clId="Web-{7D1A4CEA-A9B0-2349-BA90-8AEC4EC71D9C}" dt="2025-01-06T22:50:26.276" v="630"/>
          <ac:picMkLst>
            <pc:docMk/>
            <pc:sldMk cId="796699739" sldId="265"/>
            <ac:picMk id="25" creationId="{68D9D51D-79E1-64B4-7B7A-A0A4BFAC6E56}"/>
          </ac:picMkLst>
        </pc:picChg>
        <pc:picChg chg="del">
          <ac:chgData name="bruno wenzel" userId="dea3cd9fdb84304c" providerId="Windows Live" clId="Web-{7D1A4CEA-A9B0-2349-BA90-8AEC4EC71D9C}" dt="2025-01-06T22:50:24.870" v="629"/>
          <ac:picMkLst>
            <pc:docMk/>
            <pc:sldMk cId="796699739" sldId="265"/>
            <ac:picMk id="4104" creationId="{A393F87C-445A-A984-0A42-8A48C42D1744}"/>
          </ac:picMkLst>
        </pc:picChg>
      </pc:sldChg>
      <pc:sldChg chg="del">
        <pc:chgData name="bruno wenzel" userId="dea3cd9fdb84304c" providerId="Windows Live" clId="Web-{7D1A4CEA-A9B0-2349-BA90-8AEC4EC71D9C}" dt="2025-01-06T23:10:55.292" v="667"/>
        <pc:sldMkLst>
          <pc:docMk/>
          <pc:sldMk cId="2185512117" sldId="266"/>
        </pc:sldMkLst>
      </pc:sldChg>
      <pc:sldChg chg="del">
        <pc:chgData name="bruno wenzel" userId="dea3cd9fdb84304c" providerId="Windows Live" clId="Web-{7D1A4CEA-A9B0-2349-BA90-8AEC4EC71D9C}" dt="2025-01-06T23:11:34.855" v="686"/>
        <pc:sldMkLst>
          <pc:docMk/>
          <pc:sldMk cId="3385887854" sldId="267"/>
        </pc:sldMkLst>
      </pc:sldChg>
      <pc:sldChg chg="del">
        <pc:chgData name="bruno wenzel" userId="dea3cd9fdb84304c" providerId="Windows Live" clId="Web-{7D1A4CEA-A9B0-2349-BA90-8AEC4EC71D9C}" dt="2025-01-06T23:11:35.824" v="687"/>
        <pc:sldMkLst>
          <pc:docMk/>
          <pc:sldMk cId="3136556412" sldId="268"/>
        </pc:sldMkLst>
      </pc:sldChg>
      <pc:sldChg chg="del">
        <pc:chgData name="bruno wenzel" userId="dea3cd9fdb84304c" providerId="Windows Live" clId="Web-{7D1A4CEA-A9B0-2349-BA90-8AEC4EC71D9C}" dt="2025-01-06T23:13:18.326" v="753"/>
        <pc:sldMkLst>
          <pc:docMk/>
          <pc:sldMk cId="3797347466" sldId="269"/>
        </pc:sldMkLst>
      </pc:sldChg>
      <pc:sldChg chg="del">
        <pc:chgData name="bruno wenzel" userId="dea3cd9fdb84304c" providerId="Windows Live" clId="Web-{7D1A4CEA-A9B0-2349-BA90-8AEC4EC71D9C}" dt="2025-01-06T23:13:19.701" v="754"/>
        <pc:sldMkLst>
          <pc:docMk/>
          <pc:sldMk cId="4049074150" sldId="270"/>
        </pc:sldMkLst>
      </pc:sldChg>
      <pc:sldChg chg="modSp">
        <pc:chgData name="bruno wenzel" userId="dea3cd9fdb84304c" providerId="Windows Live" clId="Web-{7D1A4CEA-A9B0-2349-BA90-8AEC4EC71D9C}" dt="2025-01-06T23:31:20.836" v="1369" actId="20577"/>
        <pc:sldMkLst>
          <pc:docMk/>
          <pc:sldMk cId="2338376511" sldId="271"/>
        </pc:sldMkLst>
        <pc:spChg chg="mod">
          <ac:chgData name="bruno wenzel" userId="dea3cd9fdb84304c" providerId="Windows Live" clId="Web-{7D1A4CEA-A9B0-2349-BA90-8AEC4EC71D9C}" dt="2025-01-06T23:24:38.139" v="1196" actId="20577"/>
          <ac:spMkLst>
            <pc:docMk/>
            <pc:sldMk cId="2338376511" sldId="271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4:48.296" v="1198" actId="20577"/>
          <ac:spMkLst>
            <pc:docMk/>
            <pc:sldMk cId="2338376511" sldId="271"/>
            <ac:spMk id="6" creationId="{1A38D318-280C-0E99-2186-7D919CA59191}"/>
          </ac:spMkLst>
        </pc:spChg>
        <pc:spChg chg="mod">
          <ac:chgData name="bruno wenzel" userId="dea3cd9fdb84304c" providerId="Windows Live" clId="Web-{7D1A4CEA-A9B0-2349-BA90-8AEC4EC71D9C}" dt="2025-01-06T23:31:20.836" v="1369" actId="20577"/>
          <ac:spMkLst>
            <pc:docMk/>
            <pc:sldMk cId="2338376511" sldId="271"/>
            <ac:spMk id="10" creationId="{5CF477FF-E9CE-427E-324B-E4F18DF07049}"/>
          </ac:spMkLst>
        </pc:spChg>
      </pc:sldChg>
      <pc:sldChg chg="modSp">
        <pc:chgData name="bruno wenzel" userId="dea3cd9fdb84304c" providerId="Windows Live" clId="Web-{7D1A4CEA-A9B0-2349-BA90-8AEC4EC71D9C}" dt="2025-01-06T23:32:00.540" v="1377" actId="20577"/>
        <pc:sldMkLst>
          <pc:docMk/>
          <pc:sldMk cId="4065566745" sldId="272"/>
        </pc:sldMkLst>
        <pc:spChg chg="mod">
          <ac:chgData name="bruno wenzel" userId="dea3cd9fdb84304c" providerId="Windows Live" clId="Web-{7D1A4CEA-A9B0-2349-BA90-8AEC4EC71D9C}" dt="2025-01-06T23:26:25.017" v="1259" actId="20577"/>
          <ac:spMkLst>
            <pc:docMk/>
            <pc:sldMk cId="4065566745" sldId="272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6:33.470" v="1260" actId="20577"/>
          <ac:spMkLst>
            <pc:docMk/>
            <pc:sldMk cId="4065566745" sldId="272"/>
            <ac:spMk id="6" creationId="{1A38D318-280C-0E99-2186-7D919CA59191}"/>
          </ac:spMkLst>
        </pc:spChg>
        <pc:spChg chg="mod">
          <ac:chgData name="bruno wenzel" userId="dea3cd9fdb84304c" providerId="Windows Live" clId="Web-{7D1A4CEA-A9B0-2349-BA90-8AEC4EC71D9C}" dt="2025-01-06T23:32:00.540" v="1377" actId="20577"/>
          <ac:spMkLst>
            <pc:docMk/>
            <pc:sldMk cId="4065566745" sldId="272"/>
            <ac:spMk id="10" creationId="{BDF64E93-9F72-3B13-FC04-1CF9FAD873A3}"/>
          </ac:spMkLst>
        </pc:spChg>
      </pc:sldChg>
      <pc:sldChg chg="del">
        <pc:chgData name="bruno wenzel" userId="dea3cd9fdb84304c" providerId="Windows Live" clId="Web-{7D1A4CEA-A9B0-2349-BA90-8AEC4EC71D9C}" dt="2025-01-06T23:25:18.859" v="1204"/>
        <pc:sldMkLst>
          <pc:docMk/>
          <pc:sldMk cId="817067058" sldId="273"/>
        </pc:sldMkLst>
      </pc:sldChg>
      <pc:sldChg chg="del">
        <pc:chgData name="bruno wenzel" userId="dea3cd9fdb84304c" providerId="Windows Live" clId="Web-{7D1A4CEA-A9B0-2349-BA90-8AEC4EC71D9C}" dt="2025-01-06T23:25:17.406" v="1203"/>
        <pc:sldMkLst>
          <pc:docMk/>
          <pc:sldMk cId="1848873964" sldId="274"/>
        </pc:sldMkLst>
      </pc:sldChg>
      <pc:sldChg chg="del">
        <pc:chgData name="bruno wenzel" userId="dea3cd9fdb84304c" providerId="Windows Live" clId="Web-{7D1A4CEA-A9B0-2349-BA90-8AEC4EC71D9C}" dt="2025-01-06T23:27:19.862" v="1278"/>
        <pc:sldMkLst>
          <pc:docMk/>
          <pc:sldMk cId="3006414269" sldId="275"/>
        </pc:sldMkLst>
      </pc:sldChg>
      <pc:sldChg chg="del">
        <pc:chgData name="bruno wenzel" userId="dea3cd9fdb84304c" providerId="Windows Live" clId="Web-{7D1A4CEA-A9B0-2349-BA90-8AEC4EC71D9C}" dt="2025-01-06T23:27:20.893" v="1279"/>
        <pc:sldMkLst>
          <pc:docMk/>
          <pc:sldMk cId="1057121604" sldId="276"/>
        </pc:sldMkLst>
      </pc:sldChg>
      <pc:sldChg chg="modSp">
        <pc:chgData name="bruno wenzel" userId="dea3cd9fdb84304c" providerId="Windows Live" clId="Web-{7D1A4CEA-A9B0-2349-BA90-8AEC4EC71D9C}" dt="2025-01-06T23:32:13.978" v="1381" actId="20577"/>
        <pc:sldMkLst>
          <pc:docMk/>
          <pc:sldMk cId="3907831468" sldId="277"/>
        </pc:sldMkLst>
        <pc:spChg chg="mod">
          <ac:chgData name="bruno wenzel" userId="dea3cd9fdb84304c" providerId="Windows Live" clId="Web-{7D1A4CEA-A9B0-2349-BA90-8AEC4EC71D9C}" dt="2025-01-06T23:27:31.518" v="1288" actId="20577"/>
          <ac:spMkLst>
            <pc:docMk/>
            <pc:sldMk cId="3907831468" sldId="277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7:39.300" v="1291" actId="20577"/>
          <ac:spMkLst>
            <pc:docMk/>
            <pc:sldMk cId="3907831468" sldId="277"/>
            <ac:spMk id="6" creationId="{1A38D318-280C-0E99-2186-7D919CA59191}"/>
          </ac:spMkLst>
        </pc:spChg>
        <pc:spChg chg="mod">
          <ac:chgData name="bruno wenzel" userId="dea3cd9fdb84304c" providerId="Windows Live" clId="Web-{7D1A4CEA-A9B0-2349-BA90-8AEC4EC71D9C}" dt="2025-01-06T23:32:13.978" v="1381" actId="20577"/>
          <ac:spMkLst>
            <pc:docMk/>
            <pc:sldMk cId="3907831468" sldId="277"/>
            <ac:spMk id="10" creationId="{EB9DBB56-D673-BFF1-D219-8798ED46F7B3}"/>
          </ac:spMkLst>
        </pc:spChg>
      </pc:sldChg>
      <pc:sldChg chg="modSp">
        <pc:chgData name="bruno wenzel" userId="dea3cd9fdb84304c" providerId="Windows Live" clId="Web-{7D1A4CEA-A9B0-2349-BA90-8AEC4EC71D9C}" dt="2025-01-06T23:32:39.932" v="1391" actId="20577"/>
        <pc:sldMkLst>
          <pc:docMk/>
          <pc:sldMk cId="596566617" sldId="278"/>
        </pc:sldMkLst>
        <pc:spChg chg="mod">
          <ac:chgData name="bruno wenzel" userId="dea3cd9fdb84304c" providerId="Windows Live" clId="Web-{7D1A4CEA-A9B0-2349-BA90-8AEC4EC71D9C}" dt="2025-01-06T23:28:24.535" v="1315" actId="20577"/>
          <ac:spMkLst>
            <pc:docMk/>
            <pc:sldMk cId="596566617" sldId="278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28:30.895" v="1318" actId="20577"/>
          <ac:spMkLst>
            <pc:docMk/>
            <pc:sldMk cId="596566617" sldId="278"/>
            <ac:spMk id="6" creationId="{1A38D318-280C-0E99-2186-7D919CA59191}"/>
          </ac:spMkLst>
        </pc:spChg>
        <pc:spChg chg="mod">
          <ac:chgData name="bruno wenzel" userId="dea3cd9fdb84304c" providerId="Windows Live" clId="Web-{7D1A4CEA-A9B0-2349-BA90-8AEC4EC71D9C}" dt="2025-01-06T23:32:39.932" v="1391" actId="20577"/>
          <ac:spMkLst>
            <pc:docMk/>
            <pc:sldMk cId="596566617" sldId="278"/>
            <ac:spMk id="10" creationId="{15C797C3-6F1E-3AA4-4225-55DBA1A40907}"/>
          </ac:spMkLst>
        </pc:spChg>
      </pc:sldChg>
      <pc:sldChg chg="del">
        <pc:chgData name="bruno wenzel" userId="dea3cd9fdb84304c" providerId="Windows Live" clId="Web-{7D1A4CEA-A9B0-2349-BA90-8AEC4EC71D9C}" dt="2025-01-06T23:27:43.815" v="1294"/>
        <pc:sldMkLst>
          <pc:docMk/>
          <pc:sldMk cId="1027381058" sldId="279"/>
        </pc:sldMkLst>
      </pc:sldChg>
      <pc:sldChg chg="del">
        <pc:chgData name="bruno wenzel" userId="dea3cd9fdb84304c" providerId="Windows Live" clId="Web-{7D1A4CEA-A9B0-2349-BA90-8AEC4EC71D9C}" dt="2025-01-06T23:27:44.784" v="1295"/>
        <pc:sldMkLst>
          <pc:docMk/>
          <pc:sldMk cId="3934859674" sldId="280"/>
        </pc:sldMkLst>
      </pc:sldChg>
      <pc:sldChg chg="del">
        <pc:chgData name="bruno wenzel" userId="dea3cd9fdb84304c" providerId="Windows Live" clId="Web-{7D1A4CEA-A9B0-2349-BA90-8AEC4EC71D9C}" dt="2025-01-06T23:28:36.863" v="1321"/>
        <pc:sldMkLst>
          <pc:docMk/>
          <pc:sldMk cId="1011731902" sldId="281"/>
        </pc:sldMkLst>
      </pc:sldChg>
      <pc:sldChg chg="del">
        <pc:chgData name="bruno wenzel" userId="dea3cd9fdb84304c" providerId="Windows Live" clId="Web-{7D1A4CEA-A9B0-2349-BA90-8AEC4EC71D9C}" dt="2025-01-06T23:28:38.348" v="1322"/>
        <pc:sldMkLst>
          <pc:docMk/>
          <pc:sldMk cId="4077838316" sldId="282"/>
        </pc:sldMkLst>
      </pc:sldChg>
      <pc:sldChg chg="delSp modSp">
        <pc:chgData name="bruno wenzel" userId="dea3cd9fdb84304c" providerId="Windows Live" clId="Web-{7D1A4CEA-A9B0-2349-BA90-8AEC4EC71D9C}" dt="2025-01-06T23:46:35.185" v="1902" actId="1076"/>
        <pc:sldMkLst>
          <pc:docMk/>
          <pc:sldMk cId="3920495214" sldId="283"/>
        </pc:sldMkLst>
        <pc:spChg chg="mod">
          <ac:chgData name="bruno wenzel" userId="dea3cd9fdb84304c" providerId="Windows Live" clId="Web-{7D1A4CEA-A9B0-2349-BA90-8AEC4EC71D9C}" dt="2025-01-06T23:46:24.732" v="1900" actId="1076"/>
          <ac:spMkLst>
            <pc:docMk/>
            <pc:sldMk cId="3920495214" sldId="283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46:35.170" v="1901" actId="1076"/>
          <ac:spMkLst>
            <pc:docMk/>
            <pc:sldMk cId="3920495214" sldId="283"/>
            <ac:spMk id="8" creationId="{300835EE-A170-C4AE-5EE7-9322E1BA6163}"/>
          </ac:spMkLst>
        </pc:spChg>
        <pc:spChg chg="mod">
          <ac:chgData name="bruno wenzel" userId="dea3cd9fdb84304c" providerId="Windows Live" clId="Web-{7D1A4CEA-A9B0-2349-BA90-8AEC4EC71D9C}" dt="2025-01-06T23:43:40.181" v="1801" actId="20577"/>
          <ac:spMkLst>
            <pc:docMk/>
            <pc:sldMk cId="3920495214" sldId="283"/>
            <ac:spMk id="11" creationId="{4B80E3D0-EEFE-5ED5-3B8A-29C7805C8F63}"/>
          </ac:spMkLst>
        </pc:spChg>
        <pc:picChg chg="del">
          <ac:chgData name="bruno wenzel" userId="dea3cd9fdb84304c" providerId="Windows Live" clId="Web-{7D1A4CEA-A9B0-2349-BA90-8AEC4EC71D9C}" dt="2025-01-06T23:43:25.884" v="1796"/>
          <ac:picMkLst>
            <pc:docMk/>
            <pc:sldMk cId="3920495214" sldId="283"/>
            <ac:picMk id="7" creationId="{5ED159E2-8571-206E-9E7A-2DF40D16BA3A}"/>
          </ac:picMkLst>
        </pc:picChg>
        <pc:picChg chg="del">
          <ac:chgData name="bruno wenzel" userId="dea3cd9fdb84304c" providerId="Windows Live" clId="Web-{7D1A4CEA-A9B0-2349-BA90-8AEC4EC71D9C}" dt="2025-01-06T23:43:27.619" v="1797"/>
          <ac:picMkLst>
            <pc:docMk/>
            <pc:sldMk cId="3920495214" sldId="283"/>
            <ac:picMk id="13" creationId="{4CCAA8B8-6479-A21B-B3AF-4D0014CE7FB9}"/>
          </ac:picMkLst>
        </pc:picChg>
        <pc:picChg chg="del">
          <ac:chgData name="bruno wenzel" userId="dea3cd9fdb84304c" providerId="Windows Live" clId="Web-{7D1A4CEA-A9B0-2349-BA90-8AEC4EC71D9C}" dt="2025-01-06T23:42:12.476" v="1790"/>
          <ac:picMkLst>
            <pc:docMk/>
            <pc:sldMk cId="3920495214" sldId="283"/>
            <ac:picMk id="14" creationId="{7695C4A0-10A4-51FD-7FCE-43223D6F684A}"/>
          </ac:picMkLst>
        </pc:picChg>
        <pc:picChg chg="mod">
          <ac:chgData name="bruno wenzel" userId="dea3cd9fdb84304c" providerId="Windows Live" clId="Web-{7D1A4CEA-A9B0-2349-BA90-8AEC4EC71D9C}" dt="2025-01-06T23:46:35.185" v="1902" actId="1076"/>
          <ac:picMkLst>
            <pc:docMk/>
            <pc:sldMk cId="3920495214" sldId="283"/>
            <ac:picMk id="1026" creationId="{1EF46656-CC8F-7EC9-456E-5D0A6CD02BBC}"/>
          </ac:picMkLst>
        </pc:picChg>
      </pc:sldChg>
      <pc:sldChg chg="modSp">
        <pc:chgData name="bruno wenzel" userId="dea3cd9fdb84304c" providerId="Windows Live" clId="Web-{7D1A4CEA-A9B0-2349-BA90-8AEC4EC71D9C}" dt="2025-01-06T23:43:36.603" v="1799" actId="20577"/>
        <pc:sldMkLst>
          <pc:docMk/>
          <pc:sldMk cId="2390956622" sldId="284"/>
        </pc:sldMkLst>
        <pc:spChg chg="mod">
          <ac:chgData name="bruno wenzel" userId="dea3cd9fdb84304c" providerId="Windows Live" clId="Web-{7D1A4CEA-A9B0-2349-BA90-8AEC4EC71D9C}" dt="2025-01-06T23:43:36.603" v="1799" actId="20577"/>
          <ac:spMkLst>
            <pc:docMk/>
            <pc:sldMk cId="2390956622" sldId="284"/>
            <ac:spMk id="10" creationId="{15C797C3-6F1E-3AA4-4225-55DBA1A40907}"/>
          </ac:spMkLst>
        </pc:spChg>
      </pc:sldChg>
      <pc:sldChg chg="add del replId">
        <pc:chgData name="bruno wenzel" userId="dea3cd9fdb84304c" providerId="Windows Live" clId="Web-{7D1A4CEA-A9B0-2349-BA90-8AEC4EC71D9C}" dt="2025-01-06T22:17:45.616" v="305"/>
        <pc:sldMkLst>
          <pc:docMk/>
          <pc:sldMk cId="122999261" sldId="285"/>
        </pc:sldMkLst>
      </pc:sldChg>
      <pc:sldChg chg="modSp add replId">
        <pc:chgData name="bruno wenzel" userId="dea3cd9fdb84304c" providerId="Windows Live" clId="Web-{7D1A4CEA-A9B0-2349-BA90-8AEC4EC71D9C}" dt="2025-01-06T23:31:02.898" v="1362" actId="20577"/>
        <pc:sldMkLst>
          <pc:docMk/>
          <pc:sldMk cId="3332625419" sldId="285"/>
        </pc:sldMkLst>
        <pc:spChg chg="mod">
          <ac:chgData name="bruno wenzel" userId="dea3cd9fdb84304c" providerId="Windows Live" clId="Web-{7D1A4CEA-A9B0-2349-BA90-8AEC4EC71D9C}" dt="2025-01-06T23:11:56.262" v="706" actId="20577"/>
          <ac:spMkLst>
            <pc:docMk/>
            <pc:sldMk cId="3332625419" sldId="285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11:50.965" v="703" actId="20577"/>
          <ac:spMkLst>
            <pc:docMk/>
            <pc:sldMk cId="3332625419" sldId="285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3:12:21.544" v="711" actId="1076"/>
          <ac:spMkLst>
            <pc:docMk/>
            <pc:sldMk cId="3332625419" sldId="285"/>
            <ac:spMk id="7" creationId="{A8F6192A-B013-F33A-01A3-8898678BC1C1}"/>
          </ac:spMkLst>
        </pc:spChg>
        <pc:spChg chg="mod">
          <ac:chgData name="bruno wenzel" userId="dea3cd9fdb84304c" providerId="Windows Live" clId="Web-{7D1A4CEA-A9B0-2349-BA90-8AEC4EC71D9C}" dt="2025-01-06T23:31:02.898" v="1362" actId="20577"/>
          <ac:spMkLst>
            <pc:docMk/>
            <pc:sldMk cId="3332625419" sldId="285"/>
            <ac:spMk id="19" creationId="{106B9400-10F5-C4D9-5FB4-31020CF6081E}"/>
          </ac:spMkLst>
        </pc:spChg>
      </pc:sldChg>
      <pc:sldChg chg="addSp delSp modSp add replId">
        <pc:chgData name="bruno wenzel" userId="dea3cd9fdb84304c" providerId="Windows Live" clId="Web-{7D1A4CEA-A9B0-2349-BA90-8AEC4EC71D9C}" dt="2025-01-06T23:31:06.758" v="1364" actId="20577"/>
        <pc:sldMkLst>
          <pc:docMk/>
          <pc:sldMk cId="2496774391" sldId="286"/>
        </pc:sldMkLst>
        <pc:spChg chg="mod">
          <ac:chgData name="bruno wenzel" userId="dea3cd9fdb84304c" providerId="Windows Live" clId="Web-{7D1A4CEA-A9B0-2349-BA90-8AEC4EC71D9C}" dt="2025-01-06T23:24:13.795" v="1183" actId="20577"/>
          <ac:spMkLst>
            <pc:docMk/>
            <pc:sldMk cId="2496774391" sldId="286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13:44.843" v="770" actId="20577"/>
          <ac:spMkLst>
            <pc:docMk/>
            <pc:sldMk cId="2496774391" sldId="286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3:21:50.135" v="949" actId="1076"/>
          <ac:spMkLst>
            <pc:docMk/>
            <pc:sldMk cId="2496774391" sldId="286"/>
            <ac:spMk id="7" creationId="{A8F6192A-B013-F33A-01A3-8898678BC1C1}"/>
          </ac:spMkLst>
        </pc:spChg>
        <pc:spChg chg="add mod">
          <ac:chgData name="bruno wenzel" userId="dea3cd9fdb84304c" providerId="Windows Live" clId="Web-{7D1A4CEA-A9B0-2349-BA90-8AEC4EC71D9C}" dt="2025-01-06T23:21:02.072" v="938" actId="14100"/>
          <ac:spMkLst>
            <pc:docMk/>
            <pc:sldMk cId="2496774391" sldId="286"/>
            <ac:spMk id="10" creationId="{75EBAE82-72BE-50EF-AD5A-A225A5DA1EEF}"/>
          </ac:spMkLst>
        </pc:spChg>
        <pc:spChg chg="mod">
          <ac:chgData name="bruno wenzel" userId="dea3cd9fdb84304c" providerId="Windows Live" clId="Web-{7D1A4CEA-A9B0-2349-BA90-8AEC4EC71D9C}" dt="2025-01-06T23:31:06.758" v="1364" actId="20577"/>
          <ac:spMkLst>
            <pc:docMk/>
            <pc:sldMk cId="2496774391" sldId="286"/>
            <ac:spMk id="19" creationId="{106B9400-10F5-C4D9-5FB4-31020CF6081E}"/>
          </ac:spMkLst>
        </pc:spChg>
        <pc:picChg chg="add del mod">
          <ac:chgData name="bruno wenzel" userId="dea3cd9fdb84304c" providerId="Windows Live" clId="Web-{7D1A4CEA-A9B0-2349-BA90-8AEC4EC71D9C}" dt="2025-01-06T23:14:39.031" v="776"/>
          <ac:picMkLst>
            <pc:docMk/>
            <pc:sldMk cId="2496774391" sldId="286"/>
            <ac:picMk id="4" creationId="{264B68DF-89A9-3A85-C753-14E6470D4F33}"/>
          </ac:picMkLst>
        </pc:picChg>
        <pc:picChg chg="add del">
          <ac:chgData name="bruno wenzel" userId="dea3cd9fdb84304c" providerId="Windows Live" clId="Web-{7D1A4CEA-A9B0-2349-BA90-8AEC4EC71D9C}" dt="2025-01-06T23:14:36.219" v="775"/>
          <ac:picMkLst>
            <pc:docMk/>
            <pc:sldMk cId="2496774391" sldId="286"/>
            <ac:picMk id="6" creationId="{C1E157E5-F6E4-B2EF-6D09-55D04508E522}"/>
          </ac:picMkLst>
        </pc:picChg>
        <pc:picChg chg="add del mod">
          <ac:chgData name="bruno wenzel" userId="dea3cd9fdb84304c" providerId="Windows Live" clId="Web-{7D1A4CEA-A9B0-2349-BA90-8AEC4EC71D9C}" dt="2025-01-06T23:14:51.891" v="779"/>
          <ac:picMkLst>
            <pc:docMk/>
            <pc:sldMk cId="2496774391" sldId="286"/>
            <ac:picMk id="8" creationId="{F9AEA727-7E37-CE79-8D48-266B68BB5E94}"/>
          </ac:picMkLst>
        </pc:picChg>
        <pc:picChg chg="add del mod">
          <ac:chgData name="bruno wenzel" userId="dea3cd9fdb84304c" providerId="Windows Live" clId="Web-{7D1A4CEA-A9B0-2349-BA90-8AEC4EC71D9C}" dt="2025-01-06T23:20:48.868" v="933"/>
          <ac:picMkLst>
            <pc:docMk/>
            <pc:sldMk cId="2496774391" sldId="286"/>
            <ac:picMk id="9" creationId="{8AE1AAE1-AD19-2118-FAA4-847BA988B951}"/>
          </ac:picMkLst>
        </pc:picChg>
      </pc:sldChg>
      <pc:sldChg chg="add del replId">
        <pc:chgData name="bruno wenzel" userId="dea3cd9fdb84304c" providerId="Windows Live" clId="Web-{7D1A4CEA-A9B0-2349-BA90-8AEC4EC71D9C}" dt="2025-01-06T23:25:16.156" v="1202"/>
        <pc:sldMkLst>
          <pc:docMk/>
          <pc:sldMk cId="1705643262" sldId="287"/>
        </pc:sldMkLst>
      </pc:sldChg>
      <pc:sldChg chg="delSp modSp add ord replId">
        <pc:chgData name="bruno wenzel" userId="dea3cd9fdb84304c" providerId="Windows Live" clId="Web-{7D1A4CEA-A9B0-2349-BA90-8AEC4EC71D9C}" dt="2025-01-06T23:31:12.664" v="1367" actId="20577"/>
        <pc:sldMkLst>
          <pc:docMk/>
          <pc:sldMk cId="4117636626" sldId="288"/>
        </pc:sldMkLst>
        <pc:spChg chg="mod">
          <ac:chgData name="bruno wenzel" userId="dea3cd9fdb84304c" providerId="Windows Live" clId="Web-{7D1A4CEA-A9B0-2349-BA90-8AEC4EC71D9C}" dt="2025-01-06T23:25:58.954" v="1242" actId="20577"/>
          <ac:spMkLst>
            <pc:docMk/>
            <pc:sldMk cId="4117636626" sldId="288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25:55.875" v="1239" actId="20577"/>
          <ac:spMkLst>
            <pc:docMk/>
            <pc:sldMk cId="4117636626" sldId="288"/>
            <ac:spMk id="3" creationId="{26767187-6DF7-80A9-F3B9-FCD72DDF717D}"/>
          </ac:spMkLst>
        </pc:spChg>
        <pc:spChg chg="del">
          <ac:chgData name="bruno wenzel" userId="dea3cd9fdb84304c" providerId="Windows Live" clId="Web-{7D1A4CEA-A9B0-2349-BA90-8AEC4EC71D9C}" dt="2025-01-06T23:26:01.829" v="1243"/>
          <ac:spMkLst>
            <pc:docMk/>
            <pc:sldMk cId="4117636626" sldId="288"/>
            <ac:spMk id="7" creationId="{A8F6192A-B013-F33A-01A3-8898678BC1C1}"/>
          </ac:spMkLst>
        </pc:spChg>
        <pc:spChg chg="mod">
          <ac:chgData name="bruno wenzel" userId="dea3cd9fdb84304c" providerId="Windows Live" clId="Web-{7D1A4CEA-A9B0-2349-BA90-8AEC4EC71D9C}" dt="2025-01-06T23:26:07.704" v="1244" actId="1076"/>
          <ac:spMkLst>
            <pc:docMk/>
            <pc:sldMk cId="4117636626" sldId="288"/>
            <ac:spMk id="10" creationId="{75EBAE82-72BE-50EF-AD5A-A225A5DA1EEF}"/>
          </ac:spMkLst>
        </pc:spChg>
        <pc:spChg chg="mod">
          <ac:chgData name="bruno wenzel" userId="dea3cd9fdb84304c" providerId="Windows Live" clId="Web-{7D1A4CEA-A9B0-2349-BA90-8AEC4EC71D9C}" dt="2025-01-06T23:31:12.664" v="1367" actId="20577"/>
          <ac:spMkLst>
            <pc:docMk/>
            <pc:sldMk cId="4117636626" sldId="288"/>
            <ac:spMk id="19" creationId="{106B9400-10F5-C4D9-5FB4-31020CF6081E}"/>
          </ac:spMkLst>
        </pc:spChg>
      </pc:sldChg>
      <pc:sldChg chg="modSp add ord replId">
        <pc:chgData name="bruno wenzel" userId="dea3cd9fdb84304c" providerId="Windows Live" clId="Web-{7D1A4CEA-A9B0-2349-BA90-8AEC4EC71D9C}" dt="2025-01-06T23:32:08.728" v="1379" actId="20577"/>
        <pc:sldMkLst>
          <pc:docMk/>
          <pc:sldMk cId="2923290259" sldId="289"/>
        </pc:sldMkLst>
        <pc:spChg chg="mod">
          <ac:chgData name="bruno wenzel" userId="dea3cd9fdb84304c" providerId="Windows Live" clId="Web-{7D1A4CEA-A9B0-2349-BA90-8AEC4EC71D9C}" dt="2025-01-06T23:26:49.861" v="1265" actId="20577"/>
          <ac:spMkLst>
            <pc:docMk/>
            <pc:sldMk cId="2923290259" sldId="289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27:10.611" v="1275" actId="20577"/>
          <ac:spMkLst>
            <pc:docMk/>
            <pc:sldMk cId="2923290259" sldId="289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3:27:16.346" v="1277" actId="14100"/>
          <ac:spMkLst>
            <pc:docMk/>
            <pc:sldMk cId="2923290259" sldId="289"/>
            <ac:spMk id="10" creationId="{75EBAE82-72BE-50EF-AD5A-A225A5DA1EEF}"/>
          </ac:spMkLst>
        </pc:spChg>
        <pc:spChg chg="mod">
          <ac:chgData name="bruno wenzel" userId="dea3cd9fdb84304c" providerId="Windows Live" clId="Web-{7D1A4CEA-A9B0-2349-BA90-8AEC4EC71D9C}" dt="2025-01-06T23:32:08.728" v="1379" actId="20577"/>
          <ac:spMkLst>
            <pc:docMk/>
            <pc:sldMk cId="2923290259" sldId="289"/>
            <ac:spMk id="19" creationId="{106B9400-10F5-C4D9-5FB4-31020CF6081E}"/>
          </ac:spMkLst>
        </pc:spChg>
      </pc:sldChg>
      <pc:sldChg chg="modSp add ord replId">
        <pc:chgData name="bruno wenzel" userId="dea3cd9fdb84304c" providerId="Windows Live" clId="Web-{7D1A4CEA-A9B0-2349-BA90-8AEC4EC71D9C}" dt="2025-01-06T23:32:19.541" v="1383" actId="20577"/>
        <pc:sldMkLst>
          <pc:docMk/>
          <pc:sldMk cId="1973767291" sldId="290"/>
        </pc:sldMkLst>
        <pc:spChg chg="mod">
          <ac:chgData name="bruno wenzel" userId="dea3cd9fdb84304c" providerId="Windows Live" clId="Web-{7D1A4CEA-A9B0-2349-BA90-8AEC4EC71D9C}" dt="2025-01-06T23:28:03.206" v="1298" actId="20577"/>
          <ac:spMkLst>
            <pc:docMk/>
            <pc:sldMk cId="1973767291" sldId="290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28:10.019" v="1308" actId="20577"/>
          <ac:spMkLst>
            <pc:docMk/>
            <pc:sldMk cId="1973767291" sldId="290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3:27:52.175" v="1296" actId="1076"/>
          <ac:spMkLst>
            <pc:docMk/>
            <pc:sldMk cId="1973767291" sldId="290"/>
            <ac:spMk id="10" creationId="{75EBAE82-72BE-50EF-AD5A-A225A5DA1EEF}"/>
          </ac:spMkLst>
        </pc:spChg>
        <pc:spChg chg="mod">
          <ac:chgData name="bruno wenzel" userId="dea3cd9fdb84304c" providerId="Windows Live" clId="Web-{7D1A4CEA-A9B0-2349-BA90-8AEC4EC71D9C}" dt="2025-01-06T23:32:19.541" v="1383" actId="20577"/>
          <ac:spMkLst>
            <pc:docMk/>
            <pc:sldMk cId="1973767291" sldId="290"/>
            <ac:spMk id="19" creationId="{106B9400-10F5-C4D9-5FB4-31020CF6081E}"/>
          </ac:spMkLst>
        </pc:spChg>
      </pc:sldChg>
      <pc:sldChg chg="addSp delSp modSp add ord replId">
        <pc:chgData name="bruno wenzel" userId="dea3cd9fdb84304c" providerId="Windows Live" clId="Web-{7D1A4CEA-A9B0-2349-BA90-8AEC4EC71D9C}" dt="2025-01-06T23:32:34.603" v="1389" actId="20577"/>
        <pc:sldMkLst>
          <pc:docMk/>
          <pc:sldMk cId="1293743719" sldId="291"/>
        </pc:sldMkLst>
        <pc:spChg chg="mod">
          <ac:chgData name="bruno wenzel" userId="dea3cd9fdb84304c" providerId="Windows Live" clId="Web-{7D1A4CEA-A9B0-2349-BA90-8AEC4EC71D9C}" dt="2025-01-06T23:29:53.631" v="1343" actId="20577"/>
          <ac:spMkLst>
            <pc:docMk/>
            <pc:sldMk cId="1293743719" sldId="291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29:06.224" v="1340" actId="20577"/>
          <ac:spMkLst>
            <pc:docMk/>
            <pc:sldMk cId="1293743719" sldId="291"/>
            <ac:spMk id="3" creationId="{26767187-6DF7-80A9-F3B9-FCD72DDF717D}"/>
          </ac:spMkLst>
        </pc:spChg>
        <pc:spChg chg="add mod">
          <ac:chgData name="bruno wenzel" userId="dea3cd9fdb84304c" providerId="Windows Live" clId="Web-{7D1A4CEA-A9B0-2349-BA90-8AEC4EC71D9C}" dt="2025-01-06T23:30:30.850" v="1357" actId="14100"/>
          <ac:spMkLst>
            <pc:docMk/>
            <pc:sldMk cId="1293743719" sldId="291"/>
            <ac:spMk id="7" creationId="{75EBAE82-72BE-50EF-AD5A-A225A5DA1EEF}"/>
          </ac:spMkLst>
        </pc:spChg>
        <pc:spChg chg="del mod">
          <ac:chgData name="bruno wenzel" userId="dea3cd9fdb84304c" providerId="Windows Live" clId="Web-{7D1A4CEA-A9B0-2349-BA90-8AEC4EC71D9C}" dt="2025-01-06T23:30:15.397" v="1351"/>
          <ac:spMkLst>
            <pc:docMk/>
            <pc:sldMk cId="1293743719" sldId="291"/>
            <ac:spMk id="10" creationId="{75EBAE82-72BE-50EF-AD5A-A225A5DA1EEF}"/>
          </ac:spMkLst>
        </pc:spChg>
        <pc:spChg chg="mod">
          <ac:chgData name="bruno wenzel" userId="dea3cd9fdb84304c" providerId="Windows Live" clId="Web-{7D1A4CEA-A9B0-2349-BA90-8AEC4EC71D9C}" dt="2025-01-06T23:32:34.603" v="1389" actId="20577"/>
          <ac:spMkLst>
            <pc:docMk/>
            <pc:sldMk cId="1293743719" sldId="291"/>
            <ac:spMk id="19" creationId="{106B9400-10F5-C4D9-5FB4-31020CF6081E}"/>
          </ac:spMkLst>
        </pc:spChg>
        <pc:picChg chg="add mod">
          <ac:chgData name="bruno wenzel" userId="dea3cd9fdb84304c" providerId="Windows Live" clId="Web-{7D1A4CEA-A9B0-2349-BA90-8AEC4EC71D9C}" dt="2025-01-06T23:30:13.850" v="1350" actId="1076"/>
          <ac:picMkLst>
            <pc:docMk/>
            <pc:sldMk cId="1293743719" sldId="291"/>
            <ac:picMk id="4" creationId="{8E81B464-08B5-913C-C2C4-71E15F14F436}"/>
          </ac:picMkLst>
        </pc:picChg>
        <pc:picChg chg="del">
          <ac:chgData name="bruno wenzel" userId="dea3cd9fdb84304c" providerId="Windows Live" clId="Web-{7D1A4CEA-A9B0-2349-BA90-8AEC4EC71D9C}" dt="2025-01-06T23:29:55.365" v="1344"/>
          <ac:picMkLst>
            <pc:docMk/>
            <pc:sldMk cId="1293743719" sldId="291"/>
            <ac:picMk id="6" creationId="{C1E157E5-F6E4-B2EF-6D09-55D04508E522}"/>
          </ac:picMkLst>
        </pc:picChg>
      </pc:sldChg>
      <pc:sldChg chg="addSp delSp modSp add replId">
        <pc:chgData name="bruno wenzel" userId="dea3cd9fdb84304c" providerId="Windows Live" clId="Web-{7D1A4CEA-A9B0-2349-BA90-8AEC4EC71D9C}" dt="2025-01-06T23:35:26.420" v="1451" actId="1076"/>
        <pc:sldMkLst>
          <pc:docMk/>
          <pc:sldMk cId="2136134414" sldId="292"/>
        </pc:sldMkLst>
        <pc:spChg chg="mod">
          <ac:chgData name="bruno wenzel" userId="dea3cd9fdb84304c" providerId="Windows Live" clId="Web-{7D1A4CEA-A9B0-2349-BA90-8AEC4EC71D9C}" dt="2025-01-06T23:34:36.637" v="1437" actId="20577"/>
          <ac:spMkLst>
            <pc:docMk/>
            <pc:sldMk cId="2136134414" sldId="292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34:32.278" v="1434" actId="20577"/>
          <ac:spMkLst>
            <pc:docMk/>
            <pc:sldMk cId="2136134414" sldId="292"/>
            <ac:spMk id="3" creationId="{26767187-6DF7-80A9-F3B9-FCD72DDF717D}"/>
          </ac:spMkLst>
        </pc:spChg>
        <pc:spChg chg="del">
          <ac:chgData name="bruno wenzel" userId="dea3cd9fdb84304c" providerId="Windows Live" clId="Web-{7D1A4CEA-A9B0-2349-BA90-8AEC4EC71D9C}" dt="2025-01-06T23:35:04.794" v="1443"/>
          <ac:spMkLst>
            <pc:docMk/>
            <pc:sldMk cId="2136134414" sldId="292"/>
            <ac:spMk id="7" creationId="{75EBAE82-72BE-50EF-AD5A-A225A5DA1EEF}"/>
          </ac:spMkLst>
        </pc:spChg>
        <pc:spChg chg="add mod">
          <ac:chgData name="bruno wenzel" userId="dea3cd9fdb84304c" providerId="Windows Live" clId="Web-{7D1A4CEA-A9B0-2349-BA90-8AEC4EC71D9C}" dt="2025-01-06T23:35:26.420" v="1451" actId="1076"/>
          <ac:spMkLst>
            <pc:docMk/>
            <pc:sldMk cId="2136134414" sldId="292"/>
            <ac:spMk id="9" creationId="{75EBAE82-72BE-50EF-AD5A-A225A5DA1EEF}"/>
          </ac:spMkLst>
        </pc:spChg>
        <pc:picChg chg="del">
          <ac:chgData name="bruno wenzel" userId="dea3cd9fdb84304c" providerId="Windows Live" clId="Web-{7D1A4CEA-A9B0-2349-BA90-8AEC4EC71D9C}" dt="2025-01-06T23:34:55.841" v="1441"/>
          <ac:picMkLst>
            <pc:docMk/>
            <pc:sldMk cId="2136134414" sldId="292"/>
            <ac:picMk id="4" creationId="{8E81B464-08B5-913C-C2C4-71E15F14F436}"/>
          </ac:picMkLst>
        </pc:picChg>
        <pc:picChg chg="add">
          <ac:chgData name="bruno wenzel" userId="dea3cd9fdb84304c" providerId="Windows Live" clId="Web-{7D1A4CEA-A9B0-2349-BA90-8AEC4EC71D9C}" dt="2025-01-06T23:35:02.029" v="1442"/>
          <ac:picMkLst>
            <pc:docMk/>
            <pc:sldMk cId="2136134414" sldId="292"/>
            <ac:picMk id="8" creationId="{38D93D25-C061-CAEE-000E-ACD4029D43C2}"/>
          </ac:picMkLst>
        </pc:picChg>
      </pc:sldChg>
      <pc:sldChg chg="modSp add replId">
        <pc:chgData name="bruno wenzel" userId="dea3cd9fdb84304c" providerId="Windows Live" clId="Web-{7D1A4CEA-A9B0-2349-BA90-8AEC4EC71D9C}" dt="2025-01-06T23:34:18.200" v="1423" actId="20577"/>
        <pc:sldMkLst>
          <pc:docMk/>
          <pc:sldMk cId="211707679" sldId="293"/>
        </pc:sldMkLst>
        <pc:spChg chg="mod">
          <ac:chgData name="bruno wenzel" userId="dea3cd9fdb84304c" providerId="Windows Live" clId="Web-{7D1A4CEA-A9B0-2349-BA90-8AEC4EC71D9C}" dt="2025-01-06T23:34:11.043" v="1421" actId="20577"/>
          <ac:spMkLst>
            <pc:docMk/>
            <pc:sldMk cId="211707679" sldId="293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33:56.762" v="1405" actId="20577"/>
          <ac:spMkLst>
            <pc:docMk/>
            <pc:sldMk cId="211707679" sldId="293"/>
            <ac:spMk id="4" creationId="{0E49EEBC-3AEF-FA23-4067-E0866590C14C}"/>
          </ac:spMkLst>
        </pc:spChg>
        <pc:spChg chg="mod">
          <ac:chgData name="bruno wenzel" userId="dea3cd9fdb84304c" providerId="Windows Live" clId="Web-{7D1A4CEA-A9B0-2349-BA90-8AEC4EC71D9C}" dt="2025-01-06T23:34:18.200" v="1423" actId="20577"/>
          <ac:spMkLst>
            <pc:docMk/>
            <pc:sldMk cId="211707679" sldId="293"/>
            <ac:spMk id="6" creationId="{1A38D318-280C-0E99-2186-7D919CA59191}"/>
          </ac:spMkLst>
        </pc:spChg>
      </pc:sldChg>
      <pc:sldChg chg="add del replId">
        <pc:chgData name="bruno wenzel" userId="dea3cd9fdb84304c" providerId="Windows Live" clId="Web-{7D1A4CEA-A9B0-2349-BA90-8AEC4EC71D9C}" dt="2025-01-06T23:35:42.811" v="1455"/>
        <pc:sldMkLst>
          <pc:docMk/>
          <pc:sldMk cId="1668324525" sldId="294"/>
        </pc:sldMkLst>
      </pc:sldChg>
      <pc:sldChg chg="modSp add replId">
        <pc:chgData name="bruno wenzel" userId="dea3cd9fdb84304c" providerId="Windows Live" clId="Web-{7D1A4CEA-A9B0-2349-BA90-8AEC4EC71D9C}" dt="2025-01-06T23:39:30.082" v="1719" actId="20577"/>
        <pc:sldMkLst>
          <pc:docMk/>
          <pc:sldMk cId="1236907894" sldId="295"/>
        </pc:sldMkLst>
        <pc:spChg chg="mod">
          <ac:chgData name="bruno wenzel" userId="dea3cd9fdb84304c" providerId="Windows Live" clId="Web-{7D1A4CEA-A9B0-2349-BA90-8AEC4EC71D9C}" dt="2025-01-06T23:39:21.972" v="1716" actId="20577"/>
          <ac:spMkLst>
            <pc:docMk/>
            <pc:sldMk cId="1236907894" sldId="295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35:48.233" v="1456" actId="20577"/>
          <ac:spMkLst>
            <pc:docMk/>
            <pc:sldMk cId="1236907894" sldId="295"/>
            <ac:spMk id="4" creationId="{0E49EEBC-3AEF-FA23-4067-E0866590C14C}"/>
          </ac:spMkLst>
        </pc:spChg>
        <pc:spChg chg="mod">
          <ac:chgData name="bruno wenzel" userId="dea3cd9fdb84304c" providerId="Windows Live" clId="Web-{7D1A4CEA-A9B0-2349-BA90-8AEC4EC71D9C}" dt="2025-01-06T23:39:30.082" v="1719" actId="20577"/>
          <ac:spMkLst>
            <pc:docMk/>
            <pc:sldMk cId="1236907894" sldId="295"/>
            <ac:spMk id="6" creationId="{1A38D318-280C-0E99-2186-7D919CA59191}"/>
          </ac:spMkLst>
        </pc:spChg>
      </pc:sldChg>
      <pc:sldChg chg="modSp add ord replId">
        <pc:chgData name="bruno wenzel" userId="dea3cd9fdb84304c" providerId="Windows Live" clId="Web-{7D1A4CEA-A9B0-2349-BA90-8AEC4EC71D9C}" dt="2025-01-06T23:40:01.442" v="1732" actId="1076"/>
        <pc:sldMkLst>
          <pc:docMk/>
          <pc:sldMk cId="1046729447" sldId="296"/>
        </pc:sldMkLst>
        <pc:spChg chg="mod">
          <ac:chgData name="bruno wenzel" userId="dea3cd9fdb84304c" providerId="Windows Live" clId="Web-{7D1A4CEA-A9B0-2349-BA90-8AEC4EC71D9C}" dt="2025-01-06T23:39:42.395" v="1727" actId="20577"/>
          <ac:spMkLst>
            <pc:docMk/>
            <pc:sldMk cId="1046729447" sldId="296"/>
            <ac:spMk id="2" creationId="{5F8A268F-DF04-2C6F-1AF7-579F8D46FDD0}"/>
          </ac:spMkLst>
        </pc:spChg>
        <pc:spChg chg="mod">
          <ac:chgData name="bruno wenzel" userId="dea3cd9fdb84304c" providerId="Windows Live" clId="Web-{7D1A4CEA-A9B0-2349-BA90-8AEC4EC71D9C}" dt="2025-01-06T23:39:37.207" v="1724" actId="20577"/>
          <ac:spMkLst>
            <pc:docMk/>
            <pc:sldMk cId="1046729447" sldId="296"/>
            <ac:spMk id="3" creationId="{26767187-6DF7-80A9-F3B9-FCD72DDF717D}"/>
          </ac:spMkLst>
        </pc:spChg>
        <pc:spChg chg="mod">
          <ac:chgData name="bruno wenzel" userId="dea3cd9fdb84304c" providerId="Windows Live" clId="Web-{7D1A4CEA-A9B0-2349-BA90-8AEC4EC71D9C}" dt="2025-01-06T23:40:01.442" v="1732" actId="1076"/>
          <ac:spMkLst>
            <pc:docMk/>
            <pc:sldMk cId="1046729447" sldId="296"/>
            <ac:spMk id="9" creationId="{75EBAE82-72BE-50EF-AD5A-A225A5DA1EEF}"/>
          </ac:spMkLst>
        </pc:spChg>
      </pc:sldChg>
      <pc:sldChg chg="add del ord replId">
        <pc:chgData name="bruno wenzel" userId="dea3cd9fdb84304c" providerId="Windows Live" clId="Web-{7D1A4CEA-A9B0-2349-BA90-8AEC4EC71D9C}" dt="2025-01-06T23:35:32.733" v="1452"/>
        <pc:sldMkLst>
          <pc:docMk/>
          <pc:sldMk cId="1802534539" sldId="296"/>
        </pc:sldMkLst>
      </pc:sldChg>
      <pc:sldChg chg="add del replId">
        <pc:chgData name="bruno wenzel" userId="dea3cd9fdb84304c" providerId="Windows Live" clId="Web-{7D1A4CEA-A9B0-2349-BA90-8AEC4EC71D9C}" dt="2025-01-06T23:41:52.679" v="1789"/>
        <pc:sldMkLst>
          <pc:docMk/>
          <pc:sldMk cId="993593849" sldId="297"/>
        </pc:sldMkLst>
      </pc:sldChg>
      <pc:sldChg chg="modSp add replId">
        <pc:chgData name="bruno wenzel" userId="dea3cd9fdb84304c" providerId="Windows Live" clId="Web-{7D1A4CEA-A9B0-2349-BA90-8AEC4EC71D9C}" dt="2025-01-06T23:41:45.022" v="1788" actId="20577"/>
        <pc:sldMkLst>
          <pc:docMk/>
          <pc:sldMk cId="1273845638" sldId="298"/>
        </pc:sldMkLst>
        <pc:spChg chg="mod">
          <ac:chgData name="bruno wenzel" userId="dea3cd9fdb84304c" providerId="Windows Live" clId="Web-{7D1A4CEA-A9B0-2349-BA90-8AEC4EC71D9C}" dt="2025-01-06T23:41:40.491" v="1786" actId="14100"/>
          <ac:spMkLst>
            <pc:docMk/>
            <pc:sldMk cId="1273845638" sldId="298"/>
            <ac:spMk id="3" creationId="{93533FB0-D3C0-9791-4F72-0D1731465A20}"/>
          </ac:spMkLst>
        </pc:spChg>
        <pc:spChg chg="mod">
          <ac:chgData name="bruno wenzel" userId="dea3cd9fdb84304c" providerId="Windows Live" clId="Web-{7D1A4CEA-A9B0-2349-BA90-8AEC4EC71D9C}" dt="2025-01-06T23:41:45.022" v="1788" actId="20577"/>
          <ac:spMkLst>
            <pc:docMk/>
            <pc:sldMk cId="1273845638" sldId="298"/>
            <ac:spMk id="4" creationId="{0E49EEBC-3AEF-FA23-4067-E0866590C14C}"/>
          </ac:spMkLst>
        </pc:spChg>
        <pc:spChg chg="mod">
          <ac:chgData name="bruno wenzel" userId="dea3cd9fdb84304c" providerId="Windows Live" clId="Web-{7D1A4CEA-A9B0-2349-BA90-8AEC4EC71D9C}" dt="2025-01-06T23:40:37.115" v="1744" actId="20577"/>
          <ac:spMkLst>
            <pc:docMk/>
            <pc:sldMk cId="1273845638" sldId="298"/>
            <ac:spMk id="6" creationId="{1A38D318-280C-0E99-2186-7D919CA591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runowenzel07/prompts-recipe-to-create-a-ebook/tree/main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Pessoas andando de cavalo na terra&#10;&#10;Descrição gerada automaticamente">
            <a:extLst>
              <a:ext uri="{FF2B5EF4-FFF2-40B4-BE49-F238E27FC236}">
                <a16:creationId xmlns:a16="http://schemas.microsoft.com/office/drawing/2014/main" id="{8E8A9BAD-A411-74E2-56DA-CA79A048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1246810"/>
            <a:ext cx="9601200" cy="1197710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 hidden="1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553133" y="337942"/>
            <a:ext cx="10124699" cy="156966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/>
              </a:rPr>
              <a:t>Horse Racing</a:t>
            </a:r>
            <a:endParaRPr lang="pt-BR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-232" y="1296816"/>
            <a:ext cx="960065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/>
              </a:rPr>
              <a:t>DECIFRANDO O CARD</a:t>
            </a:r>
            <a:endParaRPr lang="pt-BR" sz="6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Um Guia Simples e Objetivo para Ler um Card de Corridas de Cavalos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608232" y="11632661"/>
            <a:ext cx="435139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rgbClr val="0D0A27"/>
                </a:solidFill>
                <a:latin typeface="Impact"/>
              </a:rPr>
              <a:t>bw7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um cavalo corre com 60 kg e outro com 55 kg em uma corrida de 1.200 metros, o de 55 kg pode ter vantagem por ser mais leve e rápido.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COMO O PESO PODE INFLUENCIAR A PERFORMANCE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GUIA PRÁTICO DE CORRIDAS DE CAVALOS</a:t>
            </a:r>
            <a:endParaRPr lang="pt-BR" sz="13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4181086" y="6607283"/>
            <a:ext cx="439813" cy="1475791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3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O NOME DO JÓQUEI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O jóquei é o responsável pela condução do cavalo. Bons jóqueis fazem a diferença, então sempre verifique quem está pilotando o cavalo. No card, você verá o nome do jóquei ao lado do cavalo.</a:t>
            </a:r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o cavalo "Relâmpago" for pilotado por um jóquei vencedor como "José Silva", suas chances aumentam.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UM FATOR CRUCIAL PARA A VITÓRIA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4564467" y="6607283"/>
            <a:ext cx="923206" cy="1475791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29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O TREINADOR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O treinador é a pessoa que prepara o cavalo para a corrida. Bons treinadores tendem a ter cavalos bem condicionados e mais preparados para a competição.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B9DBB56-D673-BFF1-D219-8798ED4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o cavalo "Explosão" for treinado por um profissional renomado como "Carlos Ferreira", suas chances aumentam.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A INFLUÊNCIA NOS RESULTADOS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5697942" y="6607283"/>
            <a:ext cx="923206" cy="1475791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AS ODDS DO MERCADO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As </a:t>
            </a:r>
            <a:r>
              <a:rPr lang="pt-BR" sz="2400" dirty="0" err="1">
                <a:solidFill>
                  <a:schemeClr val="bg1"/>
                </a:solidFill>
                <a:ea typeface="+mn-lt"/>
                <a:cs typeface="+mn-lt"/>
              </a:rPr>
              <a:t>odds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 (probabilidades) no card mostram as chances de cada cavalo vencer. Quanto menor a </a:t>
            </a:r>
            <a:r>
              <a:rPr lang="pt-BR" sz="2400" dirty="0" err="1">
                <a:solidFill>
                  <a:schemeClr val="bg1"/>
                </a:solidFill>
                <a:ea typeface="+mn-lt"/>
                <a:cs typeface="+mn-lt"/>
              </a:rPr>
              <a:t>odd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, maior a chance de vitória do cavalo. Isso é importante para quem aposta, pois as </a:t>
            </a:r>
            <a:r>
              <a:rPr lang="pt-BR" sz="2400" dirty="0" err="1">
                <a:solidFill>
                  <a:schemeClr val="bg1"/>
                </a:solidFill>
                <a:ea typeface="+mn-lt"/>
                <a:cs typeface="+mn-lt"/>
              </a:rPr>
              <a:t>odds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 também indicam o retorno potencial.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ea typeface="Calibri"/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as </a:t>
            </a:r>
            <a:r>
              <a:rPr lang="pt-BR" sz="2400" dirty="0" err="1">
                <a:ea typeface="+mn-lt"/>
                <a:cs typeface="+mn-lt"/>
              </a:rPr>
              <a:t>odds</a:t>
            </a:r>
            <a:r>
              <a:rPr lang="pt-BR" sz="2400" dirty="0">
                <a:ea typeface="+mn-lt"/>
                <a:cs typeface="+mn-lt"/>
              </a:rPr>
              <a:t> para "Relâmpago" são 2.0, isso significa que ele é o favorito. Se vencer, o retorno será o dobro do valor apostado.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A PROBABILIDADE DE VITÓRIA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pic>
        <p:nvPicPr>
          <p:cNvPr id="4" name="Imagem 3" descr="Tela de computador com jogo&#10;&#10;Descrição gerada automaticamente">
            <a:extLst>
              <a:ext uri="{FF2B5EF4-FFF2-40B4-BE49-F238E27FC236}">
                <a16:creationId xmlns:a16="http://schemas.microsoft.com/office/drawing/2014/main" id="{8E81B464-08B5-913C-C2C4-71E15F14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4" y="4294144"/>
            <a:ext cx="7817643" cy="54468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7731529" y="4290326"/>
            <a:ext cx="989881" cy="5676316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O TIPO DE SUPERFÍCIE</a:t>
            </a:r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08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O tipo de pista também influencia bastante no desempenho do cavalo. Pistas de grama são diferentes de pistas de areia, e os cavalos podem se sair melhor em um tipo ou outro dependendo de sua preparação.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ea typeface="Calibri"/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o cavalo "Tornado" corre melhor na areia e a corrida será em grama, ele pode não ter o mesmo desempenho.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PISTA DE AREIA OU GRAMA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38D93D25-C061-CAEE-000E-ACD4029D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3797704" y="5757177"/>
            <a:ext cx="1139899" cy="642354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3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A DISTÂNCIA DA CORRIDA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09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Cada cavalo tem uma distância em que se destaca. Alguns são rápidos em curtas distâncias, enquanto outros têm mais fôlego para distâncias mais longas.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ea typeface="Calibri"/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0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/>
              <a:t>Se você quer entender melhor as corridas de cavalos e tomar decisões mais informadas ao ler um card, este ebook é para você. Vamos apresentar os pontos essenciais que você precisa saber, de forma simples e prática. Desde a análise dos cavalos e jóqueis até a interpretação das </a:t>
            </a:r>
            <a:r>
              <a:rPr lang="pt-BR" sz="2400" err="1"/>
              <a:t>odds</a:t>
            </a:r>
            <a:r>
              <a:rPr lang="pt-BR" sz="2400" dirty="0"/>
              <a:t> e condições da corrida, você aprenderá a identificar os fatores que realmente fazem a diferença. Com exemplos reais e explicações diretas, este guia vai ajudar você a entender como usar o card para melhorar seus palpites. Vamos começar!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INTRODUÇÃO</a:t>
            </a:r>
            <a:endParaRPr lang="pt-BR" dirty="0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alibri Light"/>
                <a:ea typeface="Calibri Light"/>
                <a:cs typeface="Calibri Light"/>
              </a:rPr>
              <a:t>Descomplicando as corridas de cavalo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CORRIDAS DE CAVALOS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0C86739-94F4-26ED-FFE8-8D0AEC6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56" y="6813483"/>
            <a:ext cx="4800600" cy="4800600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"Cavalo Veloz" pode ser ótimo em corridas de 1.000 metros, mas, se a corrida for de 2.400 metros, ele pode não aguentar o ritmo.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SABE O RITMO DO CAVALO?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38D93D25-C061-CAEE-000E-ACD4029D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3214298" y="5857190"/>
            <a:ext cx="889868" cy="509004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2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08909" y="6404988"/>
            <a:ext cx="810001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/>
              </a:rPr>
              <a:t>A LEITURA DO CARD É UM JOGO DE ESTRATÉGIA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10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Ler o card das corridas de cavalos pode parecer complicado no começo, mas com esses pontos básicos, você consegue tomar decisões mais informadas. Use essas dicas para analisar as corridas e fazer apostas mais estratégicas.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ea typeface="Calibri"/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84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  <a:p>
            <a:endParaRPr lang="pt-BR" sz="1250" dirty="0">
              <a:ea typeface="Calibri"/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10946"/>
            <a:ext cx="7816645" cy="8217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Este ebook foi gerado com o auxílio de inteligência artificial (IA) e diagramado por um profissional humano. O conteúdo tem fins exclusivamente didáticos e visa auxiliar na compreensão das corridas de cavalos e na leitura dos cards, com ênfase na aplicação de conceitos de forma simples e objetiva.</a:t>
            </a:r>
            <a:endParaRPr lang="pt-BR"/>
          </a:p>
          <a:p>
            <a:pPr algn="ctr"/>
            <a:r>
              <a:rPr lang="pt-BR" sz="2400">
                <a:ea typeface="+mn-lt"/>
                <a:cs typeface="+mn-lt"/>
              </a:rPr>
              <a:t>É importante destacar que a IA utilizada neste material não passou por uma validação rigorosa, o que pode resultar em erros ou omissões. Por isso, o conteúdo apresentado pode não refletir todas as nuances necessárias para uma análise completa de um card de corrida de cavalos.</a:t>
            </a:r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Além disso, queremos deixar claro que </a:t>
            </a:r>
            <a:r>
              <a:rPr lang="pt-BR" sz="2400" b="1" dirty="0">
                <a:ea typeface="+mn-lt"/>
                <a:cs typeface="+mn-lt"/>
              </a:rPr>
              <a:t>não estamos incentivando ou promovendo apostas</a:t>
            </a:r>
            <a:r>
              <a:rPr lang="pt-BR" sz="2400" dirty="0">
                <a:ea typeface="+mn-lt"/>
                <a:cs typeface="+mn-lt"/>
              </a:rPr>
              <a:t>. O objetivo deste ebook é proporcionar conhecimento sobre o esporte e suas particularidades. Ressaltamos também que as corridas de cavalos são um esporte </a:t>
            </a:r>
            <a:r>
              <a:rPr lang="pt-BR" sz="2400" b="1" dirty="0">
                <a:ea typeface="+mn-lt"/>
                <a:cs typeface="+mn-lt"/>
              </a:rPr>
              <a:t>totalmente legalizado</a:t>
            </a:r>
            <a:r>
              <a:rPr lang="pt-BR" sz="2400" dirty="0">
                <a:ea typeface="+mn-lt"/>
                <a:cs typeface="+mn-lt"/>
              </a:rPr>
              <a:t> no Brasil, regulamentado e praticado de maneira legítima em diversas partes do país há muitos anos.</a:t>
            </a:r>
            <a:endParaRPr lang="pt-BR" dirty="0"/>
          </a:p>
          <a:p>
            <a:pPr algn="ctr"/>
            <a:r>
              <a:rPr lang="pt-BR" sz="2400" dirty="0">
                <a:ea typeface="+mn-lt"/>
                <a:cs typeface="+mn-lt"/>
              </a:rPr>
              <a:t>O passo a passo detalhado deste ebook está disponível no meu </a:t>
            </a:r>
            <a:r>
              <a:rPr lang="pt-BR" sz="2400" b="1" dirty="0">
                <a:ea typeface="+mn-lt"/>
                <a:cs typeface="+mn-lt"/>
              </a:rPr>
              <a:t>Github</a:t>
            </a:r>
            <a:r>
              <a:rPr lang="pt-BR" sz="2400" dirty="0">
                <a:ea typeface="+mn-lt"/>
                <a:cs typeface="+mn-lt"/>
              </a:rPr>
              <a:t>, para aqueles que desejam se aprofundar mais no assunto.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  <a:p>
            <a:endParaRPr lang="pt-BR" sz="1250" dirty="0">
              <a:ea typeface="Calibri"/>
              <a:cs typeface="Calibri"/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23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1031592" y="11327176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hlinkClick r:id="rId2"/>
              </a:rPr>
              <a:t>https://github.com/brunowenzel07/prompts-recipe-to-create-a-ebook</a:t>
            </a:r>
            <a:endParaRPr lang="pt-BR" b="1">
              <a:ea typeface="Calibri"/>
              <a:cs typeface="Calibri"/>
              <a:hlinkClick r:id="rId2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77" y="9817400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</a:rPr>
              <a:t>ENTENDA AS CORRIDAS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Antes de ler um card, é importante saber o básico sobre as corridas. Cada corrida tem um número de cavalos e cavaleiros (ou jóqueis) competindo. O card vai te ajudar a entender tudo sobre eles e sobre as condições da corrida.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você olhar uma corrida de 1.000 metros, você sabe que os cavalos precisam de velocidade. Já uma corrida de 2.400 metros exigirá mais resistência. É importante notar o traçado e saber para que lado as curvas serão feitas, qual pista do hipódromo será utilizada e qual o piso e suas condições de largada.</a:t>
            </a:r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 QUE ESTÁ EM JOGO?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5403057"/>
            <a:ext cx="6684168" cy="42291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8F6192A-B013-F33A-01A3-8898678BC1C1}"/>
              </a:ext>
            </a:extLst>
          </p:cNvPr>
          <p:cNvSpPr/>
          <p:nvPr/>
        </p:nvSpPr>
        <p:spPr>
          <a:xfrm>
            <a:off x="5731280" y="6240571"/>
            <a:ext cx="2406724" cy="1042403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</a:rPr>
              <a:t>O NÚMERO DA CORRIDA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No card, cada corrida tem um número. Esse número ajuda a localizar as informações rapidamente e pode indicar a ordem das corridas no evento.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Se você estiver no hipódromo e a corrida é a "Número 5", você sabe que é a quinta corrida do evento.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 PONTO DE PARTIDA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8F6192A-B013-F33A-01A3-8898678BC1C1}"/>
              </a:ext>
            </a:extLst>
          </p:cNvPr>
          <p:cNvSpPr/>
          <p:nvPr/>
        </p:nvSpPr>
        <p:spPr>
          <a:xfrm>
            <a:off x="1414074" y="5723840"/>
            <a:ext cx="1973337" cy="82571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OS CAVALOS E SUAS BALIZAS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O card vai listar o nome de cada cavalo e suas respectivas balizas o que pode influenciar diretamente em como o cavalo vai desempenhar na largada, pois existem balizas que favorecem um "caminho mais limpo" para o cavalo.</a:t>
            </a:r>
            <a:endParaRPr lang="pt-BR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Calibri"/>
                <a:cs typeface="Calibri"/>
              </a:rPr>
              <a:t>Nesse card o nome do animal é seguido pelo peso do jóquei e na sequência apresenta o número da baliza de largada.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 PÁREO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1E157E5-F6E4-B2EF-6D09-55D04508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919663"/>
            <a:ext cx="6684168" cy="42291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8F6192A-B013-F33A-01A3-8898678BC1C1}"/>
              </a:ext>
            </a:extLst>
          </p:cNvPr>
          <p:cNvSpPr/>
          <p:nvPr/>
        </p:nvSpPr>
        <p:spPr>
          <a:xfrm>
            <a:off x="1814125" y="6623953"/>
            <a:ext cx="1106563" cy="1475791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5EBAE82-72BE-50EF-AD5A-A225A5DA1EEF}"/>
              </a:ext>
            </a:extLst>
          </p:cNvPr>
          <p:cNvSpPr/>
          <p:nvPr/>
        </p:nvSpPr>
        <p:spPr>
          <a:xfrm>
            <a:off x="3847711" y="6623952"/>
            <a:ext cx="439813" cy="1475791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7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O PESO DO CAVALO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Cada cavalo carrega um peso que varia dependendo da sua experiência e performance anterior. Os cavalos mais pesados geralmente têm mais dificuldade em corridas mais curtas, enquanto os mais leves podem ter mais agilidade.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GUIA PRÁTICO DE CORRIDAS DE CAVALOS</a:t>
            </a:r>
            <a:endParaRPr lang="pt-BR" sz="1300" dirty="0">
              <a:solidFill>
                <a:srgbClr val="000000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5136</TotalTime>
  <Words>1336</Words>
  <Application>Microsoft Office PowerPoint</Application>
  <PresentationFormat>Papel A3 (297 x 420 mm)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408</cp:revision>
  <dcterms:created xsi:type="dcterms:W3CDTF">2023-06-15T14:34:16Z</dcterms:created>
  <dcterms:modified xsi:type="dcterms:W3CDTF">2025-01-06T23:46:39Z</dcterms:modified>
</cp:coreProperties>
</file>