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03T03:15:13.821" idx="1">
    <p:pos x="10" y="10"/>
    <p:text>WANGUBO ANDREW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DISK CLONING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WE SHALL BE USING EASEUS SOFTWARE TO PERFORM THIS PRESENTATION HOWEVER THERE ARE MANY OTHER SOFTWARES THAT WE CAN USE. 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IN THIS CASE WE ARE USING THE FREE VERSION WHICH IS LIMITED BUT IN FEATURE ONE CAN CHOSE TO UPGRADE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 advTm="0">
        <p:wedge/>
      </p:transition>
    </mc:Choice>
    <mc:Fallback>
      <p:transition spd="slow" advTm="0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STEP1: OPEN EASEUS SOFTWARE, THEN SELECT THE APP MIGRATION OPTION </a:t>
            </a:r>
            <a:endParaRPr lang="en-US" sz="2000"/>
          </a:p>
        </p:txBody>
      </p:sp>
      <p:pic>
        <p:nvPicPr>
          <p:cNvPr id="6" name="Content Placeholder 5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5885" y="1600200"/>
            <a:ext cx="6411595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STEP 2: START SELECTING THE FILES TO TRANSFER, FOLLOWING WITH PRESSING THE TRANSFER BUTTON</a:t>
            </a:r>
            <a:endParaRPr lang="en-US" sz="2000"/>
          </a:p>
        </p:txBody>
      </p:sp>
      <p:pic>
        <p:nvPicPr>
          <p:cNvPr id="6" name="Content Placeholder 5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5885" y="1600200"/>
            <a:ext cx="6411595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newsflash/>
      </p:transition>
    </mc:Choice>
    <mc:Fallback>
      <p:transition spd="slow" advTm="0">
        <p:newsfla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STEP 3: CLICK ON TRANSFER BUTTON TO START TRANSFERING, AT THIS POINT ALL YOU HAVE TO DO IS WAIT FOR THE FILES TO TRANSFER.</a:t>
            </a:r>
            <a:endParaRPr lang="en-US" sz="2000"/>
          </a:p>
        </p:txBody>
      </p:sp>
      <p:pic>
        <p:nvPicPr>
          <p:cNvPr id="6" name="Content Placeholder 5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64665"/>
            <a:ext cx="8229600" cy="4196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Tm="0">
        <p14:doors dir="vert"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STEP 4: WHEN THE TRANSFER PROCESS IS DONE PRESS OKEY AND THEN RESTART YOUR COMPUTER.</a:t>
            </a:r>
            <a:endParaRPr lang="en-US" sz="2000"/>
          </a:p>
        </p:txBody>
      </p:sp>
      <p:pic>
        <p:nvPicPr>
          <p:cNvPr id="6" name="Content Placeholder 5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64665"/>
            <a:ext cx="8229600" cy="4196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:fade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Presentation</Application>
  <PresentationFormat/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Microsoft YaHei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CLONING </dc:title>
  <dc:creator>ANDREW</dc:creator>
  <cp:lastModifiedBy>ANDREW</cp:lastModifiedBy>
  <cp:revision>1</cp:revision>
  <dcterms:created xsi:type="dcterms:W3CDTF">2024-05-03T00:20:15Z</dcterms:created>
  <dcterms:modified xsi:type="dcterms:W3CDTF">2024-05-03T00:20:15Z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1033-12.2.0.16731</vt:lpwstr>
  </property>
  <property fmtid="{D5CDD505-2E9C-101B-9397-08002B2CF9AE}" pid="3" name="ICV">
    <vt:lpwstr>0478802CB8A440059C5D624B34288E63_12</vt:lpwstr>
  </property>
</Properties>
</file>