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9a884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9a884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19a884c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19a884c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19a884c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19a884c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19a884c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19a884c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19a884c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19a884c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19a884c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19a884c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19a884c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19a884c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a19a884c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a19a884c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a19a884c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a19a884c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9a884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9a884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9a884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9a884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19a884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19a884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19a884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19a884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19a884c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19a884c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19a884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19a884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19a884c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19a884c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9a884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9a884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M2y_BeDxGg" TargetMode="External"/><Relationship Id="rId4" Type="http://schemas.openxmlformats.org/officeDocument/2006/relationships/hyperlink" Target="https://youtu.be/_RauQZZlBaA" TargetMode="External"/><Relationship Id="rId5" Type="http://schemas.openxmlformats.org/officeDocument/2006/relationships/hyperlink" Target="https://youtu.be/lmOqnwS7N2c" TargetMode="External"/><Relationship Id="rId6" Type="http://schemas.openxmlformats.org/officeDocument/2006/relationships/hyperlink" Target="https://youtu.be/sY_QPWiIeD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hyperlink" Target="https://dev.mysql.com/downloads/install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2416050" y="3094800"/>
            <a:ext cx="431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5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Workbench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733425" y="991725"/>
            <a:ext cx="767715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2" y="152400"/>
            <a:ext cx="641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46" y="152400"/>
            <a:ext cx="6469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4" y="152400"/>
            <a:ext cx="6379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30" y="152400"/>
            <a:ext cx="6387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54" y="152400"/>
            <a:ext cx="6416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5812925" y="1232325"/>
            <a:ext cx="1356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8" y="0"/>
            <a:ext cx="7290224" cy="51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49" y="152400"/>
            <a:ext cx="638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https://youtu.be/KM2y_BeDxGg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https://youtu.be/_RauQZZlBaA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5851775" y="440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5851775" y="1235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https://youtu.be/lmOqnwS7N2c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https://youtu.be/sY_QPWiIeDQ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MySQL Workbench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3650" y="1152475"/>
            <a:ext cx="61848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herramienta gráfica de administración de bases de datos relacionales de MySQL que permite realizar diversas tareas como modelado de datos, administración de usuarios, respaldo y recuperación de datos, migración de datos, entre otras</a:t>
            </a:r>
            <a:endParaRPr sz="225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324325" y="850675"/>
            <a:ext cx="3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https://dev.mysql.com/downloads/installer/</a:t>
            </a:r>
            <a:r>
              <a:rPr lang="en">
                <a:highlight>
                  <a:srgbClr val="000000"/>
                </a:highlight>
              </a:rPr>
              <a:t>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1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18" y="152400"/>
            <a:ext cx="63807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05" y="152400"/>
            <a:ext cx="6440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38" y="152400"/>
            <a:ext cx="6527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