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30233-FE99-43E0-87F3-A6F21C40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5B2CE9-2FFA-4ADA-AB1F-63C6D458F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76904-9434-4CFE-94CC-6479AAD7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342BA-D8F6-4256-B03E-A34BADEB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400E-A87B-4835-A609-FF2C79E6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059BA-88E3-4879-A69E-2D6579F7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3459D-2BFE-4ABF-865D-292E0454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F7F3C-C95D-4F5B-A103-2ECFF04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939F8-A305-42BA-8696-E37E33B4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DE4E2-1709-4020-B3D7-6D3DC2FE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00015-104F-4C8E-8AB3-4D9BC9919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3FB16-547E-456A-852A-E1DBB27D8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676C5-AAC3-4B83-834F-113C8600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15031-7974-44B7-8DD2-A999A789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E42F4-FCC4-44FA-9C7F-D3FDA651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2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E4744-0971-481D-AA0B-1B951320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C8EF4-C6BC-4EE6-8A45-A323BFA9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AC8CE-A1E5-4E6F-8D18-7BDE1969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D4989-E395-40C2-BECF-44BB9683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92EDA-3061-4513-9EF9-6B14ABC2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5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27623-C161-4856-8E22-5429C926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4BB34-EE6B-4473-A930-405CB5A65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2887C-572C-4DD3-BBB2-C4D013E1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5FAF3-109E-4DAE-8060-DF17828D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455AC-5485-4BCD-AC6B-A3D49CB4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1C17-9B85-4E9C-A6C4-0CECD472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C427A-4546-4130-9605-52E0496B7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5294AA-3DE7-465A-A705-4A3FE2B7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EE9C9-3A2A-4CD8-B69F-64943CD3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EE8BA-FA9F-415C-B67A-CE04DB96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8580-38C1-466F-918D-1DD548AD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1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A142-16CC-45C7-AD0D-AEF5FF14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F23C3-14A2-44A8-AA23-9BE354F8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B3B0B-B6B0-4808-B463-D80480EB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905264-88BA-4EAE-B1E8-F3FDE7FF9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620D0-FC70-4856-A787-DB3A4C299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B8D4EF-765F-4A8F-AFB4-979F5316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900C69-977A-43FD-A39D-CAAEC376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2F78F3-63F4-4733-9395-7B0FA880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CDDBE-6365-487E-93A7-961F4B7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2537A1-AC28-4E7A-8973-CEC7DC31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FA592D-06B0-40DC-9442-EB302C30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1A230-FC97-4FAC-AEDA-E52ECE78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9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571C3-4F9E-48B0-98C0-52E5F48F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A968A8-CD0F-4ADA-941E-2A310F01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152359-E7BC-4760-9688-5AE93269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5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676CC-89E1-4D24-AD0C-B93A24DF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A83CD-B9FB-4627-B41F-D95D9849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0786-D33B-4AD2-B663-2D7F1B0E7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D674C-AC2B-4706-AC03-3A6630A8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782C6-DF6C-42E3-B000-5D368CC6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4C438-DE93-4F4F-8C1B-0F04F00E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3F04D-5669-4A58-98B1-304435F3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3FF333-F07F-4E43-A182-813CC40AA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26DA3-0D20-4B93-A68E-20927CDF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9940B-8942-4596-BB0A-038BDAE7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BEC20-96B0-4381-BB5A-03BB1489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FAF5F-2120-434F-8E61-450EFCBD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2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16DDC-F1D7-45B9-95AC-7D51103C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2F895-5BC7-4F40-A81A-4AF5BA2F0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2CEAD-7164-4406-9784-01AB1A4A8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D324-3175-4FC9-A333-FC5D29260643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5DEDF-698D-4944-AB09-4F8A2008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82A33-F26B-4A1B-B63A-E16C15493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F354-B141-403F-B313-777F6FB8B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4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84789-FC6A-4157-BB1B-1B8A7214F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개발도구 및 환경</a:t>
            </a:r>
            <a:br>
              <a:rPr lang="en-US" altLang="ko-KR" dirty="0"/>
            </a:br>
            <a:r>
              <a:rPr lang="ko-KR" altLang="en-US" dirty="0"/>
              <a:t>기말 과제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02D08-C5B6-4E7D-AD9D-3C1D4F49F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컴퓨터과학과 </a:t>
            </a:r>
            <a:r>
              <a:rPr lang="en-US" altLang="ko-KR" dirty="0"/>
              <a:t>20413387</a:t>
            </a:r>
          </a:p>
          <a:p>
            <a:r>
              <a:rPr lang="ko-KR" altLang="en-US" dirty="0"/>
              <a:t>양승민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572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3C61-A3A4-4528-B239-A55C1D15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변경사항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08072-B907-4491-8AA8-D5D58A2D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00718-2765-4DCD-9755-53C89B6A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19" y="1649657"/>
            <a:ext cx="7605161" cy="48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2478A-4A53-43E0-A5AD-6ED7BF07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F9E33-A0F4-46B4-8405-5236FA9C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CB29B5-F07A-451F-836F-7602245B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8" y="1432414"/>
            <a:ext cx="5534025" cy="3524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F15461-99B1-45D6-855A-13DFE619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4" y="2262495"/>
            <a:ext cx="5998185" cy="42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19D9D-AF4B-47F8-B699-14C25C81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58D0C-229D-48EA-A168-E374C1A6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A02415-4172-422C-89FE-A8947A3D4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1" y="1350963"/>
            <a:ext cx="7578124" cy="482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7B3DE-66D9-4680-BE96-1471FE3C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33" y="333375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D0C12-6B84-43AE-BB18-99C34442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baseline="30000" dirty="0"/>
              <a:t>rd commit </a:t>
            </a:r>
            <a:r>
              <a:rPr lang="ko-KR" altLang="en-US" baseline="30000" dirty="0"/>
              <a:t>으로 되돌아가기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40F83-5876-4460-A131-32703018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01B8AF-CDBF-422A-86F6-06EB5233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2" y="1497681"/>
            <a:ext cx="5534025" cy="3524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D09996-4B18-4F84-B2E3-E8C65575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29" y="2980657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0DFE7-B1C2-4E8F-BCE8-60DED39E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C14F0-9DAB-41D7-ACD2-F953101F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DD4ED-8A22-4ED6-B130-5436E442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34" y="1690688"/>
            <a:ext cx="754073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741D2-1AA6-4F27-B5D6-9FC5B7CB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Sub1</a:t>
            </a:r>
            <a:r>
              <a:rPr lang="ko-KR" altLang="en-US" dirty="0"/>
              <a:t>에서 내용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57EFE-FC9C-48A3-B933-BE9BC353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2E8357-94BC-4330-BD63-D3CEA071A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35" b="46325"/>
          <a:stretch/>
        </p:blipFill>
        <p:spPr>
          <a:xfrm>
            <a:off x="609600" y="1588477"/>
            <a:ext cx="5984631" cy="36810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98F19A-0670-4DED-A776-5A6D21E1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45" y="2786333"/>
            <a:ext cx="6255555" cy="39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BB06C-8183-4009-8AEC-552003A1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r>
              <a:rPr lang="ko-KR" altLang="en-US" dirty="0" err="1"/>
              <a:t>브랜치에서</a:t>
            </a:r>
            <a:r>
              <a:rPr lang="ko-KR" altLang="en-US" dirty="0"/>
              <a:t> 내용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D2039-6812-4502-B381-B00CF5FE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321ED-1AF4-4A6C-ABD1-63CF0CE2B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78" b="52479"/>
          <a:stretch/>
        </p:blipFill>
        <p:spPr>
          <a:xfrm>
            <a:off x="1330570" y="1770430"/>
            <a:ext cx="4953000" cy="3259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F956A2-B5C5-495F-BA82-FADA5420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41" y="2652713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96378-9509-4DA0-8E4B-25E0BCC5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분기 및 내용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F84C8-3535-4D17-BB84-94CB86E5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DBBA29-8A41-4379-957E-114A5DC0B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4" y="1538539"/>
            <a:ext cx="6599842" cy="42029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DC4ACA-29FB-4539-9185-D5167A65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864102"/>
            <a:ext cx="5210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FF5F4-7C83-4809-B357-5A61864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baseline="30000" dirty="0"/>
              <a:t>th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ECE1C-D1C1-4D26-A3DE-754D2F6D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6845F6-2B81-44C5-9B5D-3452BA2E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8" y="1588294"/>
            <a:ext cx="7578124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7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10F27-4652-4B37-97DA-124905D8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</a:t>
            </a:r>
            <a:r>
              <a:rPr lang="en-US" altLang="ko-KR" dirty="0" err="1"/>
              <a:t>ssub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6DC25-F5BC-4210-AFD3-5225EE26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DE6DD9-25DD-4272-9A62-FA78CDE9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532426"/>
            <a:ext cx="5534025" cy="3524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D49112-CEEC-42F3-BFAF-EE08C6AB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64" y="2374779"/>
            <a:ext cx="6466524" cy="41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5C184-3432-4CAB-ABDC-08153C87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119B-99A4-47E2-B109-84A3E1F9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/>
          <a:lstStyle/>
          <a:p>
            <a:r>
              <a:rPr lang="ko-KR" altLang="en-US" dirty="0"/>
              <a:t>메모장</a:t>
            </a:r>
            <a:r>
              <a:rPr lang="en-US" altLang="ko-KR" dirty="0"/>
              <a:t>, git bash</a:t>
            </a:r>
          </a:p>
          <a:p>
            <a:r>
              <a:rPr lang="en-US" altLang="ko-KR" dirty="0"/>
              <a:t>1. repository</a:t>
            </a:r>
            <a:r>
              <a:rPr lang="ko-KR" altLang="en-US" dirty="0"/>
              <a:t>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5D1948-DE91-47B3-865D-C74A488CF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7" b="23644"/>
          <a:stretch/>
        </p:blipFill>
        <p:spPr>
          <a:xfrm>
            <a:off x="4389578" y="2141537"/>
            <a:ext cx="6102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4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7D582-162F-44F1-944B-F44A1138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5FA74-74A5-414F-8543-6794B2AC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24B8F7-0DB0-42EB-A465-F32537D6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555" y="1690688"/>
            <a:ext cx="7174890" cy="48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0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ABB4-8BA4-4F9D-B9F0-DC909177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 --graph --all --decorate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5F789-0853-44FE-B189-EC47C57D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3690F-B58A-4C22-80FE-06570B92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40" y="1539541"/>
            <a:ext cx="6609714" cy="51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7CD1-46D4-43E2-9CAA-D82227E1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 </a:t>
            </a:r>
            <a:r>
              <a:rPr lang="ko-KR" altLang="en-US" dirty="0"/>
              <a:t>생성 및 파일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7DC8C-C8DF-4559-9F96-8C473DC3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54EC3-FAC7-4FBA-AECD-EE1DE053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458097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BF2733-80BA-4EAB-ACC6-DD81EB45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58" y="2490788"/>
            <a:ext cx="5210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3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C4D1-FF27-4CD8-B5AA-BAFB2F8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F7C78-D958-43C5-9269-4DE89A58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2CFD4-CB2F-490C-8702-CEAD4FBD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86" y="1408716"/>
            <a:ext cx="6635628" cy="51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22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C9B1B-6DD5-462C-ABBE-327EE132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및 </a:t>
            </a:r>
            <a:r>
              <a:rPr lang="en-US" altLang="ko-KR" dirty="0"/>
              <a:t>commit on master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532CD-CCDD-481C-B1F7-A75E09A8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019FC8-A88B-41AE-A427-F77B085C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6" y="1479673"/>
            <a:ext cx="6011290" cy="4697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021127-DE83-4DA6-9221-5CA6BF99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61" y="3015272"/>
            <a:ext cx="5210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8209A-4A17-4049-8843-34007E78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conflict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24B08-5F45-4949-A916-C2AA61DC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935742-3AE0-4FCE-A229-DE1DEE9E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15" y="1429930"/>
            <a:ext cx="6581332" cy="51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3DF87-D676-4BF4-9E64-A646612A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E5F80-4451-4DBF-93E5-CD13F6A5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9F5F1A-54E1-425F-8F00-04C74CE3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92" y="1781667"/>
            <a:ext cx="6076623" cy="47483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CEB543-E252-48B2-8809-72DDF815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17" y="1585912"/>
            <a:ext cx="5210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CD97D-1C1B-44F0-9D0E-F22F29D3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B8F4F-F9BB-4E38-8ACB-2A29FEDF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F649E1-3EE6-4E4D-99A1-7741C5BC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19" y="1480554"/>
            <a:ext cx="6451761" cy="50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FED5A-C007-49C5-B185-298B27E3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46A18-26D8-4E6C-B5F6-FD282231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2AD5A-B0CB-4EA7-BB2D-0B5D13FB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402" y="1429437"/>
            <a:ext cx="6503196" cy="50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82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54AC6-12E1-49A9-9D39-6B26A5F9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repository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5A819-56AE-4093-9744-8BF91417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51C5D-933B-4F8D-812D-087207AA7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922584" y="1714499"/>
            <a:ext cx="8494889" cy="47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D5F5C-3C6C-494B-9CA9-123FD71E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4" y="123280"/>
            <a:ext cx="10515600" cy="557757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작업 폴더 및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72AB4-9EC8-4497-8322-D7E5F19F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56F6B-BD11-4706-8FD7-54EE181B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062"/>
            <a:ext cx="12192000" cy="6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5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DB51F-2E7B-4E01-A089-14E3A231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78239-34FD-4A91-817F-7CA9BFE0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BFF0F1-19C3-45E7-A458-51AA5E0A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47" y="1624490"/>
            <a:ext cx="6471506" cy="50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35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6B3EB-6CF9-4608-8713-5FCB0D47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36D88-9848-4BE0-B200-CD838497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99D9B-09C5-4ED2-A6C9-7428EBA7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CA4182-97DF-4918-8C90-0E78CA38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815013" y="258603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0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2255B-5ADD-4ACB-A24D-AB53DBF0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두번째 파일 추가 및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F3227-A501-4898-9BC4-1058C564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E4BA6D-5A91-4149-A68F-89DD6FB8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33" y="1690688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98A47F-52AE-4FE5-9C85-288F4CB3D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171"/>
          <a:stretch/>
        </p:blipFill>
        <p:spPr>
          <a:xfrm>
            <a:off x="5861538" y="2073886"/>
            <a:ext cx="6096000" cy="41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7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2E63C-1CC4-4CD4-9F94-CB05439E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F89E6-D8AF-477E-B41E-6226C180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99156-A69D-4363-8229-981490B8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84" y="1500052"/>
            <a:ext cx="6389494" cy="49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21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99311-99BD-4105-9140-A76AABCA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에 </a:t>
            </a:r>
            <a:r>
              <a:rPr lang="en-US" altLang="ko-KR" dirty="0"/>
              <a:t>secret.txt </a:t>
            </a:r>
            <a:r>
              <a:rPr lang="ko-KR" altLang="en-US" dirty="0"/>
              <a:t>숨기기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42D6E-BC49-4E36-B655-C7F35291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 .</a:t>
            </a:r>
            <a:r>
              <a:rPr lang="en-US" altLang="ko-KR" dirty="0" err="1"/>
              <a:t>gitignore</a:t>
            </a:r>
            <a:r>
              <a:rPr lang="ko-KR" altLang="en-US" dirty="0"/>
              <a:t>로 파일 연 후 </a:t>
            </a:r>
            <a:r>
              <a:rPr lang="en-US" altLang="ko-KR" dirty="0"/>
              <a:t>secret.txt </a:t>
            </a:r>
            <a:r>
              <a:rPr lang="ko-KR" altLang="en-US" dirty="0"/>
              <a:t>입력한 뒤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D6026-A1F3-4F5C-BF3F-47F3A4C5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35" y="2351808"/>
            <a:ext cx="5534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7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741EC-F21B-4533-A92B-9F153834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FEFF4-839F-415F-A542-4CFC1C63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AD5A25-0CFF-4F78-9B74-8C405BF6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2" y="1690688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7496EF-F933-401D-89DA-3C678F7C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79" y="2544063"/>
            <a:ext cx="6000750" cy="41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40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3B41B-C15B-4345-85D0-667306AE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 파일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9A262-2C80-4E81-90F9-F2507463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87B62-3879-4E9C-863A-EE36CD72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5" y="1690688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B3A997-CFCA-4AB5-9D95-F9F9FF43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08" y="2156302"/>
            <a:ext cx="6148754" cy="43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44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32688-FD74-4943-AC44-E247C762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12E58-AB99-4226-8CB7-33169641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C1A34-92EB-4E1E-9A34-EEA9B61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99" y="1398361"/>
            <a:ext cx="6519631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4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E64C3-55EF-4E04-97D1-A8BF25D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파일 추가 후 </a:t>
            </a:r>
            <a:r>
              <a:rPr lang="en-US" altLang="ko-KR" dirty="0"/>
              <a:t>staging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1DCC1-71A4-41AC-887C-E9342525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2D5D20-880C-45F0-A1FB-14CE1D89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038" y="1606062"/>
            <a:ext cx="6447923" cy="50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27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C4FE6-E6E5-4B0A-9C90-30EDA837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22C03-2210-44E1-BEA8-D334225C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9B82C8-F0B6-413D-B165-0F5EE0BF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2" y="1427246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B7FB0A-10B1-4E70-ABA4-6071DBA6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84" y="1699536"/>
            <a:ext cx="6050939" cy="46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5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10769-0F5C-4870-B394-607424B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Git </a:t>
            </a:r>
            <a:r>
              <a:rPr lang="ko-KR" altLang="en-US" dirty="0"/>
              <a:t>저장소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D7144-0DE3-4BF4-AC55-DE8D0B8A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0CB837-2ACB-404F-B3AC-36DB6D6D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05" y="1645477"/>
            <a:ext cx="7115657" cy="45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8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96FA2-AC64-4334-B295-BD5DB53E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fetch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AB7B-B76E-478A-AF3F-155ECC5EA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004A5-EFEA-4D7B-BB60-BA7F02B5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68" y="1352076"/>
            <a:ext cx="6578864" cy="5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7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0F465-8DD7-47BF-B926-5E8BC4F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&amp; </a:t>
            </a:r>
            <a:r>
              <a:rPr lang="ko-KR" altLang="en-US" dirty="0"/>
              <a:t>파일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84616-874E-46FD-BBB2-DE448CCB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CFB34D-4A29-493A-9E74-088C739B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825625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FE78CC-3B6F-4340-9989-34E4B3BC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231" y="1988840"/>
            <a:ext cx="5900004" cy="41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4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EC904-E64A-4411-B188-354E0299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및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7555A-0962-4328-9771-7C04C0A2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75E3C-1494-4A63-9864-75141FD4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41" y="1641845"/>
            <a:ext cx="6493717" cy="50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91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83A0-799D-4D14-9EEA-58B73C3B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&amp; </a:t>
            </a:r>
            <a:r>
              <a:rPr lang="ko-KR" altLang="en-US" dirty="0"/>
              <a:t>원격저장소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B548C-76C4-4BD2-8E56-3AB07DEF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09C93-11CC-4149-BD2E-60856141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79774"/>
            <a:ext cx="6031523" cy="4713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95C06B-35AC-4FCD-87B8-21E88DA3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9713"/>
            <a:ext cx="5185263" cy="3930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B6BE9A-C1A8-4C71-8C87-B535F8517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09" y="4501558"/>
            <a:ext cx="5636968" cy="21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93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6B44A-A451-4F28-B627-7FDD9D92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컴퓨터 </a:t>
            </a:r>
            <a:r>
              <a:rPr lang="en-US" altLang="ko-KR" dirty="0"/>
              <a:t>fetch &amp; pull origin master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0740D-FF5E-4976-AA0B-4D6752FD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BD347-7905-4505-87E7-A8ECF8DE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4" y="1454393"/>
            <a:ext cx="5987774" cy="46789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4BBBD6-6264-4F6A-8A61-E4289BD8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8048"/>
            <a:ext cx="5987775" cy="46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8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0BBB9-2E13-4366-B39F-2DCA0AB2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생성 및 파일 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D8DDE-DBAE-4071-9CE0-B0FEC535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2BA36-AD96-496A-B213-70C5A6BF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0" y="1397828"/>
            <a:ext cx="5814829" cy="4543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D659AB-474F-45B2-88D4-8CC79715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71" y="1949102"/>
            <a:ext cx="5814829" cy="45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86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E324-C7EF-4DE9-A40E-24CECFCA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push &amp; </a:t>
            </a:r>
            <a:r>
              <a:rPr lang="ko-KR" altLang="en-US" dirty="0"/>
              <a:t>원격 저장소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6A088-F9C9-436F-BD29-75EA4745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CD74A-0950-46BB-95D0-5A7151B5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8" y="1690688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B7BCE7-854D-47F2-8136-DC91D409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53" y="1526950"/>
            <a:ext cx="5974739" cy="49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8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A2E33-F766-4D53-BDA9-BD343EE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내용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05B8F-40EC-4EC9-9598-3B1D0DAA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216D22-83B8-4E24-8EAD-6CC54F10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46" y="1614054"/>
            <a:ext cx="5782708" cy="5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8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F052E-3497-4FA1-A93A-3274FF19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컴퓨터 </a:t>
            </a:r>
            <a:r>
              <a:rPr lang="ko-KR" altLang="en-US" dirty="0" err="1"/>
              <a:t>브랜치</a:t>
            </a:r>
            <a:r>
              <a:rPr lang="ko-KR" altLang="en-US" dirty="0"/>
              <a:t> 확인 </a:t>
            </a:r>
            <a:r>
              <a:rPr lang="en-US" altLang="ko-KR" dirty="0"/>
              <a:t>&amp; fetch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12478-982F-4189-9245-81105265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24BEC-43F2-4C58-B3A5-04F31094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90688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0F70A8-368A-46AC-9D62-77BB45A5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2183973"/>
            <a:ext cx="5534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21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5CAC3-2B86-4B26-9BD9-9FE344B1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1F88C-0E31-4D3F-BA40-214747E1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7D1340-CD7F-4B6D-A126-C780D8BF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79" y="1477840"/>
            <a:ext cx="6682521" cy="52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5C92-8FA5-47D9-AB8F-BCFF7EFA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저장소에 이름</a:t>
            </a:r>
            <a:r>
              <a:rPr lang="en-US" altLang="ko-KR" dirty="0"/>
              <a:t>, </a:t>
            </a:r>
            <a:r>
              <a:rPr lang="ko-KR" altLang="en-US" dirty="0"/>
              <a:t>이메일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91A99-3475-45CD-BB76-D7EA3AB3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E486C-1E32-4CD9-8335-A97E826E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95" y="1690688"/>
            <a:ext cx="7667259" cy="48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65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7354D-9082-4FD2-8D94-93ECFF5B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Sssub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생성 및 파일 생성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DD4F1-E866-4179-A2E7-ED8AB9FC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4D495E-E734-4ACA-8DFA-5C554F38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439" y="1690688"/>
            <a:ext cx="6428315" cy="50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14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D08A6-1CB4-4A3D-BE46-F2E6A651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</a:t>
            </a:r>
            <a:r>
              <a:rPr lang="en-US" altLang="ko-KR" dirty="0" err="1"/>
              <a:t>sssub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4082F-3E6A-470A-B54C-61FC16D6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5CE4D-19AC-49C7-8510-92EDF22A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1" y="1571625"/>
            <a:ext cx="5534025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332AB6-4086-4E4D-9E4E-2CB44D82F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89"/>
          <a:stretch/>
        </p:blipFill>
        <p:spPr>
          <a:xfrm>
            <a:off x="5592553" y="1571625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56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38578-3C60-4D92-BE17-3D6C7B7B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컴퓨터에 </a:t>
            </a:r>
            <a:r>
              <a:rPr lang="en-US" altLang="ko-KR" dirty="0" err="1"/>
              <a:t>sssub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96113-0120-4D6C-8A95-F525BB82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4C115-698F-4B2B-A2C9-3896F88D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01" y="1641108"/>
            <a:ext cx="6498654" cy="50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9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330C2-D077-486A-A8C4-436D08E0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상태 확인 및</a:t>
            </a:r>
            <a:r>
              <a:rPr lang="en-US" altLang="ko-KR" dirty="0"/>
              <a:t>, Staging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E149D-5ECD-4756-B242-2DCC5FDB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B31F9-79A4-4958-8F9B-EF7C6EB7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90688"/>
            <a:ext cx="6341981" cy="4038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700290-BFC9-4F84-AEF9-5D20D96F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23" y="2351697"/>
            <a:ext cx="68327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4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CEA7-CF50-45D8-BAC1-0A636879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133C6-A944-40B7-9229-A52A9AB8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B7EB0-7A21-4769-AB4A-42F20F44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53" y="1673103"/>
            <a:ext cx="7946293" cy="50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7D787-5A7E-44B3-9B30-A80F6650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파일 추가 및 깃 상태 확인</a:t>
            </a:r>
            <a:r>
              <a:rPr lang="en-US" altLang="ko-KR" sz="3600" dirty="0"/>
              <a:t>, staging &amp;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4DF20-675B-4999-8121-DCDB525E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3B5294-01F6-4DEE-9147-FB42656A1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1" b="20342"/>
          <a:stretch/>
        </p:blipFill>
        <p:spPr>
          <a:xfrm>
            <a:off x="838200" y="1269817"/>
            <a:ext cx="8019212" cy="5462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D089D-02BD-4680-8CAD-8D203623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64" y="3177077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3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D4B2D-FC60-4216-9D77-52A8A546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추가 변경 및</a:t>
            </a:r>
            <a:r>
              <a:rPr lang="en-US" altLang="ko-KR" dirty="0"/>
              <a:t> staging &amp;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2C14F-B325-4D76-864E-C85E074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50C89-EF35-4E0A-9412-20E46022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40" y="1625422"/>
            <a:ext cx="6453554" cy="4551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6E130E-0C39-410E-B041-09D969DD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33" y="3143982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4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233</Words>
  <Application>Microsoft Office PowerPoint</Application>
  <PresentationFormat>와이드스크린</PresentationFormat>
  <Paragraphs>57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SW개발도구 및 환경 기말 과제 </vt:lpstr>
      <vt:lpstr>사용 툴</vt:lpstr>
      <vt:lpstr>2. 작업 폴더 및 파일 생성</vt:lpstr>
      <vt:lpstr>3. Git 저장소 등록</vt:lpstr>
      <vt:lpstr>저장소에 이름, 이메일 등록</vt:lpstr>
      <vt:lpstr>커밋 상태 확인 및, Staging</vt:lpstr>
      <vt:lpstr>commit</vt:lpstr>
      <vt:lpstr>파일 추가 및 깃 상태 확인, staging &amp; commit</vt:lpstr>
      <vt:lpstr>파일 추가 변경 및 staging &amp; commit</vt:lpstr>
      <vt:lpstr>변경사항 확인</vt:lpstr>
      <vt:lpstr>reset</vt:lpstr>
      <vt:lpstr>revert</vt:lpstr>
      <vt:lpstr>3rd commit 으로 되돌아가기</vt:lpstr>
      <vt:lpstr>branch</vt:lpstr>
      <vt:lpstr>Sub1에서 내용 수정</vt:lpstr>
      <vt:lpstr>Master브랜치에서 내용 수정</vt:lpstr>
      <vt:lpstr>2차 분기 및 내용 수정</vt:lpstr>
      <vt:lpstr>5th commit</vt:lpstr>
      <vt:lpstr>Merge ssub</vt:lpstr>
      <vt:lpstr>Git log</vt:lpstr>
      <vt:lpstr>Git log --graph --all --decorate </vt:lpstr>
      <vt:lpstr>Conflict 생성 및 파일 수정</vt:lpstr>
      <vt:lpstr>commit</vt:lpstr>
      <vt:lpstr>파일 수정 및 commit on master</vt:lpstr>
      <vt:lpstr>Merge conflict</vt:lpstr>
      <vt:lpstr>파일 수정 후 commit</vt:lpstr>
      <vt:lpstr>merge</vt:lpstr>
      <vt:lpstr>Log확인</vt:lpstr>
      <vt:lpstr>remote repository 생성</vt:lpstr>
      <vt:lpstr>staging</vt:lpstr>
      <vt:lpstr>Remote repository에 push</vt:lpstr>
      <vt:lpstr>두번째 파일 추가 및 push</vt:lpstr>
      <vt:lpstr>파일 생성</vt:lpstr>
      <vt:lpstr>.gitignore에 secret.txt 숨기기</vt:lpstr>
      <vt:lpstr>push</vt:lpstr>
      <vt:lpstr>원격저장소 파일 다운로드</vt:lpstr>
      <vt:lpstr>Git log</vt:lpstr>
      <vt:lpstr>새 파일 추가 후 staging</vt:lpstr>
      <vt:lpstr>Push 후 확인</vt:lpstr>
      <vt:lpstr>Git fetch</vt:lpstr>
      <vt:lpstr>Pull &amp; 파일 확인</vt:lpstr>
      <vt:lpstr>파일 수정 및 커밋</vt:lpstr>
      <vt:lpstr>Push &amp; 원격저장소 확인</vt:lpstr>
      <vt:lpstr>다른 컴퓨터 fetch &amp; pull origin master</vt:lpstr>
      <vt:lpstr>브랜치 생성 및 파일 삭제, 수정</vt:lpstr>
      <vt:lpstr>브랜치 push &amp; 원격 저장소 확인</vt:lpstr>
      <vt:lpstr>브랜치 내용 확인</vt:lpstr>
      <vt:lpstr>다른 컴퓨터 브랜치 확인 &amp; fetch</vt:lpstr>
      <vt:lpstr>브랜치 복사</vt:lpstr>
      <vt:lpstr>Sssub 브랜치 생성 및 파일 생성, 커밋</vt:lpstr>
      <vt:lpstr>원격저장소에 sssub 브랜치 저장</vt:lpstr>
      <vt:lpstr>다른 컴퓨터에 sssub 브랜치 저장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SW개발도구 및 환경 기말 과제</dc:title>
  <dc:creator>양승민</dc:creator>
  <cp:lastModifiedBy>양승민</cp:lastModifiedBy>
  <cp:revision>11</cp:revision>
  <dcterms:created xsi:type="dcterms:W3CDTF">2020-12-17T09:57:30Z</dcterms:created>
  <dcterms:modified xsi:type="dcterms:W3CDTF">2020-12-17T11:45:09Z</dcterms:modified>
</cp:coreProperties>
</file>