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6EEE-C156-84B6-5BF7-C03A675BA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F7755-C7DE-BE84-DA4F-B0F872262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392AF-4C19-0B13-21E3-81DDEB2A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E1C-1076-46CE-98BF-5F60FC809CD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B4BB2-239D-1E8A-B0D2-0A12408E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BAE50-C89F-D608-F4D5-88389939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262E-9576-4158-89F7-C2CF07684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3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68E8-686D-404D-37A3-0AD547FD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FB6F6-F538-27E3-C17A-3A2071671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0FAAE-1EB5-AFDE-DCEC-10232512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E1C-1076-46CE-98BF-5F60FC809CD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DE95-DB8B-5D12-7235-A9897EC9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111A5-FE89-B3A0-E5D6-3CA3F935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262E-9576-4158-89F7-C2CF07684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7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3B5F8C-E764-F5C5-E73C-BC21972B2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491FD-5ECF-CD99-BD62-2F122FE03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3787-0FB3-D478-6A5F-06CB9DEB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E1C-1076-46CE-98BF-5F60FC809CD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15BF3-DCBE-D571-D598-1BF4341A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E44EC-5176-4E48-A78C-D77E7B72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262E-9576-4158-89F7-C2CF07684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1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196C-442D-34D8-6288-A16D456E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C9DF5-9C01-A37A-06BC-0C5CD20B2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73C24-1F25-9471-4755-728E10D2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E1C-1076-46CE-98BF-5F60FC809CD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45FF0-3F60-2039-68C1-D6E3C3FE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65EB5-3273-A1FF-7770-68326407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262E-9576-4158-89F7-C2CF07684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2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5B68-5A47-E9AF-E420-30A67A45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19D6F-5486-934B-7638-D15CC4E0C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E9006-C724-75FC-62EA-152F1667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E1C-1076-46CE-98BF-5F60FC809CD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FB02F-90D9-2297-8EAC-3C92EBB1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80AAF-9A1C-A60C-922B-C9DD7B9A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262E-9576-4158-89F7-C2CF07684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2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CE47-F16E-21DC-98E7-A46646EC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0C2A-57E4-F610-9F5A-A6618054D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174CF-3BCB-A5FA-66BD-D7E02D631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EDA27-AE45-0C8F-B1D3-CCAC4E79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E1C-1076-46CE-98BF-5F60FC809CD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096D6-9022-6064-6845-2E32C1A5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8EAA4-183E-3767-549E-B3EF9287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262E-9576-4158-89F7-C2CF07684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1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11E4-FB02-0346-733E-B9E9F8668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53FD2-E479-5007-7D64-D2B48DCB8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21B55-8AF5-3D0C-3E64-AAAD857F9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9C8A3-2B89-C7C3-833D-AF979260A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26594-7A29-DA33-11A3-98D9174D2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FF8B9-1270-3332-9637-6D685C9A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E1C-1076-46CE-98BF-5F60FC809CD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9B9223-99D1-DCC5-B23E-9F647E13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85D6EA-64FA-B821-58B4-BF2429AC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262E-9576-4158-89F7-C2CF07684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8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3118-2E88-2ACF-FF73-B822D6E6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B8B7E-83DE-4009-D513-8EE36162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E1C-1076-46CE-98BF-5F60FC809CD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9934B-A5D2-EB16-8458-ED0DF177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F1C9A-57CB-0C25-C392-EBB50B62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262E-9576-4158-89F7-C2CF07684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3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BDAB2-EA5E-1E48-1E56-DED8A540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E1C-1076-46CE-98BF-5F60FC809CD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05126-479A-8288-7A0A-EDD92231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1188C-53DC-C755-6F7B-B86C3FFD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262E-9576-4158-89F7-C2CF07684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9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0189-9B5E-C84B-6800-536D94CD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2E926-6D50-FB0F-3998-CAAFE7128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6D9D1-FEEE-3FCB-2103-24BE32676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7496C-BADB-08E7-1BBC-48A4A1A9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E1C-1076-46CE-98BF-5F60FC809CD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6A5E5-E341-E14D-D27B-C829C1F9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15923-A244-33EA-71D5-6D9B6DE2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262E-9576-4158-89F7-C2CF07684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3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EA62-8B90-F3A8-27EF-C64646EE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26800-2F80-E172-7116-AF916C169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8A712-4255-3FBC-E938-44D878916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B654B-CCE1-2066-0FAB-5B2EE707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E1C-1076-46CE-98BF-5F60FC809CD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B7792-384D-05A4-FC00-CFA345C5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AB205-A6D2-8F84-02F0-130ED27E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262E-9576-4158-89F7-C2CF07684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1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0BCBB-D0C4-206F-B276-95FC4E64A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D7F0B-F397-C8E4-BE70-0CFDDFC6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06482-ABFE-DA8F-E7AE-F8C049175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FBE1C-1076-46CE-98BF-5F60FC809CD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9D259-37BA-8C45-9CBE-50A571BAD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BA905-843F-2BF1-B3D7-4FB127AAD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B262E-9576-4158-89F7-C2CF07684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306EAA-1BD8-BB5E-BE7A-04E5143398F2}"/>
                  </a:ext>
                </a:extLst>
              </p:cNvPr>
              <p:cNvSpPr txBox="1"/>
              <p:nvPr/>
            </p:nvSpPr>
            <p:spPr>
              <a:xfrm>
                <a:off x="1910655" y="1729817"/>
                <a:ext cx="4582160" cy="1699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.0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1.0</m:t>
                            </m:r>
                          </m:e>
                          <m:e/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1.0</m:t>
                            </m:r>
                          </m:e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1.0</m:t>
                            </m:r>
                          </m:e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306EAA-1BD8-BB5E-BE7A-04E514339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655" y="1729817"/>
                <a:ext cx="4582160" cy="16991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AFC593-CA61-7060-A1EC-77AB6C5A64D1}"/>
                  </a:ext>
                </a:extLst>
              </p:cNvPr>
              <p:cNvSpPr txBox="1"/>
              <p:nvPr/>
            </p:nvSpPr>
            <p:spPr>
              <a:xfrm>
                <a:off x="1910655" y="4004315"/>
                <a:ext cx="4582160" cy="2184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7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.0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1.0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1.0</m:t>
                            </m:r>
                          </m:e>
                          <m:e/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1.0</m:t>
                            </m:r>
                          </m:e>
                          <m:e/>
                          <m:e/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⋱</m:t>
                            </m:r>
                          </m:e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b>
                            </m:sSub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−4</m:t>
                                </m:r>
                              </m:sup>
                            </m:sSup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AFC593-CA61-7060-A1EC-77AB6C5A6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655" y="4004315"/>
                <a:ext cx="4582160" cy="21845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72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34E916-0945-A36D-5ED9-07F083D799CF}"/>
                  </a:ext>
                </a:extLst>
              </p:cNvPr>
              <p:cNvSpPr/>
              <p:nvPr/>
            </p:nvSpPr>
            <p:spPr>
              <a:xfrm>
                <a:off x="112342" y="2936240"/>
                <a:ext cx="1569816" cy="79037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34E916-0945-A36D-5ED9-07F083D79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42" y="2936240"/>
                <a:ext cx="1569816" cy="7903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58A278-0ABB-C739-2FB4-148921B6E4A3}"/>
                  </a:ext>
                </a:extLst>
              </p:cNvPr>
              <p:cNvSpPr/>
              <p:nvPr/>
            </p:nvSpPr>
            <p:spPr>
              <a:xfrm>
                <a:off x="2723271" y="2936240"/>
                <a:ext cx="1569816" cy="79037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58A278-0ABB-C739-2FB4-148921B6E4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71" y="2936240"/>
                <a:ext cx="1569816" cy="7903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2C199C-61B2-044D-4DB0-040A879B6560}"/>
                  </a:ext>
                </a:extLst>
              </p:cNvPr>
              <p:cNvSpPr/>
              <p:nvPr/>
            </p:nvSpPr>
            <p:spPr>
              <a:xfrm>
                <a:off x="5334200" y="2936240"/>
                <a:ext cx="1569816" cy="79037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2C199C-61B2-044D-4DB0-040A879B6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200" y="2936240"/>
                <a:ext cx="1569816" cy="7903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F478D1-9723-78B0-28C8-DBE92AC53F67}"/>
                  </a:ext>
                </a:extLst>
              </p:cNvPr>
              <p:cNvSpPr/>
              <p:nvPr/>
            </p:nvSpPr>
            <p:spPr>
              <a:xfrm>
                <a:off x="7945129" y="2936240"/>
                <a:ext cx="1569816" cy="79037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F478D1-9723-78B0-28C8-DBE92AC53F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129" y="2936240"/>
                <a:ext cx="1569816" cy="7903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E699E0-F5AC-686A-27F7-8D2059D58CA7}"/>
                  </a:ext>
                </a:extLst>
              </p:cNvPr>
              <p:cNvSpPr/>
              <p:nvPr/>
            </p:nvSpPr>
            <p:spPr>
              <a:xfrm>
                <a:off x="10556058" y="2936239"/>
                <a:ext cx="1569816" cy="79037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E699E0-F5AC-686A-27F7-8D2059D58C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6058" y="2936239"/>
                <a:ext cx="1569816" cy="7903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71B962-ED34-DC88-F432-04C33A50FAB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682158" y="3331426"/>
            <a:ext cx="10411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A532BF-84C1-5F03-D956-9376F8CEE29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904016" y="3331426"/>
            <a:ext cx="10411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257B13-EA6D-20F8-D4BD-A4B91ED00FC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9514945" y="3331425"/>
            <a:ext cx="104111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2166C3-97C3-ED2C-CF56-3C38571886D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293087" y="3331426"/>
            <a:ext cx="10411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C66BB1-8776-9EC7-5A80-F5C6BD16F9CD}"/>
                  </a:ext>
                </a:extLst>
              </p:cNvPr>
              <p:cNvSpPr txBox="1"/>
              <p:nvPr/>
            </p:nvSpPr>
            <p:spPr>
              <a:xfrm>
                <a:off x="1682158" y="2566907"/>
                <a:ext cx="113006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1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C66BB1-8776-9EC7-5A80-F5C6BD16F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158" y="2566907"/>
                <a:ext cx="1130061" cy="738664"/>
              </a:xfrm>
              <a:prstGeom prst="rect">
                <a:avLst/>
              </a:prstGeom>
              <a:blipFill>
                <a:blip r:embed="rId7"/>
                <a:stretch>
                  <a:fillRect t="-6612" b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6678C4B-A7BB-42C8-5DD9-565423536BF1}"/>
                  </a:ext>
                </a:extLst>
              </p:cNvPr>
              <p:cNvSpPr txBox="1"/>
              <p:nvPr/>
            </p:nvSpPr>
            <p:spPr>
              <a:xfrm>
                <a:off x="4246872" y="2566907"/>
                <a:ext cx="113006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1" dirty="0"/>
                  <a:t>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6678C4B-A7BB-42C8-5DD9-565423536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872" y="2566907"/>
                <a:ext cx="1130061" cy="738664"/>
              </a:xfrm>
              <a:prstGeom prst="rect">
                <a:avLst/>
              </a:prstGeom>
              <a:blipFill>
                <a:blip r:embed="rId8"/>
                <a:stretch>
                  <a:fillRect t="-6612" b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1F0DAF-1A0E-5567-49F9-81427F68A026}"/>
                  </a:ext>
                </a:extLst>
              </p:cNvPr>
              <p:cNvSpPr txBox="1"/>
              <p:nvPr/>
            </p:nvSpPr>
            <p:spPr>
              <a:xfrm>
                <a:off x="6861283" y="2566907"/>
                <a:ext cx="113006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1" dirty="0"/>
                  <a:t>c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1F0DAF-1A0E-5567-49F9-81427F68A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283" y="2566907"/>
                <a:ext cx="1130061" cy="738664"/>
              </a:xfrm>
              <a:prstGeom prst="rect">
                <a:avLst/>
              </a:prstGeom>
              <a:blipFill>
                <a:blip r:embed="rId9"/>
                <a:stretch>
                  <a:fillRect t="-6612" b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2B41F9-88E7-D95E-AB94-65EEBABF314F}"/>
                  </a:ext>
                </a:extLst>
              </p:cNvPr>
              <p:cNvSpPr txBox="1"/>
              <p:nvPr/>
            </p:nvSpPr>
            <p:spPr>
              <a:xfrm>
                <a:off x="9481644" y="2566907"/>
                <a:ext cx="113006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1" dirty="0"/>
                  <a:t>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2B41F9-88E7-D95E-AB94-65EEBABF3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644" y="2566907"/>
                <a:ext cx="1130061" cy="738664"/>
              </a:xfrm>
              <a:prstGeom prst="rect">
                <a:avLst/>
              </a:prstGeom>
              <a:blipFill>
                <a:blip r:embed="rId10"/>
                <a:stretch>
                  <a:fillRect t="-6612" b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FB209CB-369F-9E4A-3370-6F1EC6D853B8}"/>
              </a:ext>
            </a:extLst>
          </p:cNvPr>
          <p:cNvSpPr/>
          <p:nvPr/>
        </p:nvSpPr>
        <p:spPr>
          <a:xfrm>
            <a:off x="879894" y="3709358"/>
            <a:ext cx="5236234" cy="672903"/>
          </a:xfrm>
          <a:custGeom>
            <a:avLst/>
            <a:gdLst>
              <a:gd name="connsiteX0" fmla="*/ 0 w 5236234"/>
              <a:gd name="connsiteY0" fmla="*/ 25880 h 672903"/>
              <a:gd name="connsiteX1" fmla="*/ 2639683 w 5236234"/>
              <a:gd name="connsiteY1" fmla="*/ 672861 h 672903"/>
              <a:gd name="connsiteX2" fmla="*/ 5236234 w 5236234"/>
              <a:gd name="connsiteY2" fmla="*/ 0 h 67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6234" h="672903">
                <a:moveTo>
                  <a:pt x="0" y="25880"/>
                </a:moveTo>
                <a:cubicBezTo>
                  <a:pt x="883488" y="351527"/>
                  <a:pt x="1766977" y="677174"/>
                  <a:pt x="2639683" y="672861"/>
                </a:cubicBezTo>
                <a:cubicBezTo>
                  <a:pt x="3512389" y="668548"/>
                  <a:pt x="4374311" y="334274"/>
                  <a:pt x="5236234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736CA8-FB04-7D62-FAAF-036704A341CA}"/>
                  </a:ext>
                </a:extLst>
              </p:cNvPr>
              <p:cNvSpPr txBox="1"/>
              <p:nvPr/>
            </p:nvSpPr>
            <p:spPr>
              <a:xfrm>
                <a:off x="2780017" y="4360193"/>
                <a:ext cx="1476658" cy="929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𝒄𝒐𝒓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1" i="1" dirty="0"/>
              </a:p>
              <a:p>
                <a:pPr algn="ctr"/>
                <a:r>
                  <a:rPr lang="en-US" sz="2000" b="1" i="1" dirty="0"/>
                  <a:t>a x b </a:t>
                </a:r>
                <a:r>
                  <a:rPr lang="en-US" sz="2000" dirty="0"/>
                  <a:t>=</a:t>
                </a:r>
                <a:endParaRPr lang="en-US" sz="2000" b="1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736CA8-FB04-7D62-FAAF-036704A34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017" y="4360193"/>
                <a:ext cx="1476658" cy="929550"/>
              </a:xfrm>
              <a:prstGeom prst="rect">
                <a:avLst/>
              </a:prstGeom>
              <a:blipFill>
                <a:blip r:embed="rId1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150995B-6AE8-7E58-F43A-DD95F0814467}"/>
              </a:ext>
            </a:extLst>
          </p:cNvPr>
          <p:cNvSpPr/>
          <p:nvPr/>
        </p:nvSpPr>
        <p:spPr>
          <a:xfrm>
            <a:off x="3518346" y="3717985"/>
            <a:ext cx="5236234" cy="672903"/>
          </a:xfrm>
          <a:custGeom>
            <a:avLst/>
            <a:gdLst>
              <a:gd name="connsiteX0" fmla="*/ 0 w 5236234"/>
              <a:gd name="connsiteY0" fmla="*/ 25880 h 672903"/>
              <a:gd name="connsiteX1" fmla="*/ 2639683 w 5236234"/>
              <a:gd name="connsiteY1" fmla="*/ 672861 h 672903"/>
              <a:gd name="connsiteX2" fmla="*/ 5236234 w 5236234"/>
              <a:gd name="connsiteY2" fmla="*/ 0 h 67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6234" h="672903">
                <a:moveTo>
                  <a:pt x="0" y="25880"/>
                </a:moveTo>
                <a:cubicBezTo>
                  <a:pt x="883488" y="351527"/>
                  <a:pt x="1766977" y="677174"/>
                  <a:pt x="2639683" y="672861"/>
                </a:cubicBezTo>
                <a:cubicBezTo>
                  <a:pt x="3512389" y="668548"/>
                  <a:pt x="4374311" y="334274"/>
                  <a:pt x="5236234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E5AFB7-C6D6-024D-F391-047B75BF9AE1}"/>
                  </a:ext>
                </a:extLst>
              </p:cNvPr>
              <p:cNvSpPr txBox="1"/>
              <p:nvPr/>
            </p:nvSpPr>
            <p:spPr>
              <a:xfrm>
                <a:off x="5404163" y="4368058"/>
                <a:ext cx="1476657" cy="929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𝒄𝒐𝒓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1" i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000" b="1" i="1" dirty="0">
                    <a:solidFill>
                      <a:srgbClr val="FF0000"/>
                    </a:solidFill>
                  </a:rPr>
                  <a:t>b x c </a:t>
                </a:r>
                <a:r>
                  <a:rPr lang="en-US" sz="2000" dirty="0">
                    <a:solidFill>
                      <a:srgbClr val="FF0000"/>
                    </a:solidFill>
                  </a:rPr>
                  <a:t>=</a:t>
                </a:r>
                <a:endParaRPr lang="en-US" sz="2000" b="1" i="1" dirty="0">
                  <a:solidFill>
                    <a:srgbClr val="FF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E5AFB7-C6D6-024D-F391-047B75BF9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163" y="4368058"/>
                <a:ext cx="1476657" cy="929550"/>
              </a:xfrm>
              <a:prstGeom prst="rect">
                <a:avLst/>
              </a:prstGeom>
              <a:blipFill>
                <a:blip r:embed="rId12"/>
                <a:stretch>
                  <a:fillRect b="-19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BF49F0C-E6D3-C157-63D6-BA526E14DA7E}"/>
              </a:ext>
            </a:extLst>
          </p:cNvPr>
          <p:cNvSpPr/>
          <p:nvPr/>
        </p:nvSpPr>
        <p:spPr>
          <a:xfrm>
            <a:off x="6120639" y="3697861"/>
            <a:ext cx="5236234" cy="672903"/>
          </a:xfrm>
          <a:custGeom>
            <a:avLst/>
            <a:gdLst>
              <a:gd name="connsiteX0" fmla="*/ 0 w 5236234"/>
              <a:gd name="connsiteY0" fmla="*/ 25880 h 672903"/>
              <a:gd name="connsiteX1" fmla="*/ 2639683 w 5236234"/>
              <a:gd name="connsiteY1" fmla="*/ 672861 h 672903"/>
              <a:gd name="connsiteX2" fmla="*/ 5236234 w 5236234"/>
              <a:gd name="connsiteY2" fmla="*/ 0 h 67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6234" h="672903">
                <a:moveTo>
                  <a:pt x="0" y="25880"/>
                </a:moveTo>
                <a:cubicBezTo>
                  <a:pt x="883488" y="351527"/>
                  <a:pt x="1766977" y="677174"/>
                  <a:pt x="2639683" y="672861"/>
                </a:cubicBezTo>
                <a:cubicBezTo>
                  <a:pt x="3512389" y="668548"/>
                  <a:pt x="4374311" y="334274"/>
                  <a:pt x="5236234" y="0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FB35FB6-C558-4DF3-89A4-6D114FA05F57}"/>
              </a:ext>
            </a:extLst>
          </p:cNvPr>
          <p:cNvSpPr/>
          <p:nvPr/>
        </p:nvSpPr>
        <p:spPr>
          <a:xfrm flipV="1">
            <a:off x="853816" y="2266840"/>
            <a:ext cx="7900764" cy="672903"/>
          </a:xfrm>
          <a:custGeom>
            <a:avLst/>
            <a:gdLst>
              <a:gd name="connsiteX0" fmla="*/ 0 w 5236234"/>
              <a:gd name="connsiteY0" fmla="*/ 25880 h 672903"/>
              <a:gd name="connsiteX1" fmla="*/ 2639683 w 5236234"/>
              <a:gd name="connsiteY1" fmla="*/ 672861 h 672903"/>
              <a:gd name="connsiteX2" fmla="*/ 5236234 w 5236234"/>
              <a:gd name="connsiteY2" fmla="*/ 0 h 67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6234" h="672903">
                <a:moveTo>
                  <a:pt x="0" y="25880"/>
                </a:moveTo>
                <a:cubicBezTo>
                  <a:pt x="883488" y="351527"/>
                  <a:pt x="1766977" y="677174"/>
                  <a:pt x="2639683" y="672861"/>
                </a:cubicBezTo>
                <a:cubicBezTo>
                  <a:pt x="3512389" y="668548"/>
                  <a:pt x="4374311" y="334274"/>
                  <a:pt x="5236234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2C916EF-81A2-F4A5-075C-8895AEA379F6}"/>
                  </a:ext>
                </a:extLst>
              </p:cNvPr>
              <p:cNvSpPr txBox="1"/>
              <p:nvPr/>
            </p:nvSpPr>
            <p:spPr>
              <a:xfrm>
                <a:off x="7991344" y="4329497"/>
                <a:ext cx="1476657" cy="929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𝒄𝒐𝒓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e>
                      </m:d>
                      <m:r>
                        <a:rPr lang="en-US" sz="16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1" i="1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2000" b="1" i="1" dirty="0">
                    <a:solidFill>
                      <a:schemeClr val="accent4">
                        <a:lumMod val="75000"/>
                      </a:schemeClr>
                    </a:solidFill>
                  </a:rPr>
                  <a:t>c x d </a:t>
                </a:r>
                <a:r>
                  <a:rPr lang="en-US" sz="2000" dirty="0">
                    <a:solidFill>
                      <a:schemeClr val="accent4">
                        <a:lumMod val="75000"/>
                      </a:schemeClr>
                    </a:solidFill>
                  </a:rPr>
                  <a:t>=</a:t>
                </a:r>
                <a:endParaRPr lang="en-US" sz="2000" b="1" i="1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</m:t>
                      </m:r>
                      <m:r>
                        <a:rPr lang="en-US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en-US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2C916EF-81A2-F4A5-075C-8895AEA37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344" y="4329497"/>
                <a:ext cx="1476657" cy="929550"/>
              </a:xfrm>
              <a:prstGeom prst="rect">
                <a:avLst/>
              </a:prstGeom>
              <a:blipFill>
                <a:blip r:embed="rId13"/>
                <a:stretch>
                  <a:fillRect b="-19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4166C62-FD6A-53B1-0815-DEFA8D7414EC}"/>
                  </a:ext>
                </a:extLst>
              </p:cNvPr>
              <p:cNvSpPr txBox="1"/>
              <p:nvPr/>
            </p:nvSpPr>
            <p:spPr>
              <a:xfrm>
                <a:off x="4293087" y="1282490"/>
                <a:ext cx="1227819" cy="929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𝒄𝒐𝒓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a:rPr lang="en-US" sz="1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b="1" i="1" dirty="0">
                    <a:solidFill>
                      <a:schemeClr val="accent1"/>
                    </a:solidFill>
                  </a:rPr>
                  <a:t> </a:t>
                </a:r>
              </a:p>
              <a:p>
                <a:pPr algn="ctr"/>
                <a:r>
                  <a:rPr lang="en-US" sz="2000" b="1" i="1" dirty="0">
                    <a:solidFill>
                      <a:schemeClr val="accent1"/>
                    </a:solidFill>
                  </a:rPr>
                  <a:t>a x b x c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=</a:t>
                </a:r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4166C62-FD6A-53B1-0815-DEFA8D741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87" y="1282490"/>
                <a:ext cx="1227819" cy="929550"/>
              </a:xfrm>
              <a:prstGeom prst="rect">
                <a:avLst/>
              </a:prstGeom>
              <a:blipFill>
                <a:blip r:embed="rId14"/>
                <a:stretch>
                  <a:fillRect l="-11386" r="-2970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2E5B40F-BED8-E04A-422F-0CA10B0DB8CF}"/>
              </a:ext>
            </a:extLst>
          </p:cNvPr>
          <p:cNvSpPr/>
          <p:nvPr/>
        </p:nvSpPr>
        <p:spPr>
          <a:xfrm flipV="1">
            <a:off x="3503952" y="2263977"/>
            <a:ext cx="7900764" cy="672903"/>
          </a:xfrm>
          <a:custGeom>
            <a:avLst/>
            <a:gdLst>
              <a:gd name="connsiteX0" fmla="*/ 0 w 5236234"/>
              <a:gd name="connsiteY0" fmla="*/ 25880 h 672903"/>
              <a:gd name="connsiteX1" fmla="*/ 2639683 w 5236234"/>
              <a:gd name="connsiteY1" fmla="*/ 672861 h 672903"/>
              <a:gd name="connsiteX2" fmla="*/ 5236234 w 5236234"/>
              <a:gd name="connsiteY2" fmla="*/ 0 h 67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6234" h="672903">
                <a:moveTo>
                  <a:pt x="0" y="25880"/>
                </a:moveTo>
                <a:cubicBezTo>
                  <a:pt x="883488" y="351527"/>
                  <a:pt x="1766977" y="677174"/>
                  <a:pt x="2639683" y="672861"/>
                </a:cubicBezTo>
                <a:cubicBezTo>
                  <a:pt x="3512389" y="668548"/>
                  <a:pt x="4374311" y="334274"/>
                  <a:pt x="5236234" y="0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3643974-F79F-283F-31DB-CD386350E0A2}"/>
                  </a:ext>
                </a:extLst>
              </p:cNvPr>
              <p:cNvSpPr txBox="1"/>
              <p:nvPr/>
            </p:nvSpPr>
            <p:spPr>
              <a:xfrm>
                <a:off x="6943223" y="1279627"/>
                <a:ext cx="1227819" cy="929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𝒄𝒐𝒓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e>
                    </m:d>
                    <m:r>
                      <a:rPr lang="en-US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b="1" i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</a:p>
              <a:p>
                <a:pPr algn="ctr"/>
                <a:r>
                  <a:rPr lang="en-US" sz="2000" b="1" i="1" dirty="0">
                    <a:solidFill>
                      <a:schemeClr val="accent2">
                        <a:lumMod val="50000"/>
                      </a:schemeClr>
                    </a:solidFill>
                  </a:rPr>
                  <a:t>b x c x d 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=</a:t>
                </a:r>
                <a:endParaRPr lang="en-US" sz="2000" b="1" i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</m:t>
                      </m:r>
                      <m:r>
                        <a:rPr lang="en-US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3643974-F79F-283F-31DB-CD386350E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223" y="1279627"/>
                <a:ext cx="1227819" cy="929550"/>
              </a:xfrm>
              <a:prstGeom prst="rect">
                <a:avLst/>
              </a:prstGeom>
              <a:blipFill>
                <a:blip r:embed="rId15"/>
                <a:stretch>
                  <a:fillRect l="-11443" r="-2985" b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A311458-B1A2-8811-2834-B839A6B83DCF}"/>
              </a:ext>
            </a:extLst>
          </p:cNvPr>
          <p:cNvSpPr/>
          <p:nvPr/>
        </p:nvSpPr>
        <p:spPr>
          <a:xfrm>
            <a:off x="897250" y="3692107"/>
            <a:ext cx="10507466" cy="3036495"/>
          </a:xfrm>
          <a:custGeom>
            <a:avLst/>
            <a:gdLst>
              <a:gd name="connsiteX0" fmla="*/ 0 w 5236234"/>
              <a:gd name="connsiteY0" fmla="*/ 25880 h 672903"/>
              <a:gd name="connsiteX1" fmla="*/ 2639683 w 5236234"/>
              <a:gd name="connsiteY1" fmla="*/ 672861 h 672903"/>
              <a:gd name="connsiteX2" fmla="*/ 5236234 w 5236234"/>
              <a:gd name="connsiteY2" fmla="*/ 0 h 67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6234" h="672903">
                <a:moveTo>
                  <a:pt x="0" y="25880"/>
                </a:moveTo>
                <a:cubicBezTo>
                  <a:pt x="883488" y="351527"/>
                  <a:pt x="1766977" y="677174"/>
                  <a:pt x="2639683" y="672861"/>
                </a:cubicBezTo>
                <a:cubicBezTo>
                  <a:pt x="3512389" y="668548"/>
                  <a:pt x="4374311" y="334274"/>
                  <a:pt x="5236234" y="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BCD6AB3-40E4-E783-0F07-621FECC89E1A}"/>
                  </a:ext>
                </a:extLst>
              </p:cNvPr>
              <p:cNvSpPr txBox="1"/>
              <p:nvPr/>
            </p:nvSpPr>
            <p:spPr>
              <a:xfrm>
                <a:off x="5110499" y="5747804"/>
                <a:ext cx="2080968" cy="928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𝒄𝒐𝒓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e>
                      </m:d>
                      <m:r>
                        <a:rPr lang="en-US" sz="16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1" i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2000" b="1" i="1" dirty="0">
                    <a:solidFill>
                      <a:schemeClr val="accent6">
                        <a:lumMod val="50000"/>
                      </a:schemeClr>
                    </a:solidFill>
                  </a:rPr>
                  <a:t>a x b x c x d </a:t>
                </a: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=</a:t>
                </a:r>
                <a:endParaRPr lang="en-US" sz="2000" b="1" i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BCD6AB3-40E4-E783-0F07-621FECC89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499" y="5747804"/>
                <a:ext cx="2080968" cy="928844"/>
              </a:xfrm>
              <a:prstGeom prst="rect">
                <a:avLst/>
              </a:prstGeom>
              <a:blipFill>
                <a:blip r:embed="rId16"/>
                <a:stretch>
                  <a:fillRect b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01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91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Brunwasser</dc:creator>
  <cp:lastModifiedBy>Steve Brunwasser</cp:lastModifiedBy>
  <cp:revision>6</cp:revision>
  <dcterms:created xsi:type="dcterms:W3CDTF">2022-07-07T19:46:46Z</dcterms:created>
  <dcterms:modified xsi:type="dcterms:W3CDTF">2022-07-12T16:48:49Z</dcterms:modified>
</cp:coreProperties>
</file>