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9" r:id="rId3"/>
    <p:sldMasterId id="2147483670" r:id="rId4"/>
    <p:sldMasterId id="2147483681" r:id="rId5"/>
    <p:sldMasterId id="2147483692" r:id="rId6"/>
    <p:sldMasterId id="2147483703" r:id="rId7"/>
    <p:sldMasterId id="2147483714" r:id="rId8"/>
    <p:sldMasterId id="2147483725" r:id="rId9"/>
    <p:sldMasterId id="2147483736" r:id="rId10"/>
    <p:sldMasterId id="2147483747" r:id="rId11"/>
    <p:sldMasterId id="2147483758" r:id="rId12"/>
    <p:sldMasterId id="2147483769" r:id="rId13"/>
    <p:sldMasterId id="2147483780" r:id="rId14"/>
    <p:sldMasterId id="2147483791" r:id="rId15"/>
    <p:sldMasterId id="2147483802" r:id="rId16"/>
    <p:sldMasterId id="2147483813" r:id="rId17"/>
    <p:sldMasterId id="2147483824" r:id="rId18"/>
    <p:sldMasterId id="2147483835" r:id="rId19"/>
    <p:sldMasterId id="2147483846" r:id="rId20"/>
    <p:sldMasterId id="2147483857" r:id="rId21"/>
    <p:sldMasterId id="2147483868" r:id="rId22"/>
    <p:sldMasterId id="2147483879" r:id="rId23"/>
    <p:sldMasterId id="2147483890" r:id="rId24"/>
    <p:sldMasterId id="2147483901" r:id="rId25"/>
    <p:sldMasterId id="2147483912" r:id="rId26"/>
    <p:sldMasterId id="2147483923" r:id="rId27"/>
    <p:sldMasterId id="2147483934" r:id="rId28"/>
  </p:sldMasterIdLst>
  <p:notesMasterIdLst>
    <p:notesMasterId r:id="rId55"/>
  </p:notesMasterIdLst>
  <p:sldIdLst>
    <p:sldId id="790" r:id="rId29"/>
    <p:sldId id="799" r:id="rId30"/>
    <p:sldId id="800" r:id="rId31"/>
    <p:sldId id="791" r:id="rId32"/>
    <p:sldId id="794" r:id="rId33"/>
    <p:sldId id="806" r:id="rId34"/>
    <p:sldId id="810" r:id="rId35"/>
    <p:sldId id="811" r:id="rId36"/>
    <p:sldId id="814" r:id="rId37"/>
    <p:sldId id="813" r:id="rId38"/>
    <p:sldId id="815" r:id="rId39"/>
    <p:sldId id="816" r:id="rId40"/>
    <p:sldId id="822" r:id="rId41"/>
    <p:sldId id="817" r:id="rId42"/>
    <p:sldId id="818" r:id="rId43"/>
    <p:sldId id="819" r:id="rId44"/>
    <p:sldId id="820" r:id="rId45"/>
    <p:sldId id="823" r:id="rId46"/>
    <p:sldId id="795" r:id="rId47"/>
    <p:sldId id="801" r:id="rId48"/>
    <p:sldId id="802" r:id="rId49"/>
    <p:sldId id="803" r:id="rId50"/>
    <p:sldId id="804" r:id="rId51"/>
    <p:sldId id="805" r:id="rId52"/>
    <p:sldId id="824" r:id="rId53"/>
    <p:sldId id="788" r:id="rId54"/>
  </p:sldIdLst>
  <p:sldSz cx="9902825" cy="6858000"/>
  <p:notesSz cx="6858000" cy="9144000"/>
  <p:embeddedFontLst>
    <p:embeddedFont>
      <p:font typeface="SamsungOne 400" panose="020B0503030303020204" pitchFamily="34" charset="0"/>
      <p:regular r:id="rId59"/>
    </p:embeddedFont>
    <p:embeddedFont>
      <p:font typeface="Samsung Sharp Sans" pitchFamily="2" charset="0"/>
      <p:bold r:id="rId60"/>
    </p:embeddedFont>
    <p:embeddedFont>
      <p:font typeface="Malgun Gothic" panose="020B0503020000020004" pitchFamily="50" charset="-127"/>
      <p:regular r:id="rId61"/>
    </p:embeddedFont>
    <p:embeddedFont>
      <p:font typeface="SamsungOne 400C" panose="020B0506030303020204" pitchFamily="34" charset="0"/>
      <p:regular r:id="rId62"/>
    </p:embeddedFont>
    <p:embeddedFont>
      <p:font typeface="SamsungOne 700" panose="020B0803030303020204" pitchFamily="34" charset="0"/>
      <p:bold r:id="rId63"/>
    </p:embeddedFont>
    <p:embeddedFont>
      <p:font typeface="SamsungOneKorean 400" panose="020B0503030303020204" charset="-127"/>
      <p:regular r:id="rId6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0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EB0"/>
    <a:srgbClr val="FFB546"/>
    <a:srgbClr val="FF4337"/>
    <a:srgbClr val="00B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3" autoAdjust="0"/>
    <p:restoredTop sz="72205" autoAdjust="0"/>
  </p:normalViewPr>
  <p:slideViewPr>
    <p:cSldViewPr snapToGrid="0" showGuides="1">
      <p:cViewPr>
        <p:scale>
          <a:sx n="110" d="100"/>
          <a:sy n="110" d="100"/>
        </p:scale>
        <p:origin x="1428" y="240"/>
      </p:cViewPr>
      <p:guideLst>
        <p:guide pos="3100"/>
        <p:guide orient="horz" pos="2160"/>
      </p:guideLst>
    </p:cSldViewPr>
  </p:slid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4" Type="http://schemas.openxmlformats.org/officeDocument/2006/relationships/font" Target="fonts/font6.fntdata"/><Relationship Id="rId63" Type="http://schemas.openxmlformats.org/officeDocument/2006/relationships/font" Target="fonts/font5.fntdata"/><Relationship Id="rId62" Type="http://schemas.openxmlformats.org/officeDocument/2006/relationships/font" Target="fonts/font4.fntdata"/><Relationship Id="rId61" Type="http://schemas.openxmlformats.org/officeDocument/2006/relationships/font" Target="fonts/font3.fntdata"/><Relationship Id="rId60" Type="http://schemas.openxmlformats.org/officeDocument/2006/relationships/font" Target="fonts/font2.fntdata"/><Relationship Id="rId6" Type="http://schemas.openxmlformats.org/officeDocument/2006/relationships/slideMaster" Target="slideMasters/slideMaster5.xml"/><Relationship Id="rId59" Type="http://schemas.openxmlformats.org/officeDocument/2006/relationships/font" Target="fonts/font1.fntdata"/><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notesMaster" Target="notesMasters/notesMaster1.xml"/><Relationship Id="rId54" Type="http://schemas.openxmlformats.org/officeDocument/2006/relationships/slide" Target="slides/slide26.xml"/><Relationship Id="rId53" Type="http://schemas.openxmlformats.org/officeDocument/2006/relationships/slide" Target="slides/slide25.xml"/><Relationship Id="rId52" Type="http://schemas.openxmlformats.org/officeDocument/2006/relationships/slide" Target="slides/slide24.xml"/><Relationship Id="rId51" Type="http://schemas.openxmlformats.org/officeDocument/2006/relationships/slide" Target="slides/slide23.xml"/><Relationship Id="rId50" Type="http://schemas.openxmlformats.org/officeDocument/2006/relationships/slide" Target="slides/slide22.xml"/><Relationship Id="rId5" Type="http://schemas.openxmlformats.org/officeDocument/2006/relationships/slideMaster" Target="slideMasters/slideMaster4.xml"/><Relationship Id="rId49" Type="http://schemas.openxmlformats.org/officeDocument/2006/relationships/slide" Target="slides/slide21.xml"/><Relationship Id="rId48" Type="http://schemas.openxmlformats.org/officeDocument/2006/relationships/slide" Target="slides/slide20.xml"/><Relationship Id="rId47" Type="http://schemas.openxmlformats.org/officeDocument/2006/relationships/slide" Target="slides/slide19.xml"/><Relationship Id="rId46" Type="http://schemas.openxmlformats.org/officeDocument/2006/relationships/slide" Target="slides/slide18.xml"/><Relationship Id="rId45" Type="http://schemas.openxmlformats.org/officeDocument/2006/relationships/slide" Target="slides/slide17.xml"/><Relationship Id="rId44" Type="http://schemas.openxmlformats.org/officeDocument/2006/relationships/slide" Target="slides/slide16.xml"/><Relationship Id="rId43" Type="http://schemas.openxmlformats.org/officeDocument/2006/relationships/slide" Target="slides/slide15.xml"/><Relationship Id="rId42" Type="http://schemas.openxmlformats.org/officeDocument/2006/relationships/slide" Target="slides/slide14.xml"/><Relationship Id="rId41" Type="http://schemas.openxmlformats.org/officeDocument/2006/relationships/slide" Target="slides/slide13.xml"/><Relationship Id="rId40" Type="http://schemas.openxmlformats.org/officeDocument/2006/relationships/slide" Target="slides/slide12.xml"/><Relationship Id="rId4" Type="http://schemas.openxmlformats.org/officeDocument/2006/relationships/slideMaster" Target="slideMasters/slideMaster3.xml"/><Relationship Id="rId39" Type="http://schemas.openxmlformats.org/officeDocument/2006/relationships/slide" Target="slides/slide11.xml"/><Relationship Id="rId38" Type="http://schemas.openxmlformats.org/officeDocument/2006/relationships/slide" Target="slides/slide10.xml"/><Relationship Id="rId37" Type="http://schemas.openxmlformats.org/officeDocument/2006/relationships/slide" Target="slides/slide9.xml"/><Relationship Id="rId36" Type="http://schemas.openxmlformats.org/officeDocument/2006/relationships/slide" Target="slides/slide8.xml"/><Relationship Id="rId35" Type="http://schemas.openxmlformats.org/officeDocument/2006/relationships/slide" Target="slides/slide7.xml"/><Relationship Id="rId34" Type="http://schemas.openxmlformats.org/officeDocument/2006/relationships/slide" Target="slides/slide6.xml"/><Relationship Id="rId33" Type="http://schemas.openxmlformats.org/officeDocument/2006/relationships/slide" Target="slides/slide5.xml"/><Relationship Id="rId32" Type="http://schemas.openxmlformats.org/officeDocument/2006/relationships/slide" Target="slides/slide4.xml"/><Relationship Id="rId31" Type="http://schemas.openxmlformats.org/officeDocument/2006/relationships/slide" Target="slides/slide3.xml"/><Relationship Id="rId30" Type="http://schemas.openxmlformats.org/officeDocument/2006/relationships/slide" Target="slides/slide2.xml"/><Relationship Id="rId3" Type="http://schemas.openxmlformats.org/officeDocument/2006/relationships/slideMaster" Target="slideMasters/slideMaster2.xml"/><Relationship Id="rId29" Type="http://schemas.openxmlformats.org/officeDocument/2006/relationships/slide" Target="slides/slide1.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7C17-E6FD-4AF5-A787-31E9CCE99A85}" type="datetimeFigureOut">
              <a:rPr lang="ko-KR" altLang="en-US" smtClean="0"/>
            </a:fld>
            <a:endParaRPr lang="ko-KR" altLang="en-US" dirty="0"/>
          </a:p>
        </p:txBody>
      </p:sp>
      <p:sp>
        <p:nvSpPr>
          <p:cNvPr id="4" name="슬라이드 이미지 개체 틀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endParaRPr lang="ko-KR" altLang="en-US"/>
          </a:p>
          <a:p>
            <a:pPr lvl="1"/>
            <a:r>
              <a:rPr lang="ko-KR" altLang="en-US"/>
              <a:t>두 번째 수준</a:t>
            </a:r>
            <a:endParaRPr lang="ko-KR" altLang="en-US"/>
          </a:p>
          <a:p>
            <a:pPr lvl="2"/>
            <a:r>
              <a:rPr lang="ko-KR" altLang="en-US"/>
              <a:t>세 번째 수준</a:t>
            </a:r>
            <a:endParaRPr lang="ko-KR" altLang="en-US"/>
          </a:p>
          <a:p>
            <a:pPr lvl="3"/>
            <a:r>
              <a:rPr lang="ko-KR" altLang="en-US"/>
              <a:t>네 번째 수준</a:t>
            </a:r>
            <a:endParaRPr lang="ko-KR" altLang="en-US"/>
          </a:p>
          <a:p>
            <a:pPr lvl="4"/>
            <a:r>
              <a:rPr lang="ko-KR" altLang="en-US"/>
              <a:t>다섯 번째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9C55F-00F1-4985-9065-F2D92AE05D03}" type="slidenum">
              <a:rPr lang="ko-KR" altLang="en-US" smtClean="0"/>
            </a:fld>
            <a:endParaRPr lang="ko-KR" altLang="en-US" dirty="0"/>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3.xml"/></Relationships>
</file>

<file path=ppt/slideLayouts/_rels/slideLayout12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4.xml"/></Relationships>
</file>

<file path=ppt/slideLayouts/_rels/slideLayout13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14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6.xml"/></Relationships>
</file>

<file path=ppt/slideLayouts/_rels/slideLayout15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16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7.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7.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8.xml"/></Relationships>
</file>

<file path=ppt/slideLayouts/_rels/slideLayout17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8.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8.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8.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9.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18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9.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9.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9.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9.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9.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0.xml"/></Relationships>
</file>

<file path=ppt/slideLayouts/_rels/slideLayout19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0.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0.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0.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0.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0.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1.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20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1.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1.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1.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1.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2.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2.xml"/></Relationships>
</file>

<file path=ppt/slideLayouts/_rels/slideLayout21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2.xml"/></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2.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3.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3.xml"/></Relationships>
</file>

<file path=ppt/slideLayouts/_rels/slideLayout22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3.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3.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3.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4.xml"/></Relationships>
</file>

<file path=ppt/slideLayouts/_rels/slideLayout23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4.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4.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4.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4.xml"/></Relationships>
</file>

<file path=ppt/slideLayouts/_rels/slideLayout2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4.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5.xml"/></Relationships>
</file>

<file path=ppt/slideLayouts/_rels/slideLayout2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24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5.xml"/></Relationships>
</file>

<file path=ppt/slideLayouts/_rels/slideLayout2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5.xml"/></Relationships>
</file>

<file path=ppt/slideLayouts/_rels/slideLayout2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5.xml"/></Relationships>
</file>

<file path=ppt/slideLayouts/_rels/slideLayout2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6.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6.xml"/></Relationships>
</file>

<file path=ppt/slideLayouts/_rels/slideLayout25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6.xml"/></Relationships>
</file>

<file path=ppt/slideLayouts/_rels/slideLayout2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6.xml"/></Relationships>
</file>

<file path=ppt/slideLayouts/_rels/slideLayout2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6.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6.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7.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26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7.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7.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7.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5"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5"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sp>
        <p:nvSpPr>
          <p:cNvPr id="6" name="Freeform 5"/>
          <p:cNvSpPr>
            <a:spLocks noChangeAspect="1" noEditPoints="1"/>
          </p:cNvSpPr>
          <p:nvPr userDrawn="1"/>
        </p:nvSpPr>
        <p:spPr bwMode="auto">
          <a:xfrm>
            <a:off x="449468" y="450000"/>
            <a:ext cx="128202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5631" y="6141164"/>
            <a:ext cx="1371564" cy="450000"/>
          </a:xfrm>
          <a:prstGeom prst="rect">
            <a:avLst/>
          </a:prstGeom>
        </p:spPr>
      </p:pic>
      <p:sp>
        <p:nvSpPr>
          <p:cNvPr id="7" name="직사각형 133"/>
          <p:cNvSpPr/>
          <p:nvPr userDrawn="1"/>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914400" latinLnBrk="1">
              <a:defRPr/>
            </a:pPr>
            <a:r>
              <a:rPr lang="en-US" altLang="ko-KR" sz="2400" dirty="0">
                <a:solidFill>
                  <a:srgbClr val="1428A0"/>
                </a:solidFill>
                <a:latin typeface="Samsung Sharp Sans" pitchFamily="2" charset="0"/>
                <a:ea typeface="Samsung Sharp Sans" pitchFamily="2" charset="0"/>
                <a:cs typeface="Samsung Sharp Sans" pitchFamily="2" charset="0"/>
              </a:rPr>
              <a:t>Big</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Data</a:t>
            </a:r>
            <a:r>
              <a:rPr lang="ko-KR" altLang="en-US" sz="2400" dirty="0">
                <a:solidFill>
                  <a:srgbClr val="1428A0"/>
                </a:solidFill>
                <a:latin typeface="Samsung Sharp Sans" pitchFamily="2" charset="0"/>
                <a:ea typeface="Samsung Sharp Sans" pitchFamily="2" charset="0"/>
                <a:cs typeface="Samsung Sharp Sans" pitchFamily="2" charset="0"/>
              </a:rPr>
              <a:t> </a:t>
            </a:r>
            <a:r>
              <a:rPr lang="en-US" altLang="ko-KR" sz="2400" dirty="0">
                <a:solidFill>
                  <a:srgbClr val="1428A0"/>
                </a:solidFill>
                <a:latin typeface="Samsung Sharp Sans" pitchFamily="2" charset="0"/>
                <a:ea typeface="Samsung Sharp Sans" pitchFamily="2" charset="0"/>
                <a:cs typeface="Samsung Sharp Sans" pitchFamily="2" charset="0"/>
              </a:rPr>
              <a:t>Course</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7"/>
          <p:cNvSpPr/>
          <p:nvPr userDrawn="1"/>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1" name="텍스트 개체 틀 18"/>
          <p:cNvSpPr>
            <a:spLocks noGrp="1"/>
          </p:cNvSpPr>
          <p:nvPr>
            <p:ph type="body" sz="quarter" idx="11" hasCustomPrompt="1"/>
          </p:nvPr>
        </p:nvSpPr>
        <p:spPr>
          <a:xfrm>
            <a:off x="720000" y="3551768"/>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
        <p:nvSpPr>
          <p:cNvPr id="12" name="제목 2"/>
          <p:cNvSpPr>
            <a:spLocks noGrp="1"/>
          </p:cNvSpPr>
          <p:nvPr>
            <p:ph type="title" hasCustomPrompt="1"/>
          </p:nvPr>
        </p:nvSpPr>
        <p:spPr>
          <a:xfrm>
            <a:off x="720000" y="1710000"/>
            <a:ext cx="5221019" cy="1477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8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직사각형 133"/>
          <p:cNvSpPr/>
          <p:nvPr userDrawn="1"/>
        </p:nvSpPr>
        <p:spPr>
          <a:xfrm>
            <a:off x="990000" y="4157757"/>
            <a:ext cx="2641721"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Big Data Course</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9" name="직사각형 8"/>
          <p:cNvSpPr/>
          <p:nvPr userDrawn="1"/>
        </p:nvSpPr>
        <p:spPr>
          <a:xfrm>
            <a:off x="720000" y="2095275"/>
            <a:ext cx="60008" cy="1759369"/>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10" name="직사각형 9"/>
          <p:cNvSpPr/>
          <p:nvPr userDrawn="1"/>
        </p:nvSpPr>
        <p:spPr>
          <a:xfrm>
            <a:off x="720000" y="4157757"/>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Malgun Gothic" panose="020B0503020000020004" pitchFamily="50" charset="-127"/>
            </a:endParaRPr>
          </a:p>
        </p:txBody>
      </p:sp>
      <p:sp>
        <p:nvSpPr>
          <p:cNvPr id="3" name="제목 2"/>
          <p:cNvSpPr>
            <a:spLocks noGrp="1"/>
          </p:cNvSpPr>
          <p:nvPr>
            <p:ph type="title" hasCustomPrompt="1"/>
          </p:nvPr>
        </p:nvSpPr>
        <p:spPr>
          <a:xfrm>
            <a:off x="990000" y="2095275"/>
            <a:ext cx="5221019" cy="1354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defRPr lang="ko-KR" altLang="en-US" sz="4400">
                <a:solidFill>
                  <a:schemeClr val="tx1"/>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Project</a:t>
            </a:r>
            <a:r>
              <a:rPr lang="ko-KR" altLang="en-US" dirty="0"/>
              <a:t> </a:t>
            </a:r>
            <a:br>
              <a:rPr lang="en-US" altLang="ko-KR" dirty="0"/>
            </a:br>
            <a:r>
              <a:rPr lang="en-US" altLang="ko-KR" dirty="0"/>
              <a:t>Name</a:t>
            </a:r>
            <a:endParaRPr lang="ko-KR" altLang="en-US" dirty="0"/>
          </a:p>
        </p:txBody>
      </p:sp>
      <p:sp>
        <p:nvSpPr>
          <p:cNvPr id="17" name="텍스트 개체 틀 18"/>
          <p:cNvSpPr>
            <a:spLocks noGrp="1"/>
          </p:cNvSpPr>
          <p:nvPr>
            <p:ph type="body" sz="quarter" idx="11" hasCustomPrompt="1"/>
          </p:nvPr>
        </p:nvSpPr>
        <p:spPr>
          <a:xfrm>
            <a:off x="990000" y="3577645"/>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lumMod val="50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Team Name</a:t>
            </a:r>
            <a:endParaRPr lang="ko-KR" altLang="en-US" dirty="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3" name="제목 2"/>
          <p:cNvSpPr>
            <a:spLocks noGrp="1"/>
          </p:cNvSpPr>
          <p:nvPr>
            <p:ph type="title" hasCustomPrompt="1"/>
          </p:nvPr>
        </p:nvSpPr>
        <p:spPr>
          <a:xfrm>
            <a:off x="449468" y="1440000"/>
            <a:ext cx="854118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a:lnSpc>
                <a:spcPct val="100000"/>
              </a:lnSpc>
              <a:spcBef>
                <a:spcPts val="0"/>
              </a:spcBef>
              <a:defRPr lang="ko-KR" altLang="en-US" sz="3200">
                <a:solidFill>
                  <a:schemeClr val="tx1">
                    <a:lumMod val="95000"/>
                    <a:lumOff val="5000"/>
                  </a:schemeClr>
                </a:solidFill>
                <a:latin typeface="Samsung Sharp Sans" pitchFamily="2" charset="0"/>
                <a:ea typeface="Samsung Sharp Sans" pitchFamily="2" charset="0"/>
                <a:cs typeface="Samsung Sharp Sans" pitchFamily="2" charset="0"/>
              </a:defRPr>
            </a:lvl1pPr>
          </a:lstStyle>
          <a:p>
            <a:pPr marL="0" lvl="0" defTabSz="457200" latinLnBrk="0"/>
            <a:r>
              <a:rPr lang="en-US" altLang="ko-KR" dirty="0"/>
              <a:t>Slide Title</a:t>
            </a:r>
            <a:endParaRPr lang="ko-KR" altLang="en-US" dirty="0"/>
          </a:p>
        </p:txBody>
      </p:sp>
      <p:sp>
        <p:nvSpPr>
          <p:cNvPr id="19" name="텍스트 개체 틀 18"/>
          <p:cNvSpPr>
            <a:spLocks noGrp="1"/>
          </p:cNvSpPr>
          <p:nvPr>
            <p:ph type="body" sz="quarter" idx="10" hasCustomPrompt="1"/>
          </p:nvPr>
        </p:nvSpPr>
        <p:spPr>
          <a:xfrm>
            <a:off x="449468" y="450000"/>
            <a:ext cx="323896"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No</a:t>
            </a:r>
            <a:endParaRPr lang="ko-KR" altLang="en-US" dirty="0"/>
          </a:p>
        </p:txBody>
      </p:sp>
      <p:sp>
        <p:nvSpPr>
          <p:cNvPr id="20" name="텍스트 개체 틀 18"/>
          <p:cNvSpPr>
            <a:spLocks noGrp="1"/>
          </p:cNvSpPr>
          <p:nvPr>
            <p:ph type="body" sz="quarter" idx="11" hasCustomPrompt="1"/>
          </p:nvPr>
        </p:nvSpPr>
        <p:spPr>
          <a:xfrm>
            <a:off x="790000" y="450001"/>
            <a:ext cx="6837808"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800" dirty="0">
                <a:solidFill>
                  <a:schemeClr val="bg1"/>
                </a:solidFill>
                <a:latin typeface="Samsung Sharp Sans Bold" pitchFamily="2" charset="0"/>
                <a:ea typeface="Samsung Sharp Sans Bold" pitchFamily="2" charset="0"/>
                <a:cs typeface="Samsung Sharp Sans Bold" pitchFamily="2" charset="0"/>
              </a:defRPr>
            </a:lvl1pPr>
          </a:lstStyle>
          <a:p>
            <a:pPr marL="0" lvl="0" defTabSz="457200" latinLnBrk="0"/>
            <a:r>
              <a:rPr lang="en-US" altLang="ko-KR" dirty="0"/>
              <a:t>Subtitle</a:t>
            </a:r>
            <a:endParaRPr lang="ko-KR" altLang="en-US" dirty="0"/>
          </a:p>
        </p:txBody>
      </p:sp>
      <p:sp>
        <p:nvSpPr>
          <p:cNvPr id="21" name="텍스트 개체 틀 18"/>
          <p:cNvSpPr>
            <a:spLocks noGrp="1"/>
          </p:cNvSpPr>
          <p:nvPr>
            <p:ph type="body" sz="quarter" idx="12" hasCustomPrompt="1"/>
          </p:nvPr>
        </p:nvSpPr>
        <p:spPr>
          <a:xfrm>
            <a:off x="9112825" y="480779"/>
            <a:ext cx="340625" cy="246221"/>
          </a:xfrm>
          <a:prstGeom prst="rect">
            <a:avLst/>
          </a:prstGeom>
        </p:spPr>
        <p:txBody>
          <a:bodyPr wrap="square" lIns="0" tIns="0" rIns="0" bIns="0">
            <a:spAutoFit/>
          </a:bodyPr>
          <a:lstStyle>
            <a:lvl1pPr marL="0" indent="0" algn="r">
              <a:lnSpc>
                <a:spcPct val="100000"/>
              </a:lnSpc>
              <a:spcBef>
                <a:spcPts val="0"/>
              </a:spcBef>
              <a:buNone/>
              <a:defRPr lang="ko-KR" altLang="en-US" sz="1600" dirty="0">
                <a:solidFill>
                  <a:schemeClr val="bg1">
                    <a:lumMod val="85000"/>
                  </a:schemeClr>
                </a:solidFill>
                <a:latin typeface="Samsung Sharp Sans Bold" pitchFamily="2" charset="0"/>
                <a:ea typeface="Samsung Sharp Sans Bold" pitchFamily="2" charset="0"/>
                <a:cs typeface="Samsung Sharp Sans Bold" pitchFamily="2" charset="0"/>
              </a:defRPr>
            </a:lvl1pPr>
          </a:lstStyle>
          <a:p>
            <a:pPr marL="0" lvl="0" algn="r" defTabSz="457200" latinLnBrk="0"/>
            <a:r>
              <a:rPr lang="en-US" altLang="ko-KR" dirty="0"/>
              <a:t>00</a:t>
            </a:r>
            <a:endParaRPr lang="ko-KR" altLang="en-US" dirty="0"/>
          </a:p>
        </p:txBody>
      </p:sp>
      <p:sp>
        <p:nvSpPr>
          <p:cNvPr id="23" name="텍스트 개체 틀 18"/>
          <p:cNvSpPr>
            <a:spLocks noGrp="1"/>
          </p:cNvSpPr>
          <p:nvPr>
            <p:ph type="body" sz="quarter" idx="13" hasCustomPrompt="1"/>
          </p:nvPr>
        </p:nvSpPr>
        <p:spPr>
          <a:xfrm>
            <a:off x="8740667" y="480779"/>
            <a:ext cx="467850"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lvl1pPr marL="0" indent="0">
              <a:lnSpc>
                <a:spcPct val="100000"/>
              </a:lnSpc>
              <a:spcBef>
                <a:spcPts val="0"/>
              </a:spcBef>
              <a:buNone/>
              <a:defRPr lang="ko-KR" altLang="en-US" sz="1600" dirty="0">
                <a:solidFill>
                  <a:schemeClr val="bg1">
                    <a:lumMod val="85000"/>
                  </a:schemeClr>
                </a:solidFill>
                <a:latin typeface="Samsung Sharp Sans Medium" pitchFamily="2" charset="0"/>
                <a:ea typeface="Samsung Sharp Sans Medium" pitchFamily="2" charset="0"/>
                <a:cs typeface="Samsung Sharp Sans Medium" pitchFamily="2" charset="0"/>
              </a:defRPr>
            </a:lvl1pPr>
          </a:lstStyle>
          <a:p>
            <a:pPr marL="0" lvl="0" defTabSz="457200" latinLnBrk="0"/>
            <a:r>
              <a:rPr lang="en-US" altLang="ko-KR" dirty="0"/>
              <a:t>UNIT</a:t>
            </a:r>
            <a:endParaRPr lang="ko-KR" altLang="en-US" dirty="0"/>
          </a:p>
        </p:txBody>
      </p:sp>
      <p:sp>
        <p:nvSpPr>
          <p:cNvPr id="16" name="텍스트 개체 틀 7"/>
          <p:cNvSpPr>
            <a:spLocks noGrp="1"/>
          </p:cNvSpPr>
          <p:nvPr>
            <p:ph type="body" sz="quarter" idx="15" hasCustomPrompt="1"/>
          </p:nvPr>
        </p:nvSpPr>
        <p:spPr>
          <a:xfrm>
            <a:off x="522288" y="2221661"/>
            <a:ext cx="8055439" cy="914400"/>
          </a:xfrm>
          <a:prstGeom prst="rect">
            <a:avLst/>
          </a:prstGeom>
        </p:spPr>
        <p:txBody>
          <a:bodyPr lIns="0" tIns="0" rIns="0" bIns="0"/>
          <a:lstStyle>
            <a:lvl1pPr marL="177800" indent="-177800">
              <a:lnSpc>
                <a:spcPts val="1800"/>
              </a:lnSpc>
              <a:buSzPct val="105000"/>
              <a:buFontTx/>
              <a:buBlip>
                <a:blip r:embed="rId3"/>
              </a:buBlip>
              <a:defRPr kumimoji="1" lang="en-US" altLang="ko-KR" sz="1400" kern="120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1pPr>
            <a:lvl2pPr marL="360045" indent="-182245">
              <a:lnSpc>
                <a:spcPts val="1800"/>
              </a:lnSpc>
              <a:buSzPct val="80000"/>
              <a:buFontTx/>
              <a:buBlip>
                <a:blip r:embed="rId4"/>
              </a:buBlip>
              <a:tabLst>
                <a:tab pos="447040" algn="l"/>
              </a:tabLst>
              <a:defRPr lang="en-US" altLang="ko-KR" sz="1300" kern="1200" dirty="0" smtClean="0">
                <a:solidFill>
                  <a:prstClr val="black">
                    <a:lumMod val="85000"/>
                    <a:lumOff val="15000"/>
                  </a:prstClr>
                </a:solidFill>
                <a:latin typeface="SamsungOne 400" panose="020B0503030303020204" pitchFamily="34" charset="0"/>
                <a:ea typeface="SamsungOne 400" panose="020B0503030303020204" pitchFamily="34" charset="0"/>
                <a:cs typeface="+mn-cs"/>
              </a:defRPr>
            </a:lvl2pPr>
          </a:lstStyle>
          <a:p>
            <a:pPr lvl="0"/>
            <a:r>
              <a:rPr lang="en-US" altLang="ko-KR" dirty="0"/>
              <a:t>Level1</a:t>
            </a:r>
            <a:endParaRPr lang="en-US" altLang="ko-KR" dirty="0"/>
          </a:p>
          <a:p>
            <a:pPr lvl="1"/>
            <a:r>
              <a:rPr lang="en-US" altLang="ko-KR" dirty="0"/>
              <a:t>Level2</a:t>
            </a:r>
            <a:endParaRPr lang="en-US" altLang="ko-KR" dirty="0"/>
          </a:p>
          <a:p>
            <a:pPr lvl="1"/>
            <a:endParaRPr lang="en-US" altLang="ko-KR" dirty="0"/>
          </a:p>
          <a:p>
            <a:pPr marL="628650" lvl="1" indent="-207645" algn="l" defTabSz="843915" rtl="0" eaLnBrk="1" latinLnBrk="1" hangingPunct="1">
              <a:lnSpc>
                <a:spcPct val="90000"/>
              </a:lnSpc>
              <a:spcBef>
                <a:spcPts val="460"/>
              </a:spcBef>
              <a:buSzPct val="90000"/>
              <a:buFontTx/>
              <a:buBlip>
                <a:blip r:embed="rId5"/>
              </a:buBlip>
            </a:pPr>
            <a:endParaRPr lang="en-US" altLang="ko-KR" dirty="0"/>
          </a:p>
          <a:p>
            <a:pPr lvl="1"/>
            <a:endParaRPr lang="ko-KR" altLang="en-US" dirty="0"/>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1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2825" cy="6858000"/>
          </a:xfrm>
          <a:prstGeom prst="rect">
            <a:avLst/>
          </a:prstGeom>
        </p:spPr>
      </p:pic>
      <p:cxnSp>
        <p:nvCxnSpPr>
          <p:cNvPr id="12" name="직선 연결선 11"/>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sp>
        <p:nvSpPr>
          <p:cNvPr id="7"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p:cNvSpPr txBox="1"/>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400" rtl="0" eaLnBrk="1" fontAlgn="auto" latinLnBrk="1" hangingPunct="1">
              <a:lnSpc>
                <a:spcPct val="100000"/>
              </a:lnSpc>
              <a:spcBef>
                <a:spcPts val="0"/>
              </a:spcBef>
              <a:spcAft>
                <a:spcPts val="0"/>
              </a:spcAft>
              <a:buClrTx/>
              <a:buSzTx/>
              <a:buFontTx/>
              <a:buNone/>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endPar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endParaRPr>
          </a:p>
        </p:txBody>
      </p:sp>
      <p:cxnSp>
        <p:nvCxnSpPr>
          <p:cNvPr id="7" name="직선 연결선 6"/>
          <p:cNvCxnSpPr/>
          <p:nvPr userDrawn="1"/>
        </p:nvCxnSpPr>
        <p:spPr>
          <a:xfrm>
            <a:off x="449468" y="900000"/>
            <a:ext cx="9000714"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p:cNvSpPr txBox="1"/>
          <p:nvPr userDrawn="1"/>
        </p:nvSpPr>
        <p:spPr>
          <a:xfrm>
            <a:off x="6846858" y="6498001"/>
            <a:ext cx="2349501"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defTabSz="914400" latinLnBrk="1">
              <a:defRPr/>
            </a:pPr>
            <a:r>
              <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rPr>
              <a:t>Project Name</a:t>
            </a:r>
            <a:endParaRPr lang="en-US" altLang="ko-KR" sz="900" dirty="0">
              <a:solidFill>
                <a:schemeClr val="bg1">
                  <a:lumMod val="50000"/>
                </a:schemeClr>
              </a:solidFill>
              <a:latin typeface="Samsung Sharp Sans Medium" pitchFamily="2" charset="0"/>
              <a:ea typeface="Samsung Sharp Sans Medium" pitchFamily="2" charset="0"/>
              <a:cs typeface="Samsung Sharp Sans Medium" pitchFamily="2"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4395"/>
            <a:ext cx="9899651" cy="6853605"/>
          </a:xfrm>
          <a:prstGeom prst="rect">
            <a:avLst/>
          </a:prstGeom>
        </p:spPr>
      </p:pic>
      <p:sp>
        <p:nvSpPr>
          <p:cNvPr id="2" name="직사각형 1"/>
          <p:cNvSpPr/>
          <p:nvPr userDrawn="1"/>
        </p:nvSpPr>
        <p:spPr>
          <a:xfrm>
            <a:off x="2" y="0"/>
            <a:ext cx="9899651"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p:cNvSpPr/>
          <p:nvPr userDrawn="1"/>
        </p:nvSpPr>
        <p:spPr>
          <a:xfrm>
            <a:off x="449468" y="5677032"/>
            <a:ext cx="9000714"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 panose="020B0503030303020204" pitchFamily="34" charset="0"/>
                <a:cs typeface="+mn-cs"/>
              </a:rPr>
              <a:t>ⓒ</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2023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All rights reserved.</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6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30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1" hangingPunct="1">
              <a:lnSpc>
                <a:spcPct val="100000"/>
              </a:lnSpc>
              <a:spcBef>
                <a:spcPts val="0"/>
              </a:spcBef>
              <a:spcAft>
                <a:spcPts val="0"/>
              </a:spcAft>
              <a:buClrTx/>
              <a:buSzTx/>
              <a:buFontTx/>
              <a:buNone/>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a:t>
            </a:r>
            <a:r>
              <a:rPr kumimoji="0" lang="en-US" altLang="ko-KR" sz="1000" b="0" i="0" u="none" strike="noStrike" kern="1200" cap="none" spc="0" normalizeH="0" baseline="0" noProof="0" dirty="0" smtClean="0">
                <a:ln>
                  <a:noFill/>
                </a:ln>
                <a:solidFill>
                  <a:prstClr val="white"/>
                </a:solidFill>
                <a:effectLst/>
                <a:uLnTx/>
                <a:uFillTx/>
                <a:latin typeface="SamsungOne 400C" panose="020B0506030303020204" pitchFamily="34" charset="0"/>
                <a:ea typeface="SamsungOne 400C" panose="020B0506030303020204" pitchFamily="34" charset="0"/>
                <a:cs typeface="+mn-cs"/>
              </a:rPr>
              <a:t>Innovation </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Campus or to use the entire or part of this book, you must receive written consent from copyright holder.</a:t>
            </a:r>
            <a:endPar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endParaRPr>
          </a:p>
        </p:txBody>
      </p:sp>
      <p:pic>
        <p:nvPicPr>
          <p:cNvPr id="10" name="그림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1822" y="3022951"/>
            <a:ext cx="2476006" cy="812098"/>
          </a:xfrm>
          <a:prstGeom prst="rect">
            <a:avLst/>
          </a:prstGeom>
        </p:spPr>
      </p:pic>
      <p:sp>
        <p:nvSpPr>
          <p:cNvPr id="9" name="Freeform 5"/>
          <p:cNvSpPr>
            <a:spLocks noChangeAspect="1" noEditPoints="1"/>
          </p:cNvSpPr>
          <p:nvPr userDrawn="1"/>
        </p:nvSpPr>
        <p:spPr bwMode="auto">
          <a:xfrm>
            <a:off x="449468" y="450000"/>
            <a:ext cx="1290568"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11" tIns="45705" rIns="91411" bIns="45705" numCol="1" anchor="t" anchorCtr="0" compatLnSpc="1">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defRPr/>
            </a:pPr>
            <a:endParaRPr lang="ko-KR" altLang="en-US" sz="1960"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1" Type="http://schemas.openxmlformats.org/officeDocument/2006/relationships/theme" Target="../theme/theme10.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09.xml"/><Relationship Id="rId8" Type="http://schemas.openxmlformats.org/officeDocument/2006/relationships/slideLayout" Target="../slideLayouts/slideLayout108.xml"/><Relationship Id="rId7" Type="http://schemas.openxmlformats.org/officeDocument/2006/relationships/slideLayout" Target="../slideLayouts/slideLayout107.xml"/><Relationship Id="rId6" Type="http://schemas.openxmlformats.org/officeDocument/2006/relationships/slideLayout" Target="../slideLayouts/slideLayout106.xml"/><Relationship Id="rId5" Type="http://schemas.openxmlformats.org/officeDocument/2006/relationships/slideLayout" Target="../slideLayouts/slideLayout105.xml"/><Relationship Id="rId4" Type="http://schemas.openxmlformats.org/officeDocument/2006/relationships/slideLayout" Target="../slideLayouts/slideLayout104.xml"/><Relationship Id="rId3" Type="http://schemas.openxmlformats.org/officeDocument/2006/relationships/slideLayout" Target="../slideLayouts/slideLayout103.xml"/><Relationship Id="rId2" Type="http://schemas.openxmlformats.org/officeDocument/2006/relationships/slideLayout" Target="../slideLayouts/slideLayout102.xml"/><Relationship Id="rId11" Type="http://schemas.openxmlformats.org/officeDocument/2006/relationships/theme" Target="../theme/theme11.xml"/><Relationship Id="rId10" Type="http://schemas.openxmlformats.org/officeDocument/2006/relationships/slideLayout" Target="../slideLayouts/slideLayout110.xml"/><Relationship Id="rId1" Type="http://schemas.openxmlformats.org/officeDocument/2006/relationships/slideLayout" Target="../slideLayouts/slideLayout10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1" Type="http://schemas.openxmlformats.org/officeDocument/2006/relationships/theme" Target="../theme/theme12.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29.xml"/><Relationship Id="rId8" Type="http://schemas.openxmlformats.org/officeDocument/2006/relationships/slideLayout" Target="../slideLayouts/slideLayout128.xml"/><Relationship Id="rId7" Type="http://schemas.openxmlformats.org/officeDocument/2006/relationships/slideLayout" Target="../slideLayouts/slideLayout127.xml"/><Relationship Id="rId6" Type="http://schemas.openxmlformats.org/officeDocument/2006/relationships/slideLayout" Target="../slideLayouts/slideLayout126.xml"/><Relationship Id="rId5" Type="http://schemas.openxmlformats.org/officeDocument/2006/relationships/slideLayout" Target="../slideLayouts/slideLayout125.xml"/><Relationship Id="rId4" Type="http://schemas.openxmlformats.org/officeDocument/2006/relationships/slideLayout" Target="../slideLayouts/slideLayout124.xml"/><Relationship Id="rId3" Type="http://schemas.openxmlformats.org/officeDocument/2006/relationships/slideLayout" Target="../slideLayouts/slideLayout123.xml"/><Relationship Id="rId2" Type="http://schemas.openxmlformats.org/officeDocument/2006/relationships/slideLayout" Target="../slideLayouts/slideLayout122.xml"/><Relationship Id="rId11" Type="http://schemas.openxmlformats.org/officeDocument/2006/relationships/theme" Target="../theme/theme13.xml"/><Relationship Id="rId10" Type="http://schemas.openxmlformats.org/officeDocument/2006/relationships/slideLayout" Target="../slideLayouts/slideLayout130.xml"/><Relationship Id="rId1" Type="http://schemas.openxmlformats.org/officeDocument/2006/relationships/slideLayout" Target="../slideLayouts/slideLayout121.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39.xml"/><Relationship Id="rId8" Type="http://schemas.openxmlformats.org/officeDocument/2006/relationships/slideLayout" Target="../slideLayouts/slideLayout138.xml"/><Relationship Id="rId7" Type="http://schemas.openxmlformats.org/officeDocument/2006/relationships/slideLayout" Target="../slideLayouts/slideLayout137.xml"/><Relationship Id="rId6" Type="http://schemas.openxmlformats.org/officeDocument/2006/relationships/slideLayout" Target="../slideLayouts/slideLayout136.xml"/><Relationship Id="rId5" Type="http://schemas.openxmlformats.org/officeDocument/2006/relationships/slideLayout" Target="../slideLayouts/slideLayout135.xml"/><Relationship Id="rId4" Type="http://schemas.openxmlformats.org/officeDocument/2006/relationships/slideLayout" Target="../slideLayouts/slideLayout134.xml"/><Relationship Id="rId3" Type="http://schemas.openxmlformats.org/officeDocument/2006/relationships/slideLayout" Target="../slideLayouts/slideLayout133.xml"/><Relationship Id="rId2" Type="http://schemas.openxmlformats.org/officeDocument/2006/relationships/slideLayout" Target="../slideLayouts/slideLayout132.xml"/><Relationship Id="rId11" Type="http://schemas.openxmlformats.org/officeDocument/2006/relationships/theme" Target="../theme/theme14.xml"/><Relationship Id="rId10" Type="http://schemas.openxmlformats.org/officeDocument/2006/relationships/slideLayout" Target="../slideLayouts/slideLayout140.xml"/><Relationship Id="rId1" Type="http://schemas.openxmlformats.org/officeDocument/2006/relationships/slideLayout" Target="../slideLayouts/slideLayout131.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49.xml"/><Relationship Id="rId8" Type="http://schemas.openxmlformats.org/officeDocument/2006/relationships/slideLayout" Target="../slideLayouts/slideLayout148.xml"/><Relationship Id="rId7" Type="http://schemas.openxmlformats.org/officeDocument/2006/relationships/slideLayout" Target="../slideLayouts/slideLayout147.xml"/><Relationship Id="rId6" Type="http://schemas.openxmlformats.org/officeDocument/2006/relationships/slideLayout" Target="../slideLayouts/slideLayout146.xml"/><Relationship Id="rId5" Type="http://schemas.openxmlformats.org/officeDocument/2006/relationships/slideLayout" Target="../slideLayouts/slideLayout145.xml"/><Relationship Id="rId4" Type="http://schemas.openxmlformats.org/officeDocument/2006/relationships/slideLayout" Target="../slideLayouts/slideLayout144.xml"/><Relationship Id="rId3" Type="http://schemas.openxmlformats.org/officeDocument/2006/relationships/slideLayout" Target="../slideLayouts/slideLayout143.xml"/><Relationship Id="rId2" Type="http://schemas.openxmlformats.org/officeDocument/2006/relationships/slideLayout" Target="../slideLayouts/slideLayout142.xml"/><Relationship Id="rId11" Type="http://schemas.openxmlformats.org/officeDocument/2006/relationships/theme" Target="../theme/theme15.xml"/><Relationship Id="rId10" Type="http://schemas.openxmlformats.org/officeDocument/2006/relationships/slideLayout" Target="../slideLayouts/slideLayout150.xml"/><Relationship Id="rId1" Type="http://schemas.openxmlformats.org/officeDocument/2006/relationships/slideLayout" Target="../slideLayouts/slideLayout141.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59.xml"/><Relationship Id="rId8" Type="http://schemas.openxmlformats.org/officeDocument/2006/relationships/slideLayout" Target="../slideLayouts/slideLayout158.xml"/><Relationship Id="rId7" Type="http://schemas.openxmlformats.org/officeDocument/2006/relationships/slideLayout" Target="../slideLayouts/slideLayout157.xml"/><Relationship Id="rId6" Type="http://schemas.openxmlformats.org/officeDocument/2006/relationships/slideLayout" Target="../slideLayouts/slideLayout156.xml"/><Relationship Id="rId5" Type="http://schemas.openxmlformats.org/officeDocument/2006/relationships/slideLayout" Target="../slideLayouts/slideLayout155.xml"/><Relationship Id="rId4" Type="http://schemas.openxmlformats.org/officeDocument/2006/relationships/slideLayout" Target="../slideLayouts/slideLayout154.xml"/><Relationship Id="rId3" Type="http://schemas.openxmlformats.org/officeDocument/2006/relationships/slideLayout" Target="../slideLayouts/slideLayout153.xml"/><Relationship Id="rId2" Type="http://schemas.openxmlformats.org/officeDocument/2006/relationships/slideLayout" Target="../slideLayouts/slideLayout152.xml"/><Relationship Id="rId11" Type="http://schemas.openxmlformats.org/officeDocument/2006/relationships/theme" Target="../theme/theme16.xml"/><Relationship Id="rId10" Type="http://schemas.openxmlformats.org/officeDocument/2006/relationships/slideLayout" Target="../slideLayouts/slideLayout160.xml"/><Relationship Id="rId1" Type="http://schemas.openxmlformats.org/officeDocument/2006/relationships/slideLayout" Target="../slideLayouts/slideLayout151.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69.xml"/><Relationship Id="rId8" Type="http://schemas.openxmlformats.org/officeDocument/2006/relationships/slideLayout" Target="../slideLayouts/slideLayout168.xml"/><Relationship Id="rId7" Type="http://schemas.openxmlformats.org/officeDocument/2006/relationships/slideLayout" Target="../slideLayouts/slideLayout167.xml"/><Relationship Id="rId6" Type="http://schemas.openxmlformats.org/officeDocument/2006/relationships/slideLayout" Target="../slideLayouts/slideLayout166.xml"/><Relationship Id="rId5" Type="http://schemas.openxmlformats.org/officeDocument/2006/relationships/slideLayout" Target="../slideLayouts/slideLayout165.xml"/><Relationship Id="rId4" Type="http://schemas.openxmlformats.org/officeDocument/2006/relationships/slideLayout" Target="../slideLayouts/slideLayout164.xml"/><Relationship Id="rId3" Type="http://schemas.openxmlformats.org/officeDocument/2006/relationships/slideLayout" Target="../slideLayouts/slideLayout163.xml"/><Relationship Id="rId2" Type="http://schemas.openxmlformats.org/officeDocument/2006/relationships/slideLayout" Target="../slideLayouts/slideLayout162.xml"/><Relationship Id="rId11" Type="http://schemas.openxmlformats.org/officeDocument/2006/relationships/theme" Target="../theme/theme17.xml"/><Relationship Id="rId10" Type="http://schemas.openxmlformats.org/officeDocument/2006/relationships/slideLayout" Target="../slideLayouts/slideLayout170.xml"/><Relationship Id="rId1" Type="http://schemas.openxmlformats.org/officeDocument/2006/relationships/slideLayout" Target="../slideLayouts/slideLayout161.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79.xml"/><Relationship Id="rId8" Type="http://schemas.openxmlformats.org/officeDocument/2006/relationships/slideLayout" Target="../slideLayouts/slideLayout178.xml"/><Relationship Id="rId7" Type="http://schemas.openxmlformats.org/officeDocument/2006/relationships/slideLayout" Target="../slideLayouts/slideLayout177.xml"/><Relationship Id="rId6" Type="http://schemas.openxmlformats.org/officeDocument/2006/relationships/slideLayout" Target="../slideLayouts/slideLayout176.xml"/><Relationship Id="rId5" Type="http://schemas.openxmlformats.org/officeDocument/2006/relationships/slideLayout" Target="../slideLayouts/slideLayout175.xml"/><Relationship Id="rId4" Type="http://schemas.openxmlformats.org/officeDocument/2006/relationships/slideLayout" Target="../slideLayouts/slideLayout174.xml"/><Relationship Id="rId3" Type="http://schemas.openxmlformats.org/officeDocument/2006/relationships/slideLayout" Target="../slideLayouts/slideLayout173.xml"/><Relationship Id="rId2" Type="http://schemas.openxmlformats.org/officeDocument/2006/relationships/slideLayout" Target="../slideLayouts/slideLayout172.xml"/><Relationship Id="rId11" Type="http://schemas.openxmlformats.org/officeDocument/2006/relationships/theme" Target="../theme/theme18.xml"/><Relationship Id="rId10" Type="http://schemas.openxmlformats.org/officeDocument/2006/relationships/slideLayout" Target="../slideLayouts/slideLayout180.xml"/><Relationship Id="rId1" Type="http://schemas.openxmlformats.org/officeDocument/2006/relationships/slideLayout" Target="../slideLayouts/slideLayout171.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189.xml"/><Relationship Id="rId8" Type="http://schemas.openxmlformats.org/officeDocument/2006/relationships/slideLayout" Target="../slideLayouts/slideLayout188.xml"/><Relationship Id="rId7" Type="http://schemas.openxmlformats.org/officeDocument/2006/relationships/slideLayout" Target="../slideLayouts/slideLayout187.xml"/><Relationship Id="rId6" Type="http://schemas.openxmlformats.org/officeDocument/2006/relationships/slideLayout" Target="../slideLayouts/slideLayout186.xml"/><Relationship Id="rId5" Type="http://schemas.openxmlformats.org/officeDocument/2006/relationships/slideLayout" Target="../slideLayouts/slideLayout185.xml"/><Relationship Id="rId4" Type="http://schemas.openxmlformats.org/officeDocument/2006/relationships/slideLayout" Target="../slideLayouts/slideLayout184.xml"/><Relationship Id="rId3" Type="http://schemas.openxmlformats.org/officeDocument/2006/relationships/slideLayout" Target="../slideLayouts/slideLayout183.xml"/><Relationship Id="rId2" Type="http://schemas.openxmlformats.org/officeDocument/2006/relationships/slideLayout" Target="../slideLayouts/slideLayout182.xml"/><Relationship Id="rId11" Type="http://schemas.openxmlformats.org/officeDocument/2006/relationships/theme" Target="../theme/theme19.xml"/><Relationship Id="rId10" Type="http://schemas.openxmlformats.org/officeDocument/2006/relationships/slideLayout" Target="../slideLayouts/slideLayout190.xml"/><Relationship Id="rId1" Type="http://schemas.openxmlformats.org/officeDocument/2006/relationships/slideLayout" Target="../slideLayouts/slideLayout18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199.xml"/><Relationship Id="rId8" Type="http://schemas.openxmlformats.org/officeDocument/2006/relationships/slideLayout" Target="../slideLayouts/slideLayout198.xml"/><Relationship Id="rId7" Type="http://schemas.openxmlformats.org/officeDocument/2006/relationships/slideLayout" Target="../slideLayouts/slideLayout197.xml"/><Relationship Id="rId6" Type="http://schemas.openxmlformats.org/officeDocument/2006/relationships/slideLayout" Target="../slideLayouts/slideLayout196.xml"/><Relationship Id="rId5" Type="http://schemas.openxmlformats.org/officeDocument/2006/relationships/slideLayout" Target="../slideLayouts/slideLayout195.xml"/><Relationship Id="rId4" Type="http://schemas.openxmlformats.org/officeDocument/2006/relationships/slideLayout" Target="../slideLayouts/slideLayout194.xml"/><Relationship Id="rId3" Type="http://schemas.openxmlformats.org/officeDocument/2006/relationships/slideLayout" Target="../slideLayouts/slideLayout193.xml"/><Relationship Id="rId2" Type="http://schemas.openxmlformats.org/officeDocument/2006/relationships/slideLayout" Target="../slideLayouts/slideLayout192.xml"/><Relationship Id="rId11" Type="http://schemas.openxmlformats.org/officeDocument/2006/relationships/theme" Target="../theme/theme20.xml"/><Relationship Id="rId10" Type="http://schemas.openxmlformats.org/officeDocument/2006/relationships/slideLayout" Target="../slideLayouts/slideLayout200.xml"/><Relationship Id="rId1" Type="http://schemas.openxmlformats.org/officeDocument/2006/relationships/slideLayout" Target="../slideLayouts/slideLayout191.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09.xml"/><Relationship Id="rId8" Type="http://schemas.openxmlformats.org/officeDocument/2006/relationships/slideLayout" Target="../slideLayouts/slideLayout208.xml"/><Relationship Id="rId7" Type="http://schemas.openxmlformats.org/officeDocument/2006/relationships/slideLayout" Target="../slideLayouts/slideLayout207.xml"/><Relationship Id="rId6" Type="http://schemas.openxmlformats.org/officeDocument/2006/relationships/slideLayout" Target="../slideLayouts/slideLayout206.xml"/><Relationship Id="rId5" Type="http://schemas.openxmlformats.org/officeDocument/2006/relationships/slideLayout" Target="../slideLayouts/slideLayout205.xml"/><Relationship Id="rId4" Type="http://schemas.openxmlformats.org/officeDocument/2006/relationships/slideLayout" Target="../slideLayouts/slideLayout204.xml"/><Relationship Id="rId3" Type="http://schemas.openxmlformats.org/officeDocument/2006/relationships/slideLayout" Target="../slideLayouts/slideLayout203.xml"/><Relationship Id="rId2" Type="http://schemas.openxmlformats.org/officeDocument/2006/relationships/slideLayout" Target="../slideLayouts/slideLayout202.xml"/><Relationship Id="rId11" Type="http://schemas.openxmlformats.org/officeDocument/2006/relationships/theme" Target="../theme/theme21.xml"/><Relationship Id="rId10" Type="http://schemas.openxmlformats.org/officeDocument/2006/relationships/slideLayout" Target="../slideLayouts/slideLayout210.xml"/><Relationship Id="rId1" Type="http://schemas.openxmlformats.org/officeDocument/2006/relationships/slideLayout" Target="../slideLayouts/slideLayout20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19.xml"/><Relationship Id="rId8" Type="http://schemas.openxmlformats.org/officeDocument/2006/relationships/slideLayout" Target="../slideLayouts/slideLayout218.xml"/><Relationship Id="rId7" Type="http://schemas.openxmlformats.org/officeDocument/2006/relationships/slideLayout" Target="../slideLayouts/slideLayout217.xml"/><Relationship Id="rId6" Type="http://schemas.openxmlformats.org/officeDocument/2006/relationships/slideLayout" Target="../slideLayouts/slideLayout216.xml"/><Relationship Id="rId5" Type="http://schemas.openxmlformats.org/officeDocument/2006/relationships/slideLayout" Target="../slideLayouts/slideLayout215.xml"/><Relationship Id="rId4" Type="http://schemas.openxmlformats.org/officeDocument/2006/relationships/slideLayout" Target="../slideLayouts/slideLayout214.xml"/><Relationship Id="rId3" Type="http://schemas.openxmlformats.org/officeDocument/2006/relationships/slideLayout" Target="../slideLayouts/slideLayout213.xml"/><Relationship Id="rId2" Type="http://schemas.openxmlformats.org/officeDocument/2006/relationships/slideLayout" Target="../slideLayouts/slideLayout212.xml"/><Relationship Id="rId11" Type="http://schemas.openxmlformats.org/officeDocument/2006/relationships/theme" Target="../theme/theme22.xml"/><Relationship Id="rId10" Type="http://schemas.openxmlformats.org/officeDocument/2006/relationships/slideLayout" Target="../slideLayouts/slideLayout220.xml"/><Relationship Id="rId1" Type="http://schemas.openxmlformats.org/officeDocument/2006/relationships/slideLayout" Target="../slideLayouts/slideLayout211.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1" Type="http://schemas.openxmlformats.org/officeDocument/2006/relationships/theme" Target="../theme/theme23.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39.xml"/><Relationship Id="rId8" Type="http://schemas.openxmlformats.org/officeDocument/2006/relationships/slideLayout" Target="../slideLayouts/slideLayout238.xml"/><Relationship Id="rId7" Type="http://schemas.openxmlformats.org/officeDocument/2006/relationships/slideLayout" Target="../slideLayouts/slideLayout237.xml"/><Relationship Id="rId6" Type="http://schemas.openxmlformats.org/officeDocument/2006/relationships/slideLayout" Target="../slideLayouts/slideLayout236.xml"/><Relationship Id="rId5" Type="http://schemas.openxmlformats.org/officeDocument/2006/relationships/slideLayout" Target="../slideLayouts/slideLayout235.xml"/><Relationship Id="rId4" Type="http://schemas.openxmlformats.org/officeDocument/2006/relationships/slideLayout" Target="../slideLayouts/slideLayout234.xml"/><Relationship Id="rId3" Type="http://schemas.openxmlformats.org/officeDocument/2006/relationships/slideLayout" Target="../slideLayouts/slideLayout233.xml"/><Relationship Id="rId2" Type="http://schemas.openxmlformats.org/officeDocument/2006/relationships/slideLayout" Target="../slideLayouts/slideLayout232.xml"/><Relationship Id="rId11" Type="http://schemas.openxmlformats.org/officeDocument/2006/relationships/theme" Target="../theme/theme24.xml"/><Relationship Id="rId10" Type="http://schemas.openxmlformats.org/officeDocument/2006/relationships/slideLayout" Target="../slideLayouts/slideLayout240.xml"/><Relationship Id="rId1" Type="http://schemas.openxmlformats.org/officeDocument/2006/relationships/slideLayout" Target="../slideLayouts/slideLayout231.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49.xml"/><Relationship Id="rId8" Type="http://schemas.openxmlformats.org/officeDocument/2006/relationships/slideLayout" Target="../slideLayouts/slideLayout248.xml"/><Relationship Id="rId7" Type="http://schemas.openxmlformats.org/officeDocument/2006/relationships/slideLayout" Target="../slideLayouts/slideLayout247.xml"/><Relationship Id="rId6" Type="http://schemas.openxmlformats.org/officeDocument/2006/relationships/slideLayout" Target="../slideLayouts/slideLayout246.xml"/><Relationship Id="rId5" Type="http://schemas.openxmlformats.org/officeDocument/2006/relationships/slideLayout" Target="../slideLayouts/slideLayout245.xml"/><Relationship Id="rId4" Type="http://schemas.openxmlformats.org/officeDocument/2006/relationships/slideLayout" Target="../slideLayouts/slideLayout244.xml"/><Relationship Id="rId3" Type="http://schemas.openxmlformats.org/officeDocument/2006/relationships/slideLayout" Target="../slideLayouts/slideLayout243.xml"/><Relationship Id="rId2" Type="http://schemas.openxmlformats.org/officeDocument/2006/relationships/slideLayout" Target="../slideLayouts/slideLayout242.xml"/><Relationship Id="rId11" Type="http://schemas.openxmlformats.org/officeDocument/2006/relationships/theme" Target="../theme/theme25.xml"/><Relationship Id="rId10" Type="http://schemas.openxmlformats.org/officeDocument/2006/relationships/slideLayout" Target="../slideLayouts/slideLayout250.xml"/><Relationship Id="rId1" Type="http://schemas.openxmlformats.org/officeDocument/2006/relationships/slideLayout" Target="../slideLayouts/slideLayout241.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59.xml"/><Relationship Id="rId8" Type="http://schemas.openxmlformats.org/officeDocument/2006/relationships/slideLayout" Target="../slideLayouts/slideLayout258.xml"/><Relationship Id="rId7" Type="http://schemas.openxmlformats.org/officeDocument/2006/relationships/slideLayout" Target="../slideLayouts/slideLayout257.xml"/><Relationship Id="rId6" Type="http://schemas.openxmlformats.org/officeDocument/2006/relationships/slideLayout" Target="../slideLayouts/slideLayout256.xml"/><Relationship Id="rId5" Type="http://schemas.openxmlformats.org/officeDocument/2006/relationships/slideLayout" Target="../slideLayouts/slideLayout255.xml"/><Relationship Id="rId4" Type="http://schemas.openxmlformats.org/officeDocument/2006/relationships/slideLayout" Target="../slideLayouts/slideLayout254.xml"/><Relationship Id="rId3" Type="http://schemas.openxmlformats.org/officeDocument/2006/relationships/slideLayout" Target="../slideLayouts/slideLayout253.xml"/><Relationship Id="rId2" Type="http://schemas.openxmlformats.org/officeDocument/2006/relationships/slideLayout" Target="../slideLayouts/slideLayout252.xml"/><Relationship Id="rId11" Type="http://schemas.openxmlformats.org/officeDocument/2006/relationships/theme" Target="../theme/theme26.xml"/><Relationship Id="rId10" Type="http://schemas.openxmlformats.org/officeDocument/2006/relationships/slideLayout" Target="../slideLayouts/slideLayout260.xml"/><Relationship Id="rId1" Type="http://schemas.openxmlformats.org/officeDocument/2006/relationships/slideLayout" Target="../slideLayouts/slideLayout251.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69.xml"/><Relationship Id="rId8" Type="http://schemas.openxmlformats.org/officeDocument/2006/relationships/slideLayout" Target="../slideLayouts/slideLayout268.xml"/><Relationship Id="rId7" Type="http://schemas.openxmlformats.org/officeDocument/2006/relationships/slideLayout" Target="../slideLayouts/slideLayout267.xml"/><Relationship Id="rId6" Type="http://schemas.openxmlformats.org/officeDocument/2006/relationships/slideLayout" Target="../slideLayouts/slideLayout266.xml"/><Relationship Id="rId5" Type="http://schemas.openxmlformats.org/officeDocument/2006/relationships/slideLayout" Target="../slideLayouts/slideLayout265.xml"/><Relationship Id="rId4" Type="http://schemas.openxmlformats.org/officeDocument/2006/relationships/slideLayout" Target="../slideLayouts/slideLayout264.xml"/><Relationship Id="rId3" Type="http://schemas.openxmlformats.org/officeDocument/2006/relationships/slideLayout" Target="../slideLayouts/slideLayout263.xml"/><Relationship Id="rId2" Type="http://schemas.openxmlformats.org/officeDocument/2006/relationships/slideLayout" Target="../slideLayouts/slideLayout262.xml"/><Relationship Id="rId11" Type="http://schemas.openxmlformats.org/officeDocument/2006/relationships/theme" Target="../theme/theme27.xml"/><Relationship Id="rId10" Type="http://schemas.openxmlformats.org/officeDocument/2006/relationships/slideLayout" Target="../slideLayouts/slideLayout270.xml"/><Relationship Id="rId1" Type="http://schemas.openxmlformats.org/officeDocument/2006/relationships/slideLayout" Target="../slideLayouts/slideLayout26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1" Type="http://schemas.openxmlformats.org/officeDocument/2006/relationships/theme" Target="../theme/theme3.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1" Type="http://schemas.openxmlformats.org/officeDocument/2006/relationships/theme" Target="../theme/theme4.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1" Type="http://schemas.openxmlformats.org/officeDocument/2006/relationships/theme" Target="../theme/theme5.xml"/><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59.xml"/><Relationship Id="rId8" Type="http://schemas.openxmlformats.org/officeDocument/2006/relationships/slideLayout" Target="../slideLayouts/slideLayout58.xml"/><Relationship Id="rId7" Type="http://schemas.openxmlformats.org/officeDocument/2006/relationships/slideLayout" Target="../slideLayouts/slideLayout57.xml"/><Relationship Id="rId6" Type="http://schemas.openxmlformats.org/officeDocument/2006/relationships/slideLayout" Target="../slideLayouts/slideLayout56.xml"/><Relationship Id="rId5" Type="http://schemas.openxmlformats.org/officeDocument/2006/relationships/slideLayout" Target="../slideLayouts/slideLayout55.xml"/><Relationship Id="rId4" Type="http://schemas.openxmlformats.org/officeDocument/2006/relationships/slideLayout" Target="../slideLayouts/slideLayout54.xml"/><Relationship Id="rId3" Type="http://schemas.openxmlformats.org/officeDocument/2006/relationships/slideLayout" Target="../slideLayouts/slideLayout53.xml"/><Relationship Id="rId2" Type="http://schemas.openxmlformats.org/officeDocument/2006/relationships/slideLayout" Target="../slideLayouts/slideLayout52.xml"/><Relationship Id="rId11" Type="http://schemas.openxmlformats.org/officeDocument/2006/relationships/theme" Target="../theme/theme6.xml"/><Relationship Id="rId10" Type="http://schemas.openxmlformats.org/officeDocument/2006/relationships/slideLayout" Target="../slideLayouts/slideLayout60.xml"/><Relationship Id="rId1"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1" Type="http://schemas.openxmlformats.org/officeDocument/2006/relationships/theme" Target="../theme/theme7.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79.xml"/><Relationship Id="rId8" Type="http://schemas.openxmlformats.org/officeDocument/2006/relationships/slideLayout" Target="../slideLayouts/slideLayout78.xml"/><Relationship Id="rId7" Type="http://schemas.openxmlformats.org/officeDocument/2006/relationships/slideLayout" Target="../slideLayouts/slideLayout77.xml"/><Relationship Id="rId6" Type="http://schemas.openxmlformats.org/officeDocument/2006/relationships/slideLayout" Target="../slideLayouts/slideLayout76.xml"/><Relationship Id="rId5" Type="http://schemas.openxmlformats.org/officeDocument/2006/relationships/slideLayout" Target="../slideLayouts/slideLayout75.xml"/><Relationship Id="rId4" Type="http://schemas.openxmlformats.org/officeDocument/2006/relationships/slideLayout" Target="../slideLayouts/slideLayout74.xml"/><Relationship Id="rId3" Type="http://schemas.openxmlformats.org/officeDocument/2006/relationships/slideLayout" Target="../slideLayouts/slideLayout73.xml"/><Relationship Id="rId2" Type="http://schemas.openxmlformats.org/officeDocument/2006/relationships/slideLayout" Target="../slideLayouts/slideLayout72.xml"/><Relationship Id="rId11" Type="http://schemas.openxmlformats.org/officeDocument/2006/relationships/theme" Target="../theme/theme8.xml"/><Relationship Id="rId10" Type="http://schemas.openxmlformats.org/officeDocument/2006/relationships/slideLayout" Target="../slideLayouts/slideLayout80.xml"/><Relationship Id="rId1" Type="http://schemas.openxmlformats.org/officeDocument/2006/relationships/slideLayout" Target="../slideLayouts/slideLayout71.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89.xml"/><Relationship Id="rId8" Type="http://schemas.openxmlformats.org/officeDocument/2006/relationships/slideLayout" Target="../slideLayouts/slideLayout88.xml"/><Relationship Id="rId7" Type="http://schemas.openxmlformats.org/officeDocument/2006/relationships/slideLayout" Target="../slideLayouts/slideLayout87.xml"/><Relationship Id="rId6" Type="http://schemas.openxmlformats.org/officeDocument/2006/relationships/slideLayout" Target="../slideLayouts/slideLayout86.xml"/><Relationship Id="rId5" Type="http://schemas.openxmlformats.org/officeDocument/2006/relationships/slideLayout" Target="../slideLayouts/slideLayout85.xml"/><Relationship Id="rId4" Type="http://schemas.openxmlformats.org/officeDocument/2006/relationships/slideLayout" Target="../slideLayouts/slideLayout84.xml"/><Relationship Id="rId3" Type="http://schemas.openxmlformats.org/officeDocument/2006/relationships/slideLayout" Target="../slideLayouts/slideLayout83.xml"/><Relationship Id="rId2" Type="http://schemas.openxmlformats.org/officeDocument/2006/relationships/slideLayout" Target="../slideLayouts/slideLayout82.xml"/><Relationship Id="rId11" Type="http://schemas.openxmlformats.org/officeDocument/2006/relationships/theme" Target="../theme/theme9.xml"/><Relationship Id="rId10" Type="http://schemas.openxmlformats.org/officeDocument/2006/relationships/slideLayout" Target="../slideLayouts/slideLayout90.xml"/><Relationship Id="rId1"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0965" algn="l" defTabSz="914400" rtl="0" eaLnBrk="1" latinLnBrk="1" hangingPunct="1">
        <a:defRPr sz="1800" kern="1200">
          <a:solidFill>
            <a:schemeClr val="tx1"/>
          </a:solidFill>
          <a:latin typeface="+mn-lt"/>
          <a:ea typeface="+mn-ea"/>
          <a:cs typeface="+mn-cs"/>
        </a:defRPr>
      </a:lvl4pPr>
      <a:lvl5pPr marL="1828165" algn="l" defTabSz="914400" rtl="0" eaLnBrk="1" latinLnBrk="1" hangingPunct="1">
        <a:defRPr sz="1800" kern="1200">
          <a:solidFill>
            <a:schemeClr val="tx1"/>
          </a:solidFill>
          <a:latin typeface="+mn-lt"/>
          <a:ea typeface="+mn-ea"/>
          <a:cs typeface="+mn-cs"/>
        </a:defRPr>
      </a:lvl5pPr>
      <a:lvl6pPr marL="2285365" algn="l" defTabSz="914400" rtl="0" eaLnBrk="1" latinLnBrk="1" hangingPunct="1">
        <a:defRPr sz="1800" kern="1200">
          <a:solidFill>
            <a:schemeClr val="tx1"/>
          </a:solidFill>
          <a:latin typeface="+mn-lt"/>
          <a:ea typeface="+mn-ea"/>
          <a:cs typeface="+mn-cs"/>
        </a:defRPr>
      </a:lvl6pPr>
      <a:lvl7pPr marL="2742565" algn="l" defTabSz="914400" rtl="0" eaLnBrk="1" latinLnBrk="1" hangingPunct="1">
        <a:defRPr sz="1800" kern="1200">
          <a:solidFill>
            <a:schemeClr val="tx1"/>
          </a:solidFill>
          <a:latin typeface="+mn-lt"/>
          <a:ea typeface="+mn-ea"/>
          <a:cs typeface="+mn-cs"/>
        </a:defRPr>
      </a:lvl7pPr>
      <a:lvl8pPr marL="3199130" algn="l" defTabSz="914400" rtl="0" eaLnBrk="1" latinLnBrk="1" hangingPunct="1">
        <a:defRPr sz="1800" kern="1200">
          <a:solidFill>
            <a:schemeClr val="tx1"/>
          </a:solidFill>
          <a:latin typeface="+mn-lt"/>
          <a:ea typeface="+mn-ea"/>
          <a:cs typeface="+mn-cs"/>
        </a:defRPr>
      </a:lvl8pPr>
      <a:lvl9pPr marL="365633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4.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74.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94.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04.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14.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24.xml"/><Relationship Id="rId1"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6.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4.xml"/><Relationship Id="rId1"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image" Target="../media/image30.png"/><Relationship Id="rId1" Type="http://schemas.openxmlformats.org/officeDocument/2006/relationships/image" Target="../media/image2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4.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4.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4.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64.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sz="quarter" idx="11"/>
          </p:nvPr>
        </p:nvSpPr>
        <p:spPr>
          <a:xfrm>
            <a:off x="720000" y="3551768"/>
            <a:ext cx="6837808" cy="492125"/>
          </a:xfrm>
        </p:spPr>
        <p:txBody>
          <a:bodyPr/>
          <a:lstStyle/>
          <a:p>
            <a:r>
              <a:rPr lang="vi-VN" sz="3200" dirty="0">
                <a:latin typeface="Times New Roman" panose="02020603050405020304" charset="0"/>
                <a:cs typeface="Times New Roman" panose="02020603050405020304" charset="0"/>
              </a:rPr>
              <a:t>Nhóm</a:t>
            </a:r>
            <a:r>
              <a:rPr lang="en-US" altLang="ko-KR" sz="3200" dirty="0">
                <a:latin typeface="Times New Roman" panose="02020603050405020304" charset="0"/>
                <a:cs typeface="Times New Roman" panose="02020603050405020304" charset="0"/>
              </a:rPr>
              <a:t> </a:t>
            </a:r>
            <a:r>
              <a:rPr lang="en-US" altLang="ko-KR" sz="3200" dirty="0"/>
              <a:t>1</a:t>
            </a:r>
            <a:r>
              <a:rPr lang="en-US" altLang="ko-KR" dirty="0"/>
              <a:t> </a:t>
            </a:r>
            <a:endParaRPr lang="en-US" altLang="ko-KR" dirty="0"/>
          </a:p>
        </p:txBody>
      </p:sp>
      <p:sp>
        <p:nvSpPr>
          <p:cNvPr id="4" name="제목 3"/>
          <p:cNvSpPr>
            <a:spLocks noGrp="1"/>
          </p:cNvSpPr>
          <p:nvPr>
            <p:ph type="title"/>
          </p:nvPr>
        </p:nvSpPr>
        <p:spPr>
          <a:xfrm>
            <a:off x="720090" y="1710055"/>
            <a:ext cx="8335010" cy="1477010"/>
          </a:xfrm>
        </p:spPr>
        <p:txBody>
          <a:bodyPr wrap="square"/>
          <a:lstStyle/>
          <a:p>
            <a:r>
              <a:rPr lang="vi-VN" dirty="0">
                <a:latin typeface="Times New Roman" panose="02020603050405020304" charset="0"/>
                <a:cs typeface="Times New Roman" panose="02020603050405020304" charset="0"/>
              </a:rPr>
              <a:t>XÂY DỰNG VÀ TỐI ƯU CÁC MÔ HÌNH HỌC </a:t>
            </a:r>
            <a:r>
              <a:rPr lang="vi-VN" dirty="0">
                <a:latin typeface="Times New Roman" panose="02020603050405020304" charset="0"/>
                <a:cs typeface="Times New Roman" panose="02020603050405020304" charset="0"/>
              </a:rPr>
              <a:t>MÁY</a:t>
            </a:r>
            <a:endParaRPr lang="vi-VN"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1.</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latin typeface="SamsungOne 700" panose="020B0803030303020204" pitchFamily="34" charset="0"/>
                <a:ea typeface="SamsungOne 700" panose="020B0803030303020204" pitchFamily="34" charset="0"/>
                <a:sym typeface="+mn-ea"/>
              </a:rPr>
              <a:t>Logistic Regression</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pic>
        <p:nvPicPr>
          <p:cNvPr id="7" name="Picture 6"/>
          <p:cNvPicPr>
            <a:picLocks noChangeAspect="1"/>
          </p:cNvPicPr>
          <p:nvPr/>
        </p:nvPicPr>
        <p:blipFill>
          <a:blip r:embed="rId1"/>
          <a:stretch>
            <a:fillRect/>
          </a:stretch>
        </p:blipFill>
        <p:spPr>
          <a:xfrm>
            <a:off x="1673860" y="1861185"/>
            <a:ext cx="5920740" cy="3550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Phương hướng tối ưu </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1.</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vi-VN" dirty="0">
                <a:solidFill>
                  <a:schemeClr val="bg1"/>
                </a:solidFill>
                <a:latin typeface="SamsungOne 700" panose="020B0803030303020204" pitchFamily="34" charset="0"/>
                <a:ea typeface="SamsungOne 700" panose="020B0803030303020204" pitchFamily="34" charset="0"/>
                <a:sym typeface="+mn-ea"/>
              </a:rPr>
              <a:t>Logistic </a:t>
            </a:r>
            <a:r>
              <a:rPr lang="vi-VN" dirty="0">
                <a:solidFill>
                  <a:schemeClr val="bg1"/>
                </a:solidFill>
                <a:latin typeface="SamsungOne 700" panose="020B0803030303020204" pitchFamily="34" charset="0"/>
                <a:ea typeface="SamsungOne 700" panose="020B0803030303020204" pitchFamily="34" charset="0"/>
                <a:sym typeface="+mn-ea"/>
              </a:rPr>
              <a:t>Regression</a:t>
            </a:r>
            <a:endParaRPr lang="vi-VN"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pic>
        <p:nvPicPr>
          <p:cNvPr id="7" name="Picture 6"/>
          <p:cNvPicPr>
            <a:picLocks noChangeAspect="1"/>
          </p:cNvPicPr>
          <p:nvPr/>
        </p:nvPicPr>
        <p:blipFill>
          <a:blip r:embed="rId1"/>
          <a:stretch>
            <a:fillRect/>
          </a:stretch>
        </p:blipFill>
        <p:spPr>
          <a:xfrm>
            <a:off x="1460500" y="2148840"/>
            <a:ext cx="637794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Đánh </a:t>
            </a:r>
            <a:r>
              <a:rPr lang="vi-VN" altLang="ko-KR" dirty="0">
                <a:latin typeface="Times New Roman" panose="02020603050405020304" charset="0"/>
                <a:cs typeface="Times New Roman" panose="02020603050405020304" charset="0"/>
              </a:rPr>
              <a:t>giá </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1.</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vi-VN">
                <a:latin typeface="SamsungOne 700" panose="020B0803030303020204" pitchFamily="34" charset="0"/>
                <a:ea typeface="SamsungOne 700" panose="020B0803030303020204" pitchFamily="34" charset="0"/>
                <a:sym typeface="+mn-ea"/>
              </a:rPr>
              <a:t>Logistic Regression</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Kết quả trước khi tối </a:t>
            </a:r>
            <a:r>
              <a:rPr lang="vi-VN" altLang="en-US">
                <a:latin typeface="Times New Roman" panose="02020603050405020304" charset="0"/>
                <a:cs typeface="Times New Roman" panose="02020603050405020304" charset="0"/>
              </a:rPr>
              <a:t>ưu  </a:t>
            </a:r>
            <a:endParaRPr lang="vi-VN" altLang="en-US">
              <a:latin typeface="Times New Roman" panose="02020603050405020304" charset="0"/>
              <a:cs typeface="Times New Roman" panose="02020603050405020304" charset="0"/>
            </a:endParaRPr>
          </a:p>
        </p:txBody>
      </p:sp>
      <p:sp>
        <p:nvSpPr>
          <p:cNvPr id="7" name="Text Box 6"/>
          <p:cNvSpPr txBox="1"/>
          <p:nvPr/>
        </p:nvSpPr>
        <p:spPr>
          <a:xfrm>
            <a:off x="1007745" y="386969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Kết quả </a:t>
            </a:r>
            <a:r>
              <a:rPr lang="vi-VN" altLang="en-US">
                <a:latin typeface="Times New Roman" panose="02020603050405020304" charset="0"/>
                <a:cs typeface="Times New Roman" panose="02020603050405020304" charset="0"/>
              </a:rPr>
              <a:t>sau khi tối </a:t>
            </a:r>
            <a:r>
              <a:rPr lang="vi-VN" altLang="en-US">
                <a:latin typeface="Times New Roman" panose="02020603050405020304" charset="0"/>
                <a:cs typeface="Times New Roman" panose="02020603050405020304" charset="0"/>
              </a:rPr>
              <a:t>ưu  </a:t>
            </a:r>
            <a:endParaRPr lang="vi-VN" alt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1720850" y="4495165"/>
            <a:ext cx="5547360" cy="1470660"/>
          </a:xfrm>
          <a:prstGeom prst="rect">
            <a:avLst/>
          </a:prstGeom>
        </p:spPr>
      </p:pic>
      <p:pic>
        <p:nvPicPr>
          <p:cNvPr id="10" name="Picture 9"/>
          <p:cNvPicPr>
            <a:picLocks noChangeAspect="1"/>
          </p:cNvPicPr>
          <p:nvPr/>
        </p:nvPicPr>
        <p:blipFill>
          <a:blip r:embed="rId2"/>
          <a:stretch>
            <a:fillRect/>
          </a:stretch>
        </p:blipFill>
        <p:spPr>
          <a:xfrm>
            <a:off x="1720850" y="2371090"/>
            <a:ext cx="5425440" cy="14249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Đánh </a:t>
            </a:r>
            <a:r>
              <a:rPr lang="vi-VN" altLang="ko-KR" dirty="0">
                <a:latin typeface="Times New Roman" panose="02020603050405020304" charset="0"/>
                <a:cs typeface="Times New Roman" panose="02020603050405020304" charset="0"/>
              </a:rPr>
              <a:t>giá </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1.</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vi-VN">
                <a:latin typeface="SamsungOne 700" panose="020B0803030303020204" pitchFamily="34" charset="0"/>
                <a:ea typeface="SamsungOne 700" panose="020B0803030303020204" pitchFamily="34" charset="0"/>
                <a:sym typeface="+mn-ea"/>
              </a:rPr>
              <a:t>Logistic Regression</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Khó </a:t>
            </a:r>
            <a:r>
              <a:rPr lang="vi-VN" altLang="en-US">
                <a:latin typeface="Times New Roman" panose="02020603050405020304" charset="0"/>
                <a:cs typeface="Times New Roman" panose="02020603050405020304" charset="0"/>
              </a:rPr>
              <a:t>khăn  </a:t>
            </a:r>
            <a:endParaRPr lang="vi-VN" altLang="en-US">
              <a:latin typeface="Times New Roman" panose="02020603050405020304" charset="0"/>
              <a:cs typeface="Times New Roman" panose="02020603050405020304" charset="0"/>
            </a:endParaRPr>
          </a:p>
        </p:txBody>
      </p:sp>
      <p:sp>
        <p:nvSpPr>
          <p:cNvPr id="5" name="Text Box 4"/>
          <p:cNvSpPr txBox="1"/>
          <p:nvPr/>
        </p:nvSpPr>
        <p:spPr>
          <a:xfrm>
            <a:off x="1501140" y="2265680"/>
            <a:ext cx="723963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Giả định tuyến tính giữa biến độc lập và logit</a:t>
            </a:r>
            <a:endParaRPr lang="en-US" sz="2000" b="1">
              <a:latin typeface="Times New Roman" panose="02020603050405020304" charset="0"/>
              <a:cs typeface="Times New Roman" panose="02020603050405020304" charset="0"/>
            </a:endParaRPr>
          </a:p>
        </p:txBody>
      </p:sp>
      <p:sp>
        <p:nvSpPr>
          <p:cNvPr id="11" name="Text Box 10"/>
          <p:cNvSpPr txBox="1"/>
          <p:nvPr/>
        </p:nvSpPr>
        <p:spPr>
          <a:xfrm>
            <a:off x="1501140" y="3427095"/>
            <a:ext cx="723963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Quá khớp </a:t>
            </a:r>
            <a:r>
              <a:rPr lang="en-US" b="1">
                <a:latin typeface="Times New Roman" panose="02020603050405020304" charset="0"/>
                <a:cs typeface="Times New Roman" panose="02020603050405020304" charset="0"/>
              </a:rPr>
              <a:t>(Overfitting)</a:t>
            </a:r>
            <a:endParaRPr lang="en-US" b="1">
              <a:latin typeface="Times New Roman" panose="02020603050405020304" charset="0"/>
              <a:cs typeface="Times New Roman" panose="02020603050405020304" charset="0"/>
            </a:endParaRPr>
          </a:p>
        </p:txBody>
      </p:sp>
      <p:sp>
        <p:nvSpPr>
          <p:cNvPr id="12" name="Text Box 11"/>
          <p:cNvSpPr txBox="1"/>
          <p:nvPr/>
        </p:nvSpPr>
        <p:spPr>
          <a:xfrm>
            <a:off x="1501140" y="4935220"/>
            <a:ext cx="723963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Phân phối dữ liệu không cân bằng</a:t>
            </a:r>
            <a:endParaRPr lang="en-US" sz="2000" b="1">
              <a:latin typeface="Times New Roman" panose="02020603050405020304" charset="0"/>
              <a:cs typeface="Times New Roman" panose="02020603050405020304" charset="0"/>
            </a:endParaRPr>
          </a:p>
        </p:txBody>
      </p:sp>
      <p:sp>
        <p:nvSpPr>
          <p:cNvPr id="14" name="Text Box 13"/>
          <p:cNvSpPr txBox="1"/>
          <p:nvPr/>
        </p:nvSpPr>
        <p:spPr>
          <a:xfrm>
            <a:off x="2054225" y="2736850"/>
            <a:ext cx="7239635" cy="583565"/>
          </a:xfrm>
          <a:prstGeom prst="rect">
            <a:avLst/>
          </a:prstGeom>
          <a:noFill/>
        </p:spPr>
        <p:txBody>
          <a:bodyPr wrap="square" rtlCol="0">
            <a:spAutoFit/>
          </a:bodyPr>
          <a:p>
            <a:r>
              <a:rPr lang="en-US" sz="1600"/>
              <a:t>Logistic Regression giả định rằng có mối quan hệ tuyến tính giữa các biến độc lập và logit của biến phụ thuộc. Điều này có thể không đúng trong thực tế</a:t>
            </a:r>
            <a:r>
              <a:rPr lang="vi-VN" altLang="en-US" sz="1600"/>
              <a:t>.</a:t>
            </a:r>
            <a:endParaRPr lang="vi-VN" altLang="en-US" sz="1600"/>
          </a:p>
        </p:txBody>
      </p:sp>
      <p:sp>
        <p:nvSpPr>
          <p:cNvPr id="15" name="Text Box 14"/>
          <p:cNvSpPr txBox="1"/>
          <p:nvPr/>
        </p:nvSpPr>
        <p:spPr>
          <a:xfrm>
            <a:off x="2054225" y="3932555"/>
            <a:ext cx="7239635" cy="829945"/>
          </a:xfrm>
          <a:prstGeom prst="rect">
            <a:avLst/>
          </a:prstGeom>
          <a:noFill/>
        </p:spPr>
        <p:txBody>
          <a:bodyPr wrap="square" rtlCol="0">
            <a:spAutoFit/>
          </a:bodyPr>
          <a:p>
            <a:r>
              <a:rPr sz="1600"/>
              <a:t>Khi có quá nhiều biến độc lập hoặc biến nhiễu, mô hình Logistic Regression có thể học quá nhiều chi tiết từ dữ liệu huấn luyện, dẫn đến kết quả không chính xác trên dữ liệu mới</a:t>
            </a:r>
            <a:endParaRPr sz="1600"/>
          </a:p>
        </p:txBody>
      </p:sp>
      <p:sp>
        <p:nvSpPr>
          <p:cNvPr id="16" name="Text Box 15"/>
          <p:cNvSpPr txBox="1"/>
          <p:nvPr/>
        </p:nvSpPr>
        <p:spPr>
          <a:xfrm>
            <a:off x="2054225" y="5506720"/>
            <a:ext cx="7239635" cy="829945"/>
          </a:xfrm>
          <a:prstGeom prst="rect">
            <a:avLst/>
          </a:prstGeom>
          <a:noFill/>
        </p:spPr>
        <p:txBody>
          <a:bodyPr wrap="square" rtlCol="0">
            <a:spAutoFit/>
          </a:bodyPr>
          <a:p>
            <a:r>
              <a:rPr sz="1600"/>
              <a:t>Nếu dữ liệu có sự mất cân bằng nghiêm trọng giữa các lớp, Logistic Regression có thể gặp khó khăn trong việc dự đoán chính xác các mẫu thuộc lớp ít xuất hiện.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8155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468" y="450000"/>
            <a:ext cx="323896" cy="276860"/>
          </a:xfrm>
        </p:spPr>
        <p:txBody>
          <a:bodyPr/>
          <a:lstStyle/>
          <a:p>
            <a:r>
              <a:rPr lang="vi-VN" dirty="0"/>
              <a:t>2.</a:t>
            </a:r>
            <a:endParaRPr lang="vi-VN" dirty="0"/>
          </a:p>
        </p:txBody>
      </p:sp>
      <p:sp>
        <p:nvSpPr>
          <p:cNvPr id="4" name="텍스트 개체 틀 3"/>
          <p:cNvSpPr>
            <a:spLocks noGrp="1"/>
          </p:cNvSpPr>
          <p:nvPr>
            <p:ph type="body" sz="quarter" idx="11"/>
          </p:nvPr>
        </p:nvSpPr>
        <p:spPr>
          <a:xfrm>
            <a:off x="703640" y="450001"/>
            <a:ext cx="6837808" cy="276860"/>
          </a:xfrm>
        </p:spPr>
        <p:txBody>
          <a:bodyPr/>
          <a:lstStyle/>
          <a:p>
            <a:pPr>
              <a:spcAft>
                <a:spcPts val="600"/>
              </a:spcAft>
            </a:pPr>
            <a:r>
              <a:rPr lang="en-US" altLang="ko-KR" smtClean="0">
                <a:solidFill>
                  <a:schemeClr val="tx1">
                    <a:lumMod val="75000"/>
                    <a:lumOff val="25000"/>
                  </a:schemeClr>
                </a:solidFill>
                <a:latin typeface="SamsungOne 700" panose="020B0803030303020204" pitchFamily="34" charset="0"/>
                <a:ea typeface="SamsungOne 700" panose="020B0803030303020204" pitchFamily="34" charset="0"/>
                <a:sym typeface="+mn-ea"/>
              </a:rPr>
              <a:t> </a:t>
            </a:r>
            <a:r>
              <a:rPr lang="en-US" altLang="ko-KR">
                <a:solidFill>
                  <a:schemeClr val="bg1"/>
                </a:solidFill>
                <a:latin typeface="SamsungOne 700" panose="020B0803030303020204" pitchFamily="34" charset="0"/>
                <a:ea typeface="SamsungOne 700" panose="020B0803030303020204" pitchFamily="34" charset="0"/>
                <a:sym typeface="+mn-ea"/>
              </a:rPr>
              <a:t>Random Forest</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5" name="텍스트 개체 틀 4"/>
          <p:cNvSpPr>
            <a:spLocks noGrp="1"/>
          </p:cNvSpPr>
          <p:nvPr>
            <p:ph type="body" sz="quarter" idx="12"/>
          </p:nvPr>
        </p:nvSpPr>
        <p:spPr/>
        <p:txBody>
          <a:bodyPr/>
          <a:lstStyle/>
          <a:p>
            <a:r>
              <a:rPr lang="en-US" altLang="ko-KR" dirty="0"/>
              <a:t>01</a:t>
            </a:r>
            <a:endParaRPr lang="ko-KR" altLang="en-US" dirty="0"/>
          </a:p>
        </p:txBody>
      </p:sp>
      <p:sp>
        <p:nvSpPr>
          <p:cNvPr id="6" name="텍스트 개체 틀 5"/>
          <p:cNvSpPr>
            <a:spLocks noGrp="1"/>
          </p:cNvSpPr>
          <p:nvPr>
            <p:ph type="body" sz="quarter" idx="13"/>
          </p:nvPr>
        </p:nvSpPr>
        <p:spPr/>
        <p:txBody>
          <a:bodyPr/>
          <a:lstStyle/>
          <a:p>
            <a:r>
              <a:rPr lang="en-US" altLang="ko-KR" dirty="0"/>
              <a:t>UNIT</a:t>
            </a:r>
            <a:endParaRPr lang="ko-KR" altLang="en-US" dirty="0"/>
          </a:p>
        </p:txBody>
      </p:sp>
      <p:sp>
        <p:nvSpPr>
          <p:cNvPr id="11" name="Text Box 10"/>
          <p:cNvSpPr txBox="1"/>
          <p:nvPr/>
        </p:nvSpPr>
        <p:spPr>
          <a:xfrm>
            <a:off x="1042670" y="1764665"/>
            <a:ext cx="4507230" cy="368300"/>
          </a:xfrm>
          <a:prstGeom prst="rect">
            <a:avLst/>
          </a:prstGeom>
          <a:noFill/>
        </p:spPr>
        <p:txBody>
          <a:bodyPr wrap="square" rtlCol="0">
            <a:spAutoFit/>
          </a:bodyPr>
          <a:p>
            <a:r>
              <a:rPr lang="vi-VN" altLang="en-US"/>
              <a:t>Xem thông tin dữ </a:t>
            </a:r>
            <a:r>
              <a:rPr lang="vi-VN" altLang="en-US"/>
              <a:t>liệu </a:t>
            </a:r>
            <a:endParaRPr lang="vi-VN" altLang="en-US"/>
          </a:p>
        </p:txBody>
      </p:sp>
      <p:pic>
        <p:nvPicPr>
          <p:cNvPr id="8" name="Picture 7"/>
          <p:cNvPicPr>
            <a:picLocks noChangeAspect="1"/>
          </p:cNvPicPr>
          <p:nvPr/>
        </p:nvPicPr>
        <p:blipFill>
          <a:blip r:embed="rId1"/>
          <a:stretch>
            <a:fillRect/>
          </a:stretch>
        </p:blipFill>
        <p:spPr>
          <a:xfrm>
            <a:off x="1064895" y="2378710"/>
            <a:ext cx="7772400" cy="35648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8155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468" y="450000"/>
            <a:ext cx="323896" cy="276860"/>
          </a:xfrm>
        </p:spPr>
        <p:txBody>
          <a:bodyPr/>
          <a:lstStyle/>
          <a:p>
            <a:r>
              <a:rPr lang="vi-VN" dirty="0"/>
              <a:t>2.</a:t>
            </a:r>
            <a:endParaRPr lang="vi-VN" dirty="0"/>
          </a:p>
        </p:txBody>
      </p:sp>
      <p:sp>
        <p:nvSpPr>
          <p:cNvPr id="4" name="텍스트 개체 틀 3"/>
          <p:cNvSpPr>
            <a:spLocks noGrp="1"/>
          </p:cNvSpPr>
          <p:nvPr>
            <p:ph type="body" sz="quarter" idx="11"/>
          </p:nvPr>
        </p:nvSpPr>
        <p:spPr>
          <a:xfrm>
            <a:off x="703640" y="450001"/>
            <a:ext cx="6837808" cy="276860"/>
          </a:xfrm>
        </p:spPr>
        <p:txBody>
          <a:bodyPr/>
          <a:lstStyle/>
          <a:p>
            <a:pPr>
              <a:spcAft>
                <a:spcPts val="600"/>
              </a:spcAft>
            </a:pPr>
            <a:r>
              <a:rPr lang="en-US" altLang="ko-KR" smtClean="0">
                <a:solidFill>
                  <a:schemeClr val="tx1">
                    <a:lumMod val="75000"/>
                    <a:lumOff val="25000"/>
                  </a:schemeClr>
                </a:solidFill>
                <a:latin typeface="SamsungOne 700" panose="020B0803030303020204" pitchFamily="34" charset="0"/>
                <a:ea typeface="SamsungOne 700" panose="020B0803030303020204" pitchFamily="34" charset="0"/>
                <a:sym typeface="+mn-ea"/>
              </a:rPr>
              <a:t> </a:t>
            </a:r>
            <a:r>
              <a:rPr lang="en-US" altLang="ko-KR">
                <a:solidFill>
                  <a:schemeClr val="bg1"/>
                </a:solidFill>
                <a:latin typeface="SamsungOne 700" panose="020B0803030303020204" pitchFamily="34" charset="0"/>
                <a:ea typeface="SamsungOne 700" panose="020B0803030303020204" pitchFamily="34" charset="0"/>
                <a:sym typeface="+mn-ea"/>
              </a:rPr>
              <a:t>Random Forest</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5" name="텍스트 개체 틀 4"/>
          <p:cNvSpPr>
            <a:spLocks noGrp="1"/>
          </p:cNvSpPr>
          <p:nvPr>
            <p:ph type="body" sz="quarter" idx="12"/>
          </p:nvPr>
        </p:nvSpPr>
        <p:spPr/>
        <p:txBody>
          <a:bodyPr/>
          <a:lstStyle/>
          <a:p>
            <a:r>
              <a:rPr lang="en-US" altLang="ko-KR" dirty="0"/>
              <a:t>01</a:t>
            </a:r>
            <a:endParaRPr lang="ko-KR" altLang="en-US" dirty="0"/>
          </a:p>
        </p:txBody>
      </p:sp>
      <p:sp>
        <p:nvSpPr>
          <p:cNvPr id="6" name="텍스트 개체 틀 5"/>
          <p:cNvSpPr>
            <a:spLocks noGrp="1"/>
          </p:cNvSpPr>
          <p:nvPr>
            <p:ph type="body" sz="quarter" idx="13"/>
          </p:nvPr>
        </p:nvSpPr>
        <p:spPr/>
        <p:txBody>
          <a:bodyPr/>
          <a:lstStyle/>
          <a:p>
            <a:r>
              <a:rPr lang="en-US" altLang="ko-KR" dirty="0"/>
              <a:t>UNIT</a:t>
            </a:r>
            <a:endParaRPr lang="ko-KR" altLang="en-US" dirty="0"/>
          </a:p>
        </p:txBody>
      </p:sp>
      <p:sp>
        <p:nvSpPr>
          <p:cNvPr id="11" name="Text Box 10"/>
          <p:cNvSpPr txBox="1"/>
          <p:nvPr/>
        </p:nvSpPr>
        <p:spPr>
          <a:xfrm>
            <a:off x="1042670" y="1764665"/>
            <a:ext cx="4507230" cy="368300"/>
          </a:xfrm>
          <a:prstGeom prst="rect">
            <a:avLst/>
          </a:prstGeom>
          <a:noFill/>
        </p:spPr>
        <p:txBody>
          <a:bodyPr wrap="square" rtlCol="0">
            <a:spAutoFit/>
          </a:bodyPr>
          <a:p>
            <a:r>
              <a:rPr lang="vi-VN" altLang="en-US"/>
              <a:t>Chuyển dữ liệu về dạng </a:t>
            </a:r>
            <a:r>
              <a:rPr lang="vi-VN" altLang="en-US"/>
              <a:t>số </a:t>
            </a:r>
            <a:endParaRPr lang="vi-VN" altLang="en-US"/>
          </a:p>
        </p:txBody>
      </p:sp>
      <p:pic>
        <p:nvPicPr>
          <p:cNvPr id="8" name="Picture 7" descr="Screenshot 2024-08-25 162759"/>
          <p:cNvPicPr>
            <a:picLocks noChangeAspect="1"/>
          </p:cNvPicPr>
          <p:nvPr/>
        </p:nvPicPr>
        <p:blipFill>
          <a:blip r:embed="rId1"/>
          <a:stretch>
            <a:fillRect/>
          </a:stretch>
        </p:blipFill>
        <p:spPr>
          <a:xfrm>
            <a:off x="618490" y="2419350"/>
            <a:ext cx="8834755" cy="35363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8155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468" y="450000"/>
            <a:ext cx="323896" cy="276860"/>
          </a:xfrm>
        </p:spPr>
        <p:txBody>
          <a:bodyPr/>
          <a:lstStyle/>
          <a:p>
            <a:r>
              <a:rPr lang="vi-VN" dirty="0"/>
              <a:t>2.</a:t>
            </a:r>
            <a:endParaRPr lang="vi-VN" dirty="0"/>
          </a:p>
        </p:txBody>
      </p:sp>
      <p:sp>
        <p:nvSpPr>
          <p:cNvPr id="4" name="텍스트 개체 틀 3"/>
          <p:cNvSpPr>
            <a:spLocks noGrp="1"/>
          </p:cNvSpPr>
          <p:nvPr>
            <p:ph type="body" sz="quarter" idx="11"/>
          </p:nvPr>
        </p:nvSpPr>
        <p:spPr>
          <a:xfrm>
            <a:off x="703640" y="450001"/>
            <a:ext cx="6837808" cy="276860"/>
          </a:xfrm>
        </p:spPr>
        <p:txBody>
          <a:bodyPr/>
          <a:lstStyle/>
          <a:p>
            <a:pPr>
              <a:spcAft>
                <a:spcPts val="600"/>
              </a:spcAft>
            </a:pPr>
            <a:r>
              <a:rPr lang="en-US" altLang="ko-KR" smtClean="0">
                <a:solidFill>
                  <a:schemeClr val="tx1">
                    <a:lumMod val="75000"/>
                    <a:lumOff val="25000"/>
                  </a:schemeClr>
                </a:solidFill>
                <a:latin typeface="SamsungOne 700" panose="020B0803030303020204" pitchFamily="34" charset="0"/>
                <a:ea typeface="SamsungOne 700" panose="020B0803030303020204" pitchFamily="34" charset="0"/>
                <a:sym typeface="+mn-ea"/>
              </a:rPr>
              <a:t> </a:t>
            </a:r>
            <a:r>
              <a:rPr lang="en-US" altLang="ko-KR">
                <a:solidFill>
                  <a:schemeClr val="bg1"/>
                </a:solidFill>
                <a:latin typeface="SamsungOne 700" panose="020B0803030303020204" pitchFamily="34" charset="0"/>
                <a:ea typeface="SamsungOne 700" panose="020B0803030303020204" pitchFamily="34" charset="0"/>
                <a:sym typeface="+mn-ea"/>
              </a:rPr>
              <a:t>Random Forest</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5" name="텍스트 개체 틀 4"/>
          <p:cNvSpPr>
            <a:spLocks noGrp="1"/>
          </p:cNvSpPr>
          <p:nvPr>
            <p:ph type="body" sz="quarter" idx="12"/>
          </p:nvPr>
        </p:nvSpPr>
        <p:spPr/>
        <p:txBody>
          <a:bodyPr/>
          <a:lstStyle/>
          <a:p>
            <a:r>
              <a:rPr lang="en-US" altLang="ko-KR" dirty="0"/>
              <a:t>01</a:t>
            </a:r>
            <a:endParaRPr lang="ko-KR" altLang="en-US" dirty="0"/>
          </a:p>
        </p:txBody>
      </p:sp>
      <p:sp>
        <p:nvSpPr>
          <p:cNvPr id="6" name="텍스트 개체 틀 5"/>
          <p:cNvSpPr>
            <a:spLocks noGrp="1"/>
          </p:cNvSpPr>
          <p:nvPr>
            <p:ph type="body" sz="quarter" idx="13"/>
          </p:nvPr>
        </p:nvSpPr>
        <p:spPr/>
        <p:txBody>
          <a:bodyPr/>
          <a:lstStyle/>
          <a:p>
            <a:r>
              <a:rPr lang="en-US" altLang="ko-KR" dirty="0"/>
              <a:t>UNIT</a:t>
            </a:r>
            <a:endParaRPr lang="ko-KR" altLang="en-US" dirty="0"/>
          </a:p>
        </p:txBody>
      </p:sp>
      <p:sp>
        <p:nvSpPr>
          <p:cNvPr id="11" name="Text Box 10"/>
          <p:cNvSpPr txBox="1"/>
          <p:nvPr/>
        </p:nvSpPr>
        <p:spPr>
          <a:xfrm>
            <a:off x="1042670" y="1764665"/>
            <a:ext cx="4507230" cy="368300"/>
          </a:xfrm>
          <a:prstGeom prst="rect">
            <a:avLst/>
          </a:prstGeom>
          <a:noFill/>
        </p:spPr>
        <p:txBody>
          <a:bodyPr wrap="square" rtlCol="0">
            <a:spAutoFit/>
          </a:bodyPr>
          <a:p>
            <a:r>
              <a:rPr lang="vi-VN" altLang="en-US"/>
              <a:t>Xây dựng </a:t>
            </a:r>
            <a:r>
              <a:rPr lang="vi-VN" altLang="en-US"/>
              <a:t>model  </a:t>
            </a:r>
            <a:endParaRPr lang="vi-VN" altLang="en-US"/>
          </a:p>
        </p:txBody>
      </p:sp>
      <p:pic>
        <p:nvPicPr>
          <p:cNvPr id="7" name="Picture 6"/>
          <p:cNvPicPr>
            <a:picLocks noChangeAspect="1"/>
          </p:cNvPicPr>
          <p:nvPr/>
        </p:nvPicPr>
        <p:blipFill>
          <a:blip r:embed="rId1"/>
          <a:stretch>
            <a:fillRect/>
          </a:stretch>
        </p:blipFill>
        <p:spPr>
          <a:xfrm>
            <a:off x="1770380" y="2223770"/>
            <a:ext cx="5615940" cy="38881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81555"/>
            <a:ext cx="8541187" cy="492125"/>
          </a:xfrm>
        </p:spPr>
        <p:txBody>
          <a:bodyPr/>
          <a:lstStyle/>
          <a:p>
            <a:r>
              <a:rPr lang="vi-VN" altLang="ko-KR" dirty="0">
                <a:latin typeface="Times New Roman" panose="02020603050405020304" charset="0"/>
                <a:cs typeface="Times New Roman" panose="02020603050405020304" charset="0"/>
              </a:rPr>
              <a:t>Đánh </a:t>
            </a:r>
            <a:r>
              <a:rPr lang="vi-VN" altLang="ko-KR" dirty="0">
                <a:latin typeface="Times New Roman" panose="02020603050405020304" charset="0"/>
                <a:cs typeface="Times New Roman" panose="02020603050405020304" charset="0"/>
              </a:rPr>
              <a:t>giá</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468" y="450000"/>
            <a:ext cx="323896" cy="276860"/>
          </a:xfrm>
        </p:spPr>
        <p:txBody>
          <a:bodyPr/>
          <a:lstStyle/>
          <a:p>
            <a:r>
              <a:rPr lang="vi-VN" dirty="0"/>
              <a:t>2.</a:t>
            </a:r>
            <a:endParaRPr lang="vi-VN" dirty="0"/>
          </a:p>
        </p:txBody>
      </p:sp>
      <p:sp>
        <p:nvSpPr>
          <p:cNvPr id="4" name="텍스트 개체 틀 3"/>
          <p:cNvSpPr>
            <a:spLocks noGrp="1"/>
          </p:cNvSpPr>
          <p:nvPr>
            <p:ph type="body" sz="quarter" idx="11"/>
          </p:nvPr>
        </p:nvSpPr>
        <p:spPr>
          <a:xfrm>
            <a:off x="703640" y="450001"/>
            <a:ext cx="6837808" cy="276860"/>
          </a:xfrm>
        </p:spPr>
        <p:txBody>
          <a:bodyPr/>
          <a:lstStyle/>
          <a:p>
            <a:pPr>
              <a:spcAft>
                <a:spcPts val="600"/>
              </a:spcAft>
            </a:pPr>
            <a:r>
              <a:rPr lang="en-US" altLang="ko-KR" smtClean="0">
                <a:solidFill>
                  <a:schemeClr val="tx1">
                    <a:lumMod val="75000"/>
                    <a:lumOff val="25000"/>
                  </a:schemeClr>
                </a:solidFill>
                <a:latin typeface="SamsungOne 700" panose="020B0803030303020204" pitchFamily="34" charset="0"/>
                <a:ea typeface="SamsungOne 700" panose="020B0803030303020204" pitchFamily="34" charset="0"/>
                <a:sym typeface="+mn-ea"/>
              </a:rPr>
              <a:t> </a:t>
            </a:r>
            <a:r>
              <a:rPr lang="en-US" altLang="ko-KR">
                <a:solidFill>
                  <a:schemeClr val="bg1"/>
                </a:solidFill>
                <a:latin typeface="SamsungOne 700" panose="020B0803030303020204" pitchFamily="34" charset="0"/>
                <a:ea typeface="SamsungOne 700" panose="020B0803030303020204" pitchFamily="34" charset="0"/>
                <a:sym typeface="+mn-ea"/>
              </a:rPr>
              <a:t>Random Forest</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5" name="텍스트 개체 틀 4"/>
          <p:cNvSpPr>
            <a:spLocks noGrp="1"/>
          </p:cNvSpPr>
          <p:nvPr>
            <p:ph type="body" sz="quarter" idx="12"/>
          </p:nvPr>
        </p:nvSpPr>
        <p:spPr/>
        <p:txBody>
          <a:bodyPr/>
          <a:lstStyle/>
          <a:p>
            <a:r>
              <a:rPr lang="en-US" altLang="ko-KR" dirty="0"/>
              <a:t>01</a:t>
            </a:r>
            <a:endParaRPr lang="ko-KR" altLang="en-US" dirty="0"/>
          </a:p>
        </p:txBody>
      </p:sp>
      <p:sp>
        <p:nvSpPr>
          <p:cNvPr id="6" name="텍스트 개체 틀 5"/>
          <p:cNvSpPr>
            <a:spLocks noGrp="1"/>
          </p:cNvSpPr>
          <p:nvPr>
            <p:ph type="body" sz="quarter" idx="13"/>
          </p:nvPr>
        </p:nvSpPr>
        <p:spPr/>
        <p:txBody>
          <a:bodyPr/>
          <a:lstStyle/>
          <a:p>
            <a:r>
              <a:rPr lang="en-US" altLang="ko-KR" dirty="0"/>
              <a:t>UNIT</a:t>
            </a:r>
            <a:endParaRPr lang="ko-KR" altLang="en-US" dirty="0"/>
          </a:p>
        </p:txBody>
      </p:sp>
      <p:pic>
        <p:nvPicPr>
          <p:cNvPr id="9" name="Picture 8"/>
          <p:cNvPicPr>
            <a:picLocks noChangeAspect="1"/>
          </p:cNvPicPr>
          <p:nvPr/>
        </p:nvPicPr>
        <p:blipFill>
          <a:blip r:embed="rId1"/>
          <a:stretch>
            <a:fillRect/>
          </a:stretch>
        </p:blipFill>
        <p:spPr>
          <a:xfrm>
            <a:off x="1996440" y="2524125"/>
            <a:ext cx="4960620" cy="1895475"/>
          </a:xfrm>
          <a:prstGeom prst="rect">
            <a:avLst/>
          </a:prstGeom>
        </p:spPr>
      </p:pic>
      <p:sp>
        <p:nvSpPr>
          <p:cNvPr id="10" name="Text Box 9"/>
          <p:cNvSpPr txBox="1"/>
          <p:nvPr/>
        </p:nvSpPr>
        <p:spPr>
          <a:xfrm>
            <a:off x="1275715" y="1868170"/>
            <a:ext cx="4507230" cy="368300"/>
          </a:xfrm>
          <a:prstGeom prst="rect">
            <a:avLst/>
          </a:prstGeom>
          <a:noFill/>
        </p:spPr>
        <p:txBody>
          <a:bodyPr wrap="square" rtlCol="0">
            <a:spAutoFit/>
          </a:bodyPr>
          <a:p>
            <a:r>
              <a:rPr lang="vi-VN" altLang="en-US"/>
              <a:t>Kết </a:t>
            </a:r>
            <a:r>
              <a:rPr lang="vi-VN" altLang="en-US"/>
              <a:t>quả  </a:t>
            </a:r>
            <a:endParaRPr lang="vi-V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Đánh </a:t>
            </a:r>
            <a:r>
              <a:rPr lang="vi-VN" altLang="ko-KR" dirty="0">
                <a:latin typeface="Times New Roman" panose="02020603050405020304" charset="0"/>
                <a:cs typeface="Times New Roman" panose="02020603050405020304" charset="0"/>
              </a:rPr>
              <a:t>giá </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2.</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vi-VN" dirty="0">
                <a:solidFill>
                  <a:schemeClr val="bg1"/>
                </a:solidFill>
                <a:latin typeface="SamsungOne 700" panose="020B0803030303020204" pitchFamily="34" charset="0"/>
                <a:ea typeface="SamsungOne 700" panose="020B0803030303020204" pitchFamily="34" charset="0"/>
                <a:sym typeface="+mn-ea"/>
              </a:rPr>
              <a:t>Random </a:t>
            </a:r>
            <a:r>
              <a:rPr lang="vi-VN" dirty="0">
                <a:solidFill>
                  <a:schemeClr val="bg1"/>
                </a:solidFill>
                <a:latin typeface="SamsungOne 700" panose="020B0803030303020204" pitchFamily="34" charset="0"/>
                <a:ea typeface="SamsungOne 700" panose="020B0803030303020204" pitchFamily="34" charset="0"/>
                <a:sym typeface="+mn-ea"/>
              </a:rPr>
              <a:t>Forest</a:t>
            </a:r>
            <a:endParaRPr lang="vi-VN"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Khó </a:t>
            </a:r>
            <a:r>
              <a:rPr lang="vi-VN" altLang="en-US">
                <a:latin typeface="Times New Roman" panose="02020603050405020304" charset="0"/>
                <a:cs typeface="Times New Roman" panose="02020603050405020304" charset="0"/>
              </a:rPr>
              <a:t>khăn  </a:t>
            </a:r>
            <a:endParaRPr lang="vi-VN" altLang="en-US">
              <a:latin typeface="Times New Roman" panose="02020603050405020304" charset="0"/>
              <a:cs typeface="Times New Roman" panose="02020603050405020304" charset="0"/>
            </a:endParaRPr>
          </a:p>
        </p:txBody>
      </p:sp>
      <p:sp>
        <p:nvSpPr>
          <p:cNvPr id="5" name="Text Box 4"/>
          <p:cNvSpPr txBox="1"/>
          <p:nvPr/>
        </p:nvSpPr>
        <p:spPr>
          <a:xfrm>
            <a:off x="1501140" y="2265680"/>
            <a:ext cx="723963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Giải thích kết quả phức tạp (Interpretability)</a:t>
            </a:r>
            <a:endParaRPr lang="en-US" sz="2000" b="1">
              <a:latin typeface="Times New Roman" panose="02020603050405020304" charset="0"/>
              <a:cs typeface="Times New Roman" panose="02020603050405020304" charset="0"/>
            </a:endParaRPr>
          </a:p>
        </p:txBody>
      </p:sp>
      <p:sp>
        <p:nvSpPr>
          <p:cNvPr id="11" name="Text Box 10"/>
          <p:cNvSpPr txBox="1"/>
          <p:nvPr/>
        </p:nvSpPr>
        <p:spPr>
          <a:xfrm>
            <a:off x="1501140" y="3427095"/>
            <a:ext cx="723963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Tính toán phức tạp và tốn thời gian </a:t>
            </a:r>
            <a:endParaRPr lang="en-US" b="1">
              <a:latin typeface="Times New Roman" panose="02020603050405020304" charset="0"/>
              <a:cs typeface="Times New Roman" panose="02020603050405020304" charset="0"/>
            </a:endParaRPr>
          </a:p>
        </p:txBody>
      </p:sp>
      <p:sp>
        <p:nvSpPr>
          <p:cNvPr id="12" name="Text Box 11"/>
          <p:cNvSpPr txBox="1"/>
          <p:nvPr/>
        </p:nvSpPr>
        <p:spPr>
          <a:xfrm>
            <a:off x="1501140" y="4935220"/>
            <a:ext cx="723963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Không xử lý tốt dữ liệu có phân lớp không cân bằng</a:t>
            </a:r>
            <a:endParaRPr lang="en-US" sz="2000" b="1">
              <a:latin typeface="Times New Roman" panose="02020603050405020304" charset="0"/>
              <a:cs typeface="Times New Roman" panose="02020603050405020304" charset="0"/>
            </a:endParaRPr>
          </a:p>
        </p:txBody>
      </p:sp>
      <p:sp>
        <p:nvSpPr>
          <p:cNvPr id="14" name="Text Box 13"/>
          <p:cNvSpPr txBox="1"/>
          <p:nvPr/>
        </p:nvSpPr>
        <p:spPr>
          <a:xfrm>
            <a:off x="2054225" y="2736850"/>
            <a:ext cx="7239635" cy="583565"/>
          </a:xfrm>
          <a:prstGeom prst="rect">
            <a:avLst/>
          </a:prstGeom>
          <a:noFill/>
        </p:spPr>
        <p:txBody>
          <a:bodyPr wrap="square" rtlCol="0">
            <a:spAutoFit/>
          </a:bodyPr>
          <a:p>
            <a:r>
              <a:rPr sz="1600"/>
              <a:t>Random Forest kết hợp nhiều cây quyết định, rất khó để hiểu được tại sao mô hình lại đưa ra một quyết định cụ thể</a:t>
            </a:r>
            <a:endParaRPr sz="1600"/>
          </a:p>
        </p:txBody>
      </p:sp>
      <p:sp>
        <p:nvSpPr>
          <p:cNvPr id="15" name="Text Box 14"/>
          <p:cNvSpPr txBox="1"/>
          <p:nvPr/>
        </p:nvSpPr>
        <p:spPr>
          <a:xfrm>
            <a:off x="2054225" y="3902075"/>
            <a:ext cx="7239635" cy="337185"/>
          </a:xfrm>
          <a:prstGeom prst="rect">
            <a:avLst/>
          </a:prstGeom>
          <a:noFill/>
        </p:spPr>
        <p:txBody>
          <a:bodyPr wrap="square" rtlCol="0">
            <a:spAutoFit/>
          </a:bodyPr>
          <a:p>
            <a:r>
              <a:rPr sz="1600"/>
              <a:t>Random Forest yêu cầu tính toán nhiều do nó tạo ra nhiều cây quyết định</a:t>
            </a:r>
            <a:endParaRPr sz="1600"/>
          </a:p>
        </p:txBody>
      </p:sp>
      <p:sp>
        <p:nvSpPr>
          <p:cNvPr id="16" name="Text Box 15"/>
          <p:cNvSpPr txBox="1"/>
          <p:nvPr/>
        </p:nvSpPr>
        <p:spPr>
          <a:xfrm>
            <a:off x="2054225" y="5506720"/>
            <a:ext cx="7239635" cy="829945"/>
          </a:xfrm>
          <a:prstGeom prst="rect">
            <a:avLst/>
          </a:prstGeom>
          <a:noFill/>
        </p:spPr>
        <p:txBody>
          <a:bodyPr wrap="square" rtlCol="0">
            <a:spAutoFit/>
          </a:bodyPr>
          <a:p>
            <a:r>
              <a:rPr sz="1600"/>
              <a:t>Random Forest có thể gặp khó khăn với dữ liệu có sự mất cân bằng lớn giữa các lớp. Trong những tình huống này, mô hình có thể ưu tiên dự đoán lớp chiếm ưu thế, dẫn đến hiệu suất kém cho lớp hiếm gặp.</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3.</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solidFill>
                  <a:schemeClr val="bg1"/>
                </a:solidFill>
                <a:latin typeface="SamsungOne 700" panose="020B0803030303020204" pitchFamily="34" charset="0"/>
                <a:ea typeface="SamsungOne 700" panose="020B0803030303020204" pitchFamily="34" charset="0"/>
                <a:sym typeface="+mn-ea"/>
              </a:rPr>
              <a:t>SVM ( Support Vector Machine )</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pic>
        <p:nvPicPr>
          <p:cNvPr id="11" name="Picture 10" descr="z5765270680816_bbf565261bda2d5ec9c2a41f0b7f35a6"/>
          <p:cNvPicPr>
            <a:picLocks noChangeAspect="1"/>
          </p:cNvPicPr>
          <p:nvPr/>
        </p:nvPicPr>
        <p:blipFill>
          <a:blip r:embed="rId1"/>
          <a:stretch>
            <a:fillRect/>
          </a:stretch>
        </p:blipFill>
        <p:spPr>
          <a:xfrm>
            <a:off x="449580" y="2356485"/>
            <a:ext cx="5862955" cy="3792220"/>
          </a:xfrm>
          <a:prstGeom prst="rect">
            <a:avLst/>
          </a:prstGeom>
        </p:spPr>
      </p:pic>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Xem thông tin dữ liệu</a:t>
            </a:r>
            <a:endParaRPr lang="vi-VN" alt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8993" y="173810"/>
            <a:ext cx="8541187" cy="553720"/>
          </a:xfrm>
        </p:spPr>
        <p:txBody>
          <a:bodyPr/>
          <a:lstStyle/>
          <a:p>
            <a:r>
              <a:rPr lang="vi-VN" altLang="ko-KR" sz="3600" dirty="0">
                <a:solidFill>
                  <a:schemeClr val="bg1"/>
                </a:solidFill>
                <a:latin typeface="Times New Roman" panose="02020603050405020304" charset="0"/>
                <a:cs typeface="Times New Roman" panose="02020603050405020304" charset="0"/>
              </a:rPr>
              <a:t>Vấn đề chung</a:t>
            </a:r>
            <a:endParaRPr lang="vi-VN" altLang="ko-KR" sz="3600" dirty="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263525" y="1390015"/>
            <a:ext cx="6087110"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Imbalanced Data (Dữ liệu mất cân bằng)</a:t>
            </a:r>
            <a:endParaRPr lang="en-US" sz="2400" b="1">
              <a:latin typeface="Times New Roman" panose="02020603050405020304" charset="0"/>
              <a:cs typeface="Times New Roman" panose="02020603050405020304" charset="0"/>
            </a:endParaRPr>
          </a:p>
        </p:txBody>
      </p:sp>
      <p:sp>
        <p:nvSpPr>
          <p:cNvPr id="14" name="Text Box 13"/>
          <p:cNvSpPr txBox="1"/>
          <p:nvPr/>
        </p:nvSpPr>
        <p:spPr>
          <a:xfrm>
            <a:off x="884555" y="1850390"/>
            <a:ext cx="8265160" cy="1014730"/>
          </a:xfrm>
          <a:prstGeom prst="rect">
            <a:avLst/>
          </a:prstGeom>
          <a:noFill/>
        </p:spPr>
        <p:txBody>
          <a:bodyPr wrap="square" rtlCol="0">
            <a:spAutoFit/>
          </a:bodyPr>
          <a:p>
            <a:pPr algn="l"/>
            <a:r>
              <a:rPr lang="en-US" sz="2000">
                <a:latin typeface="Times New Roman" panose="02020603050405020304" charset="0"/>
                <a:cs typeface="Times New Roman" panose="02020603050405020304" charset="0"/>
              </a:rPr>
              <a:t>Số lượng khách hàng thực hiện mua hàng  có thể ít hơn nhiều so với những người không mua . Điều này có thể dẫn đến mô hình học thiên về dự đoán lớp chiếm đa số </a:t>
            </a:r>
            <a:endParaRPr lang="en-US" sz="2000">
              <a:latin typeface="Times New Roman" panose="02020603050405020304" charset="0"/>
              <a:cs typeface="Times New Roman" panose="02020603050405020304" charset="0"/>
            </a:endParaRPr>
          </a:p>
        </p:txBody>
      </p:sp>
      <p:sp>
        <p:nvSpPr>
          <p:cNvPr id="15" name="Text Box 14"/>
          <p:cNvSpPr txBox="1"/>
          <p:nvPr/>
        </p:nvSpPr>
        <p:spPr>
          <a:xfrm>
            <a:off x="263525" y="3019425"/>
            <a:ext cx="8100695"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Feature Importance (Tầm quan trọng của các đặc trưng)</a:t>
            </a:r>
            <a:endParaRPr lang="en-US" sz="2400" b="1">
              <a:latin typeface="Times New Roman" panose="02020603050405020304" charset="0"/>
              <a:cs typeface="Times New Roman" panose="02020603050405020304" charset="0"/>
            </a:endParaRPr>
          </a:p>
        </p:txBody>
      </p:sp>
      <p:sp>
        <p:nvSpPr>
          <p:cNvPr id="16" name="Text Box 15"/>
          <p:cNvSpPr txBox="1"/>
          <p:nvPr/>
        </p:nvSpPr>
        <p:spPr>
          <a:xfrm>
            <a:off x="884555" y="3573145"/>
            <a:ext cx="8265160" cy="1014730"/>
          </a:xfrm>
          <a:prstGeom prst="rect">
            <a:avLst/>
          </a:prstGeom>
          <a:noFill/>
        </p:spPr>
        <p:txBody>
          <a:bodyPr wrap="square" rtlCol="0">
            <a:spAutoFit/>
          </a:bodyPr>
          <a:p>
            <a:r>
              <a:rPr lang="en-US" sz="2000">
                <a:latin typeface="Times New Roman" panose="02020603050405020304" charset="0"/>
                <a:cs typeface="Times New Roman" panose="02020603050405020304" charset="0"/>
              </a:rPr>
              <a:t>Một số đặc trưng có thể không có nhiều giá trị trong việc dự đoán ý định mua hàng, trong khi các đặc trưng khác lại có tầm quan trọng cao. Xác định các đặc trưng quan trọng có thể giúp cải thiện độ chính xác của mô hình.</a:t>
            </a:r>
            <a:endParaRPr lang="en-US" sz="2000">
              <a:latin typeface="Times New Roman" panose="02020603050405020304" charset="0"/>
              <a:cs typeface="Times New Roman" panose="02020603050405020304" charset="0"/>
            </a:endParaRPr>
          </a:p>
        </p:txBody>
      </p:sp>
      <p:sp>
        <p:nvSpPr>
          <p:cNvPr id="17" name="Text Box 16"/>
          <p:cNvSpPr txBox="1"/>
          <p:nvPr/>
        </p:nvSpPr>
        <p:spPr>
          <a:xfrm>
            <a:off x="263525" y="4648835"/>
            <a:ext cx="6087110"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sym typeface="+mn-ea"/>
              </a:rPr>
              <a:t>High Dimensionality (Chiều dữ liệu cao)</a:t>
            </a:r>
            <a:endParaRPr lang="en-US" sz="2400" b="1">
              <a:latin typeface="Times New Roman" panose="02020603050405020304" charset="0"/>
              <a:cs typeface="Times New Roman" panose="02020603050405020304" charset="0"/>
              <a:sym typeface="+mn-ea"/>
            </a:endParaRPr>
          </a:p>
        </p:txBody>
      </p:sp>
      <p:sp>
        <p:nvSpPr>
          <p:cNvPr id="18" name="Text Box 17"/>
          <p:cNvSpPr txBox="1"/>
          <p:nvPr/>
        </p:nvSpPr>
        <p:spPr>
          <a:xfrm>
            <a:off x="884555" y="5170170"/>
            <a:ext cx="8265160" cy="706755"/>
          </a:xfrm>
          <a:prstGeom prst="rect">
            <a:avLst/>
          </a:prstGeom>
          <a:noFill/>
        </p:spPr>
        <p:txBody>
          <a:bodyPr wrap="square" rtlCol="0">
            <a:spAutoFit/>
          </a:bodyPr>
          <a:p>
            <a:r>
              <a:rPr lang="en-US" sz="2000">
                <a:latin typeface="Times New Roman" panose="02020603050405020304" charset="0"/>
                <a:cs typeface="Times New Roman" panose="02020603050405020304" charset="0"/>
              </a:rPr>
              <a:t>Sử dụng nhiều đặc trưng có thể dẫn đến chiều dữ liệu cao, làm tăng độ phức tạp của mô hình, đặc biệt là với SVM.</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z5765276603476_24a0073061266df926d11d0977094d07"/>
          <p:cNvPicPr>
            <a:picLocks noChangeAspect="1"/>
          </p:cNvPicPr>
          <p:nvPr/>
        </p:nvPicPr>
        <p:blipFill>
          <a:blip r:embed="rId1"/>
          <a:stretch>
            <a:fillRect/>
          </a:stretch>
        </p:blipFill>
        <p:spPr>
          <a:xfrm>
            <a:off x="0" y="2433320"/>
            <a:ext cx="9902825" cy="3232150"/>
          </a:xfrm>
          <a:prstGeom prst="rect">
            <a:avLst/>
          </a:prstGeom>
        </p:spPr>
      </p:pic>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Xem thông tin dữ liệu</a:t>
            </a:r>
            <a:endParaRPr lang="vi-VN" altLang="en-US">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3.</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solidFill>
                  <a:schemeClr val="bg1"/>
                </a:solidFill>
                <a:latin typeface="SamsungOne 700" panose="020B0803030303020204" pitchFamily="34" charset="0"/>
                <a:ea typeface="SamsungOne 700" panose="020B0803030303020204" pitchFamily="34" charset="0"/>
                <a:sym typeface="+mn-ea"/>
              </a:rPr>
              <a:t>SVM ( Support Vector Machine )</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Xem thông tin dữ liệu sau khi chuyển về dạng </a:t>
            </a:r>
            <a:r>
              <a:rPr lang="vi-VN" altLang="en-US">
                <a:latin typeface="Times New Roman" panose="02020603050405020304" charset="0"/>
                <a:cs typeface="Times New Roman" panose="02020603050405020304" charset="0"/>
              </a:rPr>
              <a:t>số</a:t>
            </a:r>
            <a:endParaRPr lang="vi-VN" altLang="en-US">
              <a:latin typeface="Times New Roman" panose="02020603050405020304" charset="0"/>
              <a:cs typeface="Times New Roman" panose="02020603050405020304" charset="0"/>
            </a:endParaRPr>
          </a:p>
        </p:txBody>
      </p:sp>
      <p:pic>
        <p:nvPicPr>
          <p:cNvPr id="7" name="Picture 6" descr="Screenshot 2024-08-25 155109"/>
          <p:cNvPicPr>
            <a:picLocks noChangeAspect="1"/>
          </p:cNvPicPr>
          <p:nvPr/>
        </p:nvPicPr>
        <p:blipFill>
          <a:blip r:embed="rId1"/>
          <a:stretch>
            <a:fillRect/>
          </a:stretch>
        </p:blipFill>
        <p:spPr>
          <a:xfrm>
            <a:off x="1689735" y="2331720"/>
            <a:ext cx="6541770" cy="34486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3.</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solidFill>
                  <a:schemeClr val="bg1"/>
                </a:solidFill>
                <a:latin typeface="SamsungOne 700" panose="020B0803030303020204" pitchFamily="34" charset="0"/>
                <a:ea typeface="SamsungOne 700" panose="020B0803030303020204" pitchFamily="34" charset="0"/>
                <a:sym typeface="+mn-ea"/>
              </a:rPr>
              <a:t>SVM ( Support Vector Machine )</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Xây dựng mô </a:t>
            </a:r>
            <a:r>
              <a:rPr lang="vi-VN" altLang="en-US">
                <a:latin typeface="Times New Roman" panose="02020603050405020304" charset="0"/>
                <a:cs typeface="Times New Roman" panose="02020603050405020304" charset="0"/>
              </a:rPr>
              <a:t>hình</a:t>
            </a:r>
            <a:endParaRPr lang="vi-VN" alt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847725" y="2265680"/>
            <a:ext cx="8605520" cy="38176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Phương hướng tối ưu </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3.</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solidFill>
                  <a:schemeClr val="bg1"/>
                </a:solidFill>
                <a:latin typeface="SamsungOne 700" panose="020B0803030303020204" pitchFamily="34" charset="0"/>
                <a:ea typeface="SamsungOne 700" panose="020B0803030303020204" pitchFamily="34" charset="0"/>
                <a:sym typeface="+mn-ea"/>
              </a:rPr>
              <a:t>SVM ( Support Vector Machine )</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pic>
        <p:nvPicPr>
          <p:cNvPr id="5" name="Picture 4" descr="z5765305967465_d7c0ffb6eb320af66c300b7d40a4821c"/>
          <p:cNvPicPr>
            <a:picLocks noChangeAspect="1"/>
          </p:cNvPicPr>
          <p:nvPr/>
        </p:nvPicPr>
        <p:blipFill>
          <a:blip r:embed="rId1"/>
          <a:stretch>
            <a:fillRect/>
          </a:stretch>
        </p:blipFill>
        <p:spPr>
          <a:xfrm>
            <a:off x="331470" y="2506980"/>
            <a:ext cx="3561080" cy="3162300"/>
          </a:xfrm>
          <a:prstGeom prst="rect">
            <a:avLst/>
          </a:prstGeom>
        </p:spPr>
      </p:pic>
      <p:pic>
        <p:nvPicPr>
          <p:cNvPr id="10" name="Picture 9"/>
          <p:cNvPicPr>
            <a:picLocks noChangeAspect="1"/>
          </p:cNvPicPr>
          <p:nvPr/>
        </p:nvPicPr>
        <p:blipFill>
          <a:blip r:embed="rId2"/>
          <a:stretch>
            <a:fillRect/>
          </a:stretch>
        </p:blipFill>
        <p:spPr>
          <a:xfrm>
            <a:off x="4320540" y="2745740"/>
            <a:ext cx="4792345" cy="31921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Đánh </a:t>
            </a:r>
            <a:r>
              <a:rPr lang="vi-VN" altLang="ko-KR" dirty="0">
                <a:latin typeface="Times New Roman" panose="02020603050405020304" charset="0"/>
                <a:cs typeface="Times New Roman" panose="02020603050405020304" charset="0"/>
              </a:rPr>
              <a:t>giá </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3.</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solidFill>
                  <a:schemeClr val="bg1"/>
                </a:solidFill>
                <a:latin typeface="SamsungOne 700" panose="020B0803030303020204" pitchFamily="34" charset="0"/>
                <a:ea typeface="SamsungOne 700" panose="020B0803030303020204" pitchFamily="34" charset="0"/>
                <a:sym typeface="+mn-ea"/>
              </a:rPr>
              <a:t>SVM ( Support Vector Machine )</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Kết </a:t>
            </a:r>
            <a:r>
              <a:rPr lang="vi-VN" altLang="en-US">
                <a:latin typeface="Times New Roman" panose="02020603050405020304" charset="0"/>
                <a:cs typeface="Times New Roman" panose="02020603050405020304" charset="0"/>
              </a:rPr>
              <a:t>quả</a:t>
            </a:r>
            <a:endParaRPr lang="vi-VN" altLang="en-US">
              <a:latin typeface="Times New Roman" panose="02020603050405020304" charset="0"/>
              <a:cs typeface="Times New Roman" panose="02020603050405020304" charset="0"/>
            </a:endParaRPr>
          </a:p>
        </p:txBody>
      </p:sp>
      <p:pic>
        <p:nvPicPr>
          <p:cNvPr id="15" name="Picture 14" descr="Screenshot 2024-08-25 160155"/>
          <p:cNvPicPr>
            <a:picLocks noChangeAspect="1"/>
          </p:cNvPicPr>
          <p:nvPr/>
        </p:nvPicPr>
        <p:blipFill>
          <a:blip r:embed="rId1"/>
          <a:stretch>
            <a:fillRect/>
          </a:stretch>
        </p:blipFill>
        <p:spPr>
          <a:xfrm>
            <a:off x="2130425" y="2356485"/>
            <a:ext cx="4765675" cy="28263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Đánh </a:t>
            </a:r>
            <a:r>
              <a:rPr lang="vi-VN" altLang="ko-KR" dirty="0">
                <a:latin typeface="Times New Roman" panose="02020603050405020304" charset="0"/>
                <a:cs typeface="Times New Roman" panose="02020603050405020304" charset="0"/>
              </a:rPr>
              <a:t>giá </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3.</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latin typeface="SamsungOne 700" panose="020B0803030303020204" pitchFamily="34" charset="0"/>
                <a:ea typeface="SamsungOne 700" panose="020B0803030303020204" pitchFamily="34" charset="0"/>
                <a:sym typeface="+mn-ea"/>
              </a:rPr>
              <a:t>SVM ( Support Vector Machine</a:t>
            </a:r>
            <a:r>
              <a:rPr lang="vi-VN">
                <a:latin typeface="SamsungOne 700" panose="020B0803030303020204" pitchFamily="34" charset="0"/>
                <a:ea typeface="SamsungOne 700" panose="020B0803030303020204" pitchFamily="34" charset="0"/>
                <a:sym typeface="+mn-ea"/>
              </a:rPr>
              <a:t>)</a:t>
            </a:r>
            <a:r>
              <a:rPr lang="en-US" altLang="ko-KR">
                <a:latin typeface="SamsungOne 700" panose="020B0803030303020204" pitchFamily="34" charset="0"/>
                <a:ea typeface="SamsungOne 700" panose="020B0803030303020204" pitchFamily="34" charset="0"/>
                <a:sym typeface="+mn-ea"/>
              </a:rPr>
              <a:t> </a:t>
            </a:r>
            <a:endParaRPr lang="vi-VN"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Khó </a:t>
            </a:r>
            <a:r>
              <a:rPr lang="vi-VN" altLang="en-US">
                <a:latin typeface="Times New Roman" panose="02020603050405020304" charset="0"/>
                <a:cs typeface="Times New Roman" panose="02020603050405020304" charset="0"/>
              </a:rPr>
              <a:t>khăn  </a:t>
            </a:r>
            <a:endParaRPr lang="vi-VN" altLang="en-US">
              <a:latin typeface="Times New Roman" panose="02020603050405020304" charset="0"/>
              <a:cs typeface="Times New Roman" panose="02020603050405020304" charset="0"/>
            </a:endParaRPr>
          </a:p>
        </p:txBody>
      </p:sp>
      <p:sp>
        <p:nvSpPr>
          <p:cNvPr id="5" name="Text Box 4"/>
          <p:cNvSpPr txBox="1"/>
          <p:nvPr/>
        </p:nvSpPr>
        <p:spPr>
          <a:xfrm>
            <a:off x="1501140" y="2265680"/>
            <a:ext cx="723963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Tốn nhiều tài nguyên tính toán</a:t>
            </a:r>
            <a:endParaRPr lang="en-US" sz="2000" b="1">
              <a:latin typeface="Times New Roman" panose="02020603050405020304" charset="0"/>
              <a:cs typeface="Times New Roman" panose="02020603050405020304" charset="0"/>
            </a:endParaRPr>
          </a:p>
        </p:txBody>
      </p:sp>
      <p:sp>
        <p:nvSpPr>
          <p:cNvPr id="11" name="Text Box 10"/>
          <p:cNvSpPr txBox="1"/>
          <p:nvPr/>
        </p:nvSpPr>
        <p:spPr>
          <a:xfrm>
            <a:off x="1501140" y="3427095"/>
            <a:ext cx="723963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Khó chọn hàm kernel phù hợp </a:t>
            </a:r>
            <a:endParaRPr lang="en-US" b="1">
              <a:latin typeface="Times New Roman" panose="02020603050405020304" charset="0"/>
              <a:cs typeface="Times New Roman" panose="02020603050405020304" charset="0"/>
            </a:endParaRPr>
          </a:p>
        </p:txBody>
      </p:sp>
      <p:sp>
        <p:nvSpPr>
          <p:cNvPr id="12" name="Text Box 11"/>
          <p:cNvSpPr txBox="1"/>
          <p:nvPr/>
        </p:nvSpPr>
        <p:spPr>
          <a:xfrm>
            <a:off x="1501140" y="4935220"/>
            <a:ext cx="7239635" cy="398780"/>
          </a:xfrm>
          <a:prstGeom prst="rect">
            <a:avLst/>
          </a:prstGeom>
          <a:noFill/>
        </p:spPr>
        <p:txBody>
          <a:bodyPr wrap="square" rtlCol="0">
            <a:spAutoFit/>
          </a:bodyPr>
          <a:p>
            <a:r>
              <a:rPr lang="en-US" sz="2000" b="1">
                <a:latin typeface="Times New Roman" panose="02020603050405020304" charset="0"/>
                <a:cs typeface="Times New Roman" panose="02020603050405020304" charset="0"/>
              </a:rPr>
              <a:t>Xử lý dữ liệu lớn</a:t>
            </a:r>
            <a:endParaRPr lang="en-US" sz="2000" b="1">
              <a:latin typeface="Times New Roman" panose="02020603050405020304" charset="0"/>
              <a:cs typeface="Times New Roman" panose="02020603050405020304" charset="0"/>
            </a:endParaRPr>
          </a:p>
        </p:txBody>
      </p:sp>
      <p:sp>
        <p:nvSpPr>
          <p:cNvPr id="14" name="Text Box 13"/>
          <p:cNvSpPr txBox="1"/>
          <p:nvPr/>
        </p:nvSpPr>
        <p:spPr>
          <a:xfrm>
            <a:off x="2054225" y="2736850"/>
            <a:ext cx="7239635" cy="583565"/>
          </a:xfrm>
          <a:prstGeom prst="rect">
            <a:avLst/>
          </a:prstGeom>
          <a:noFill/>
        </p:spPr>
        <p:txBody>
          <a:bodyPr wrap="square" rtlCol="0">
            <a:spAutoFit/>
          </a:bodyPr>
          <a:p>
            <a:r>
              <a:rPr sz="1600"/>
              <a:t>SVM có thể trở nên rất chậm và tốn nhiều tài nguyên khi làm việc với các tập dữ liệu lớn, đặc biệt khi số lượng mẫu và số chiều (features) của dữ liệu lớn.</a:t>
            </a:r>
            <a:endParaRPr sz="1600"/>
          </a:p>
        </p:txBody>
      </p:sp>
      <p:sp>
        <p:nvSpPr>
          <p:cNvPr id="15" name="Text Box 14"/>
          <p:cNvSpPr txBox="1"/>
          <p:nvPr/>
        </p:nvSpPr>
        <p:spPr>
          <a:xfrm>
            <a:off x="2054225" y="3902075"/>
            <a:ext cx="7239635" cy="1076325"/>
          </a:xfrm>
          <a:prstGeom prst="rect">
            <a:avLst/>
          </a:prstGeom>
          <a:noFill/>
        </p:spPr>
        <p:txBody>
          <a:bodyPr wrap="square" rtlCol="0">
            <a:spAutoFit/>
          </a:bodyPr>
          <a:p>
            <a:r>
              <a:rPr sz="1600"/>
              <a:t>Một trong những yếu tố quan trọng nhất đối với SVM là lựa chọn hàm kernel phù hợp (ví dụ: linear, polynomial, radial basis function - RBF). Nếu lựa chọn kernel không phù hợp với đặc điểm của dữ liệu, mô hình có thể hoạt động kém hiệu quả.</a:t>
            </a:r>
            <a:endParaRPr sz="1600"/>
          </a:p>
        </p:txBody>
      </p:sp>
      <p:sp>
        <p:nvSpPr>
          <p:cNvPr id="16" name="Text Box 15"/>
          <p:cNvSpPr txBox="1"/>
          <p:nvPr/>
        </p:nvSpPr>
        <p:spPr>
          <a:xfrm>
            <a:off x="2054225" y="5506720"/>
            <a:ext cx="7239635" cy="829945"/>
          </a:xfrm>
          <a:prstGeom prst="rect">
            <a:avLst/>
          </a:prstGeom>
          <a:noFill/>
        </p:spPr>
        <p:txBody>
          <a:bodyPr wrap="square" rtlCol="0">
            <a:spAutoFit/>
          </a:bodyPr>
          <a:p>
            <a:r>
              <a:rPr sz="1600"/>
              <a:t>Mô hình SVM không mở rộng tốt với dữ liệu lớn. Khi kích thước dữ liệu tăng lên, mô hình có thể gặp khó khăn trong việc huấn luyện và dự đoán, dẫn đến thời gian tính toán tăng lên đáng kể.</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8993" y="173810"/>
            <a:ext cx="8541187" cy="553720"/>
          </a:xfrm>
        </p:spPr>
        <p:txBody>
          <a:bodyPr/>
          <a:lstStyle/>
          <a:p>
            <a:r>
              <a:rPr lang="vi-VN" altLang="ko-KR" sz="3600" dirty="0">
                <a:solidFill>
                  <a:schemeClr val="bg1"/>
                </a:solidFill>
                <a:latin typeface="Times New Roman" panose="02020603050405020304" charset="0"/>
                <a:cs typeface="Times New Roman" panose="02020603050405020304" charset="0"/>
              </a:rPr>
              <a:t>Vấn đề chung</a:t>
            </a:r>
            <a:endParaRPr lang="vi-VN" altLang="ko-KR" sz="3600" dirty="0">
              <a:solidFill>
                <a:schemeClr val="bg1"/>
              </a:solidFill>
              <a:latin typeface="Times New Roman" panose="02020603050405020304" charset="0"/>
              <a:cs typeface="Times New Roman" panose="02020603050405020304" charset="0"/>
            </a:endParaRPr>
          </a:p>
        </p:txBody>
      </p:sp>
      <p:sp>
        <p:nvSpPr>
          <p:cNvPr id="13" name="Text Box 12"/>
          <p:cNvSpPr txBox="1"/>
          <p:nvPr/>
        </p:nvSpPr>
        <p:spPr>
          <a:xfrm>
            <a:off x="263525" y="1390015"/>
            <a:ext cx="6087110"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Model Overfitting (Quá khớp mô hình)</a:t>
            </a:r>
            <a:endParaRPr lang="en-US" sz="2400" b="1">
              <a:latin typeface="Times New Roman" panose="02020603050405020304" charset="0"/>
              <a:cs typeface="Times New Roman" panose="02020603050405020304" charset="0"/>
            </a:endParaRPr>
          </a:p>
        </p:txBody>
      </p:sp>
      <p:sp>
        <p:nvSpPr>
          <p:cNvPr id="14" name="Text Box 13"/>
          <p:cNvSpPr txBox="1"/>
          <p:nvPr/>
        </p:nvSpPr>
        <p:spPr>
          <a:xfrm>
            <a:off x="884555" y="1850390"/>
            <a:ext cx="8265160" cy="1014730"/>
          </a:xfrm>
          <a:prstGeom prst="rect">
            <a:avLst/>
          </a:prstGeom>
          <a:noFill/>
        </p:spPr>
        <p:txBody>
          <a:bodyPr wrap="square" rtlCol="0">
            <a:spAutoFit/>
          </a:bodyPr>
          <a:p>
            <a:pPr algn="l"/>
            <a:r>
              <a:rPr lang="en-US" sz="2000">
                <a:latin typeface="Times New Roman" panose="02020603050405020304" charset="0"/>
                <a:cs typeface="Times New Roman" panose="02020603050405020304" charset="0"/>
              </a:rPr>
              <a:t>Khi sử dụng mô hình như Random Forest với quá nhiều cây (trees) hoặc không điều chỉnh hyperparameter cẩn thận, mô hình có thể quá khớp với dữ liệu huấn luyện và không tổng quát hóa tốt trên dữ liệu kiểm tra.</a:t>
            </a:r>
            <a:endParaRPr lang="en-US" sz="2000">
              <a:latin typeface="Times New Roman" panose="02020603050405020304" charset="0"/>
              <a:cs typeface="Times New Roman" panose="02020603050405020304" charset="0"/>
            </a:endParaRPr>
          </a:p>
        </p:txBody>
      </p:sp>
      <p:sp>
        <p:nvSpPr>
          <p:cNvPr id="15" name="Text Box 14"/>
          <p:cNvSpPr txBox="1"/>
          <p:nvPr/>
        </p:nvSpPr>
        <p:spPr>
          <a:xfrm>
            <a:off x="263525" y="3019425"/>
            <a:ext cx="8100695"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rPr>
              <a:t>Model Interpretability (Giải thích mô hình)</a:t>
            </a:r>
            <a:endParaRPr lang="en-US" sz="2400" b="1">
              <a:latin typeface="Times New Roman" panose="02020603050405020304" charset="0"/>
              <a:cs typeface="Times New Roman" panose="02020603050405020304" charset="0"/>
            </a:endParaRPr>
          </a:p>
        </p:txBody>
      </p:sp>
      <p:sp>
        <p:nvSpPr>
          <p:cNvPr id="16" name="Text Box 15"/>
          <p:cNvSpPr txBox="1"/>
          <p:nvPr/>
        </p:nvSpPr>
        <p:spPr>
          <a:xfrm>
            <a:off x="884555" y="3573145"/>
            <a:ext cx="8265160" cy="706755"/>
          </a:xfrm>
          <a:prstGeom prst="rect">
            <a:avLst/>
          </a:prstGeom>
          <a:noFill/>
        </p:spPr>
        <p:txBody>
          <a:bodyPr wrap="square" rtlCol="0">
            <a:spAutoFit/>
          </a:bodyPr>
          <a:p>
            <a:r>
              <a:rPr lang="en-US" sz="2000">
                <a:latin typeface="Times New Roman" panose="02020603050405020304" charset="0"/>
                <a:cs typeface="Times New Roman" panose="02020603050405020304" charset="0"/>
              </a:rPr>
              <a:t>Mặc dù Random Forest và SVM có thể có độ chính xác cao, chúng khó giải thích hơn so với Logistic Regression.</a:t>
            </a:r>
            <a:endParaRPr lang="en-US" sz="2000">
              <a:latin typeface="Times New Roman" panose="02020603050405020304" charset="0"/>
              <a:cs typeface="Times New Roman" panose="02020603050405020304" charset="0"/>
            </a:endParaRPr>
          </a:p>
        </p:txBody>
      </p:sp>
      <p:sp>
        <p:nvSpPr>
          <p:cNvPr id="17" name="Text Box 16"/>
          <p:cNvSpPr txBox="1"/>
          <p:nvPr/>
        </p:nvSpPr>
        <p:spPr>
          <a:xfrm>
            <a:off x="263525" y="4648835"/>
            <a:ext cx="6087110" cy="460375"/>
          </a:xfrm>
          <a:prstGeom prst="rect">
            <a:avLst/>
          </a:prstGeom>
          <a:noFill/>
        </p:spPr>
        <p:txBody>
          <a:bodyPr wrap="square" rtlCol="0">
            <a:spAutoFit/>
          </a:bodyPr>
          <a:p>
            <a:r>
              <a:rPr lang="en-US" sz="2400" b="1">
                <a:latin typeface="Times New Roman" panose="02020603050405020304" charset="0"/>
                <a:cs typeface="Times New Roman" panose="02020603050405020304" charset="0"/>
                <a:sym typeface="+mn-ea"/>
              </a:rPr>
              <a:t>Scalability (Khả năng mở rộng)</a:t>
            </a:r>
            <a:endParaRPr lang="en-US" sz="2400" b="1">
              <a:latin typeface="Times New Roman" panose="02020603050405020304" charset="0"/>
              <a:cs typeface="Times New Roman" panose="02020603050405020304" charset="0"/>
              <a:sym typeface="+mn-ea"/>
            </a:endParaRPr>
          </a:p>
        </p:txBody>
      </p:sp>
      <p:sp>
        <p:nvSpPr>
          <p:cNvPr id="18" name="Text Box 17"/>
          <p:cNvSpPr txBox="1"/>
          <p:nvPr/>
        </p:nvSpPr>
        <p:spPr>
          <a:xfrm>
            <a:off x="884555" y="5170170"/>
            <a:ext cx="8265160" cy="706755"/>
          </a:xfrm>
          <a:prstGeom prst="rect">
            <a:avLst/>
          </a:prstGeom>
          <a:noFill/>
        </p:spPr>
        <p:txBody>
          <a:bodyPr wrap="square" rtlCol="0">
            <a:spAutoFit/>
          </a:bodyPr>
          <a:p>
            <a:r>
              <a:rPr lang="en-US" sz="2000">
                <a:latin typeface="Times New Roman" panose="02020603050405020304" charset="0"/>
                <a:cs typeface="Times New Roman" panose="02020603050405020304" charset="0"/>
              </a:rPr>
              <a:t>Với các bộ dữ liệu lớn hoặc mô hình phức tạp như SVM, việc huấn luyện mô hình có thể tốn nhiều thời gian và tài nguyên.</a:t>
            </a:r>
            <a:endParaRPr 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710836" y="1885690"/>
            <a:ext cx="4379913" cy="1263218"/>
            <a:chOff x="4181256" y="3224809"/>
            <a:chExt cx="4379913" cy="1263218"/>
          </a:xfrm>
        </p:grpSpPr>
        <p:sp>
          <p:nvSpPr>
            <p:cNvPr id="5" name="직사각형 4"/>
            <p:cNvSpPr/>
            <p:nvPr/>
          </p:nvSpPr>
          <p:spPr>
            <a:xfrm>
              <a:off x="4364136" y="3226052"/>
              <a:ext cx="4197033" cy="276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smtClean="0">
                  <a:solidFill>
                    <a:schemeClr val="tx1">
                      <a:lumMod val="75000"/>
                      <a:lumOff val="25000"/>
                    </a:schemeClr>
                  </a:solidFill>
                  <a:latin typeface="SamsungOne 700" panose="020B0803030303020204" pitchFamily="34" charset="0"/>
                  <a:ea typeface="SamsungOne 700" panose="020B0803030303020204" pitchFamily="34" charset="0"/>
                </a:rPr>
                <a:t> </a:t>
              </a: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1. Logistic Regression</a:t>
              </a:r>
              <a:endParaRPr lang="en-US" altLang="ko-KR"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6" name="직사각형 5"/>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dirty="0"/>
            </a:p>
          </p:txBody>
        </p:sp>
        <p:sp>
          <p:nvSpPr>
            <p:cNvPr id="7" name="직사각형 6"/>
            <p:cNvSpPr/>
            <p:nvPr/>
          </p:nvSpPr>
          <p:spPr>
            <a:xfrm>
              <a:off x="5160752" y="3595852"/>
              <a:ext cx="3400417" cy="892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r>
                <a:rPr lang="en-US" altLang="ko-KR" sz="1600" dirty="0">
                  <a:solidFill>
                    <a:schemeClr val="accent1">
                      <a:lumMod val="75000"/>
                    </a:schemeClr>
                  </a:solidFill>
                  <a:latin typeface="SamsungOne 700" panose="020B0803030303020204" pitchFamily="34" charset="0"/>
                  <a:ea typeface="SamsungOne 700" panose="020B0803030303020204" pitchFamily="34" charset="0"/>
                </a:rPr>
                <a:t>1.1. </a:t>
              </a:r>
              <a:r>
                <a:rPr lang="vi-VN" altLang="en-US" sz="1600" b="1" dirty="0">
                  <a:solidFill>
                    <a:schemeClr val="accent1">
                      <a:lumMod val="75000"/>
                    </a:schemeClr>
                  </a:solidFill>
                  <a:latin typeface="Times New Roman" panose="02020603050405020304" charset="0"/>
                  <a:ea typeface="SamsungOne 700" panose="020B0803030303020204" pitchFamily="34" charset="0"/>
                  <a:cs typeface="Times New Roman" panose="02020603050405020304" charset="0"/>
                </a:rPr>
                <a:t>Xây dựng</a:t>
              </a:r>
              <a:endParaRPr lang="en-US" altLang="ko-KR" sz="1600" dirty="0">
                <a:solidFill>
                  <a:schemeClr val="accent1">
                    <a:lumMod val="75000"/>
                  </a:schemeClr>
                </a:solidFill>
                <a:latin typeface="SamsungOne 700" panose="020B0803030303020204" pitchFamily="34" charset="0"/>
                <a:ea typeface="SamsungOne 700" panose="020B0803030303020204" pitchFamily="34" charset="0"/>
              </a:endParaRPr>
            </a:p>
            <a:p>
              <a:pPr>
                <a:spcAft>
                  <a:spcPts val="600"/>
                </a:spcAft>
              </a:pPr>
              <a:r>
                <a:rPr lang="en-US" altLang="ko-KR" sz="1600" b="1" dirty="0">
                  <a:solidFill>
                    <a:schemeClr val="accent1">
                      <a:lumMod val="75000"/>
                    </a:schemeClr>
                  </a:solidFill>
                  <a:latin typeface="SamsungOne 400" panose="020B0503030303020204" pitchFamily="34" charset="0"/>
                  <a:ea typeface="SamsungOne 400" panose="020B0503030303020204" pitchFamily="34" charset="0"/>
                </a:rPr>
                <a:t>1.2. </a:t>
              </a:r>
              <a:r>
                <a:rPr lang="vi-VN" altLang="en-US" sz="1600" b="1" dirty="0">
                  <a:solidFill>
                    <a:schemeClr val="accent1">
                      <a:lumMod val="75000"/>
                    </a:schemeClr>
                  </a:solidFill>
                  <a:latin typeface="Times New Roman" panose="02020603050405020304" charset="0"/>
                  <a:ea typeface="SamsungOne 400" panose="020B0503030303020204" pitchFamily="34" charset="0"/>
                  <a:cs typeface="Times New Roman" panose="02020603050405020304" charset="0"/>
                </a:rPr>
                <a:t>Phương hướng tối ưu </a:t>
              </a:r>
              <a:endParaRPr lang="en-US" altLang="ko-KR" sz="1600" b="1" dirty="0">
                <a:solidFill>
                  <a:schemeClr val="accent1">
                    <a:lumMod val="75000"/>
                  </a:schemeClr>
                </a:solidFill>
                <a:latin typeface="SamsungOne 400" panose="020B0503030303020204" pitchFamily="34" charset="0"/>
                <a:ea typeface="SamsungOne 400" panose="020B0503030303020204" pitchFamily="34" charset="0"/>
              </a:endParaRPr>
            </a:p>
            <a:p>
              <a:pPr>
                <a:spcAft>
                  <a:spcPts val="600"/>
                </a:spcAft>
              </a:pPr>
              <a:r>
                <a:rPr lang="en-US" altLang="ko-KR" sz="1600" b="1" dirty="0">
                  <a:solidFill>
                    <a:schemeClr val="accent1">
                      <a:lumMod val="75000"/>
                    </a:schemeClr>
                  </a:solidFill>
                  <a:latin typeface="SamsungOne 400" panose="020B0503030303020204" pitchFamily="34" charset="0"/>
                  <a:ea typeface="SamsungOne 400" panose="020B0503030303020204" pitchFamily="34" charset="0"/>
                </a:rPr>
                <a:t>1.3. </a:t>
              </a:r>
              <a:r>
                <a:rPr lang="vi-VN" altLang="en-US" sz="1600" b="1" dirty="0">
                  <a:solidFill>
                    <a:schemeClr val="accent1">
                      <a:lumMod val="75000"/>
                    </a:schemeClr>
                  </a:solidFill>
                  <a:latin typeface="Times New Roman" panose="02020603050405020304" charset="0"/>
                  <a:ea typeface="SamsungOne 400" panose="020B0503030303020204" pitchFamily="34" charset="0"/>
                  <a:cs typeface="Times New Roman" panose="02020603050405020304" charset="0"/>
                </a:rPr>
                <a:t>Đánh giá</a:t>
              </a:r>
              <a:r>
                <a:rPr lang="vi-VN" altLang="en-US" sz="1600" b="1" dirty="0">
                  <a:solidFill>
                    <a:schemeClr val="bg1">
                      <a:lumMod val="65000"/>
                    </a:schemeClr>
                  </a:solidFill>
                  <a:latin typeface="Times New Roman" panose="02020603050405020304" charset="0"/>
                  <a:ea typeface="SamsungOne 400" panose="020B0503030303020204" pitchFamily="34" charset="0"/>
                  <a:cs typeface="Times New Roman" panose="02020603050405020304" charset="0"/>
                </a:rPr>
                <a:t> </a:t>
              </a:r>
              <a:endParaRPr lang="vi-VN" altLang="en-US" sz="1600" b="1" dirty="0">
                <a:solidFill>
                  <a:schemeClr val="bg1">
                    <a:lumMod val="65000"/>
                  </a:schemeClr>
                </a:solidFill>
                <a:latin typeface="Times New Roman" panose="02020603050405020304" charset="0"/>
                <a:ea typeface="SamsungOne 400" panose="020B0503030303020204" pitchFamily="34" charset="0"/>
                <a:cs typeface="Times New Roman" panose="02020603050405020304" charset="0"/>
              </a:endParaRPr>
            </a:p>
          </p:txBody>
        </p:sp>
      </p:grpSp>
      <p:grpSp>
        <p:nvGrpSpPr>
          <p:cNvPr id="8" name="Group 1"/>
          <p:cNvGrpSpPr/>
          <p:nvPr/>
        </p:nvGrpSpPr>
        <p:grpSpPr>
          <a:xfrm>
            <a:off x="710836" y="3240718"/>
            <a:ext cx="4379913" cy="924128"/>
            <a:chOff x="4181256" y="3224809"/>
            <a:chExt cx="4379913" cy="924128"/>
          </a:xfrm>
        </p:grpSpPr>
        <p:sp>
          <p:nvSpPr>
            <p:cNvPr id="9" name="직사각형 37"/>
            <p:cNvSpPr/>
            <p:nvPr/>
          </p:nvSpPr>
          <p:spPr>
            <a:xfrm>
              <a:off x="4364136" y="3226052"/>
              <a:ext cx="4197033" cy="276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smtClean="0">
                  <a:solidFill>
                    <a:schemeClr val="tx1">
                      <a:lumMod val="75000"/>
                      <a:lumOff val="25000"/>
                    </a:schemeClr>
                  </a:solidFill>
                  <a:latin typeface="SamsungOne 700" panose="020B0803030303020204" pitchFamily="34" charset="0"/>
                  <a:ea typeface="SamsungOne 700" panose="020B0803030303020204" pitchFamily="34" charset="0"/>
                </a:rPr>
                <a:t> </a:t>
              </a: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2. Random Forest</a:t>
              </a:r>
              <a:endParaRPr lang="en-US" altLang="ko-KR"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10" name="직사각형 38"/>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dirty="0"/>
            </a:p>
          </p:txBody>
        </p:sp>
        <p:sp>
          <p:nvSpPr>
            <p:cNvPr id="11" name="직사각형 39"/>
            <p:cNvSpPr/>
            <p:nvPr/>
          </p:nvSpPr>
          <p:spPr>
            <a:xfrm>
              <a:off x="5160752" y="3641572"/>
              <a:ext cx="3400417" cy="507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spcAft>
                  <a:spcPts val="600"/>
                </a:spcAft>
              </a:pPr>
              <a:endParaRPr lang="en-US" altLang="ko-KR" sz="1400" dirty="0">
                <a:solidFill>
                  <a:schemeClr val="bg1">
                    <a:lumMod val="65000"/>
                  </a:schemeClr>
                </a:solidFill>
                <a:latin typeface="SamsungOne 400" panose="020B0503030303020204" pitchFamily="34" charset="0"/>
                <a:ea typeface="SamsungOne 400" panose="020B0503030303020204" pitchFamily="34" charset="0"/>
              </a:endParaRPr>
            </a:p>
            <a:p>
              <a:pPr>
                <a:spcAft>
                  <a:spcPts val="600"/>
                </a:spcAft>
              </a:pPr>
              <a:endParaRPr lang="en-US" altLang="ko-KR" sz="1400" dirty="0">
                <a:solidFill>
                  <a:schemeClr val="bg1">
                    <a:lumMod val="65000"/>
                  </a:schemeClr>
                </a:solidFill>
                <a:latin typeface="SamsungOne 400" panose="020B0503030303020204" pitchFamily="34" charset="0"/>
                <a:ea typeface="SamsungOne 400" panose="020B0503030303020204" pitchFamily="34" charset="0"/>
              </a:endParaRPr>
            </a:p>
          </p:txBody>
        </p:sp>
      </p:grpSp>
      <p:grpSp>
        <p:nvGrpSpPr>
          <p:cNvPr id="12" name="Group 1"/>
          <p:cNvGrpSpPr/>
          <p:nvPr/>
        </p:nvGrpSpPr>
        <p:grpSpPr>
          <a:xfrm>
            <a:off x="710836" y="3657851"/>
            <a:ext cx="4379913" cy="278103"/>
            <a:chOff x="4181256" y="3224809"/>
            <a:chExt cx="4379913" cy="278103"/>
          </a:xfrm>
        </p:grpSpPr>
        <p:sp>
          <p:nvSpPr>
            <p:cNvPr id="13" name="직사각형 37"/>
            <p:cNvSpPr/>
            <p:nvPr/>
          </p:nvSpPr>
          <p:spPr>
            <a:xfrm>
              <a:off x="4364136" y="3226052"/>
              <a:ext cx="4197033" cy="276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spcAft>
                  <a:spcPts val="600"/>
                </a:spcAft>
              </a:pPr>
              <a:r>
                <a:rPr lang="en-US" altLang="ko-KR" dirty="0" smtClean="0">
                  <a:solidFill>
                    <a:schemeClr val="tx1">
                      <a:lumMod val="75000"/>
                      <a:lumOff val="25000"/>
                    </a:schemeClr>
                  </a:solidFill>
                  <a:latin typeface="SamsungOne 700" panose="020B0803030303020204" pitchFamily="34" charset="0"/>
                  <a:ea typeface="SamsungOne 700" panose="020B0803030303020204" pitchFamily="34" charset="0"/>
                </a:rPr>
                <a:t> </a:t>
              </a:r>
              <a:r>
                <a:rPr lang="en-US" altLang="ko-KR" dirty="0">
                  <a:solidFill>
                    <a:schemeClr val="tx1">
                      <a:lumMod val="75000"/>
                      <a:lumOff val="25000"/>
                    </a:schemeClr>
                  </a:solidFill>
                  <a:latin typeface="SamsungOne 700" panose="020B0803030303020204" pitchFamily="34" charset="0"/>
                  <a:ea typeface="SamsungOne 700" panose="020B0803030303020204" pitchFamily="34" charset="0"/>
                </a:rPr>
                <a:t>3. SVM ( Support Vector Machine )</a:t>
              </a:r>
              <a:endParaRPr lang="en-US" altLang="ko-KR" dirty="0">
                <a:solidFill>
                  <a:schemeClr val="tx1">
                    <a:lumMod val="75000"/>
                    <a:lumOff val="25000"/>
                  </a:schemeClr>
                </a:solidFill>
                <a:latin typeface="SamsungOne 700" panose="020B0803030303020204" pitchFamily="34" charset="0"/>
                <a:ea typeface="SamsungOne 700" panose="020B0803030303020204" pitchFamily="34" charset="0"/>
              </a:endParaRPr>
            </a:p>
          </p:txBody>
        </p:sp>
        <p:sp>
          <p:nvSpPr>
            <p:cNvPr id="14" name="직사각형 38"/>
            <p:cNvSpPr/>
            <p:nvPr/>
          </p:nvSpPr>
          <p:spPr>
            <a:xfrm>
              <a:off x="4181256" y="3224809"/>
              <a:ext cx="36000" cy="252000"/>
            </a:xfrm>
            <a:prstGeom prst="rect">
              <a:avLst/>
            </a:prstGeom>
            <a:solidFill>
              <a:srgbClr val="193E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a:bevelT w="0" h="6350"/>
              </a:sp3d>
            </a:bodyPr>
            <a:lstStyle/>
            <a:p>
              <a:pPr algn="ctr"/>
              <a:endParaRPr lang="ko-KR" altLang="en-US" sz="2800" dirty="0"/>
            </a:p>
          </p:txBody>
        </p:sp>
      </p:grpSp>
      <p:sp>
        <p:nvSpPr>
          <p:cNvPr id="16" name="직사각형 133"/>
          <p:cNvSpPr/>
          <p:nvPr/>
        </p:nvSpPr>
        <p:spPr>
          <a:xfrm>
            <a:off x="710836" y="357668"/>
            <a:ext cx="8508320" cy="3689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vi-VN" sz="2400" dirty="0">
                <a:latin typeface="Times New Roman" panose="02020603050405020304" charset="0"/>
                <a:cs typeface="Times New Roman" panose="02020603050405020304" charset="0"/>
                <a:sym typeface="+mn-ea"/>
              </a:rPr>
              <a:t>XÂY DỰNG VÀ TỐI ƯU CÁC MÔ HÌNH HỌC MÁY</a:t>
            </a:r>
            <a:endParaRPr lang="en-US" altLang="ko-KR" sz="2400" b="1" dirty="0">
              <a:solidFill>
                <a:schemeClr val="bg1"/>
              </a:solidFill>
              <a:latin typeface="Samsung Sharp Sans" pitchFamily="2" charset="0"/>
              <a:ea typeface="Samsung Sharp Sans" pitchFamily="2" charset="0"/>
              <a:cs typeface="Samsung Sharp Sans"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8155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468" y="450000"/>
            <a:ext cx="323896" cy="276860"/>
          </a:xfrm>
        </p:spPr>
        <p:txBody>
          <a:bodyPr/>
          <a:lstStyle/>
          <a:p>
            <a:r>
              <a:rPr lang="en-US" altLang="ko-KR" dirty="0"/>
              <a:t>1</a:t>
            </a:r>
            <a:r>
              <a:rPr lang="vi-VN" dirty="0"/>
              <a:t>.</a:t>
            </a:r>
            <a:endParaRPr lang="vi-VN" dirty="0"/>
          </a:p>
        </p:txBody>
      </p:sp>
      <p:sp>
        <p:nvSpPr>
          <p:cNvPr id="4" name="텍스트 개체 틀 3"/>
          <p:cNvSpPr>
            <a:spLocks noGrp="1"/>
          </p:cNvSpPr>
          <p:nvPr>
            <p:ph type="body" sz="quarter" idx="11"/>
          </p:nvPr>
        </p:nvSpPr>
        <p:spPr>
          <a:xfrm>
            <a:off x="703640" y="450001"/>
            <a:ext cx="6837808" cy="276860"/>
          </a:xfrm>
        </p:spPr>
        <p:txBody>
          <a:bodyPr/>
          <a:lstStyle/>
          <a:p>
            <a:pPr>
              <a:spcAft>
                <a:spcPts val="600"/>
              </a:spcAft>
            </a:pPr>
            <a:r>
              <a:rPr lang="en-US" altLang="ko-KR">
                <a:solidFill>
                  <a:schemeClr val="bg1"/>
                </a:solidFill>
                <a:latin typeface="SamsungOne 700" panose="020B0803030303020204" pitchFamily="34" charset="0"/>
                <a:ea typeface="SamsungOne 700" panose="020B0803030303020204" pitchFamily="34" charset="0"/>
                <a:sym typeface="+mn-ea"/>
              </a:rPr>
              <a:t>Logistic Regression</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5" name="텍스트 개체 틀 4"/>
          <p:cNvSpPr>
            <a:spLocks noGrp="1"/>
          </p:cNvSpPr>
          <p:nvPr>
            <p:ph type="body" sz="quarter" idx="12"/>
          </p:nvPr>
        </p:nvSpPr>
        <p:spPr/>
        <p:txBody>
          <a:bodyPr/>
          <a:lstStyle/>
          <a:p>
            <a:r>
              <a:rPr lang="en-US" altLang="ko-KR" dirty="0"/>
              <a:t>01</a:t>
            </a:r>
            <a:endParaRPr lang="ko-KR" altLang="en-US" dirty="0"/>
          </a:p>
        </p:txBody>
      </p:sp>
      <p:sp>
        <p:nvSpPr>
          <p:cNvPr id="6" name="텍스트 개체 틀 5"/>
          <p:cNvSpPr>
            <a:spLocks noGrp="1"/>
          </p:cNvSpPr>
          <p:nvPr>
            <p:ph type="body" sz="quarter" idx="13"/>
          </p:nvPr>
        </p:nvSpPr>
        <p:spPr/>
        <p:txBody>
          <a:bodyPr/>
          <a:lstStyle/>
          <a:p>
            <a:r>
              <a:rPr lang="en-US" altLang="ko-KR" dirty="0"/>
              <a:t>UNIT</a:t>
            </a:r>
            <a:endParaRPr lang="ko-KR" altLang="en-US" dirty="0"/>
          </a:p>
        </p:txBody>
      </p:sp>
      <p:pic>
        <p:nvPicPr>
          <p:cNvPr id="10" name="Picture 9"/>
          <p:cNvPicPr>
            <a:picLocks noChangeAspect="1"/>
          </p:cNvPicPr>
          <p:nvPr/>
        </p:nvPicPr>
        <p:blipFill>
          <a:blip r:embed="rId1"/>
          <a:stretch>
            <a:fillRect/>
          </a:stretch>
        </p:blipFill>
        <p:spPr>
          <a:xfrm>
            <a:off x="376555" y="2223770"/>
            <a:ext cx="7492365" cy="3969385"/>
          </a:xfrm>
          <a:prstGeom prst="rect">
            <a:avLst/>
          </a:prstGeom>
        </p:spPr>
      </p:pic>
      <p:sp>
        <p:nvSpPr>
          <p:cNvPr id="11" name="Text Box 10"/>
          <p:cNvSpPr txBox="1"/>
          <p:nvPr/>
        </p:nvSpPr>
        <p:spPr>
          <a:xfrm>
            <a:off x="1042670" y="1764665"/>
            <a:ext cx="4507230" cy="368300"/>
          </a:xfrm>
          <a:prstGeom prst="rect">
            <a:avLst/>
          </a:prstGeom>
          <a:noFill/>
        </p:spPr>
        <p:txBody>
          <a:bodyPr wrap="square" rtlCol="0">
            <a:spAutoFit/>
          </a:bodyPr>
          <a:p>
            <a:r>
              <a:rPr lang="vi-VN" altLang="en-US"/>
              <a:t>Xem thông tin dữ </a:t>
            </a:r>
            <a:r>
              <a:rPr lang="vi-VN" altLang="en-US"/>
              <a:t>liệu </a:t>
            </a:r>
            <a:endParaRPr lang="vi-V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1.</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latin typeface="SamsungOne 700" panose="020B0803030303020204" pitchFamily="34" charset="0"/>
                <a:ea typeface="SamsungOne 700" panose="020B0803030303020204" pitchFamily="34" charset="0"/>
                <a:sym typeface="+mn-ea"/>
              </a:rPr>
              <a:t>Logistic Regression</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Xem thông tin dữ liệu</a:t>
            </a:r>
            <a:endParaRPr lang="vi-VN" altLang="en-US">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2201545" y="2188210"/>
            <a:ext cx="5654040" cy="3886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1.</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latin typeface="SamsungOne 700" panose="020B0803030303020204" pitchFamily="34" charset="0"/>
                <a:ea typeface="SamsungOne 700" panose="020B0803030303020204" pitchFamily="34" charset="0"/>
                <a:sym typeface="+mn-ea"/>
              </a:rPr>
              <a:t>Logistic Regression</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sp>
        <p:nvSpPr>
          <p:cNvPr id="13" name="Text Box 12"/>
          <p:cNvSpPr txBox="1"/>
          <p:nvPr/>
        </p:nvSpPr>
        <p:spPr>
          <a:xfrm>
            <a:off x="1007745" y="1756410"/>
            <a:ext cx="6567805" cy="368300"/>
          </a:xfrm>
          <a:prstGeom prst="rect">
            <a:avLst/>
          </a:prstGeom>
          <a:noFill/>
        </p:spPr>
        <p:txBody>
          <a:bodyPr wrap="square" rtlCol="0">
            <a:spAutoFit/>
          </a:bodyPr>
          <a:p>
            <a:r>
              <a:rPr lang="vi-VN" altLang="en-US">
                <a:latin typeface="Times New Roman" panose="02020603050405020304" charset="0"/>
                <a:cs typeface="Times New Roman" panose="02020603050405020304" charset="0"/>
              </a:rPr>
              <a:t>Xem thông tin dữ liệu</a:t>
            </a:r>
            <a:endParaRPr lang="vi-VN" altLang="en-US">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944245" y="2265680"/>
            <a:ext cx="8168640" cy="43948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1.</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latin typeface="SamsungOne 700" panose="020B0803030303020204" pitchFamily="34" charset="0"/>
                <a:ea typeface="SamsungOne 700" panose="020B0803030303020204" pitchFamily="34" charset="0"/>
                <a:sym typeface="+mn-ea"/>
              </a:rPr>
              <a:t>Logistic Regression</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pic>
        <p:nvPicPr>
          <p:cNvPr id="5" name="Picture 4"/>
          <p:cNvPicPr>
            <a:picLocks noChangeAspect="1"/>
          </p:cNvPicPr>
          <p:nvPr/>
        </p:nvPicPr>
        <p:blipFill>
          <a:blip r:embed="rId1"/>
          <a:stretch>
            <a:fillRect/>
          </a:stretch>
        </p:blipFill>
        <p:spPr>
          <a:xfrm>
            <a:off x="951865" y="1756410"/>
            <a:ext cx="4015740" cy="3893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49468" y="1123135"/>
            <a:ext cx="8541187" cy="492125"/>
          </a:xfrm>
        </p:spPr>
        <p:txBody>
          <a:bodyPr/>
          <a:lstStyle/>
          <a:p>
            <a:r>
              <a:rPr lang="vi-VN" altLang="ko-KR" dirty="0">
                <a:latin typeface="Times New Roman" panose="02020603050405020304" charset="0"/>
                <a:cs typeface="Times New Roman" panose="02020603050405020304" charset="0"/>
              </a:rPr>
              <a:t>Xây dựng</a:t>
            </a:r>
            <a:endParaRPr lang="vi-VN" altLang="ko-KR" dirty="0">
              <a:latin typeface="Times New Roman" panose="02020603050405020304" charset="0"/>
              <a:cs typeface="Times New Roman" panose="02020603050405020304" charset="0"/>
            </a:endParaRPr>
          </a:p>
        </p:txBody>
      </p:sp>
      <p:sp>
        <p:nvSpPr>
          <p:cNvPr id="3" name="텍스트 개체 틀 2"/>
          <p:cNvSpPr>
            <a:spLocks noGrp="1"/>
          </p:cNvSpPr>
          <p:nvPr>
            <p:ph type="body" sz="quarter" idx="10"/>
          </p:nvPr>
        </p:nvSpPr>
        <p:spPr>
          <a:xfrm>
            <a:off x="449580" y="450215"/>
            <a:ext cx="1443355" cy="276860"/>
          </a:xfrm>
        </p:spPr>
        <p:txBody>
          <a:bodyPr wrap="square"/>
          <a:lstStyle/>
          <a:p>
            <a:r>
              <a:rPr lang="vi-VN" dirty="0"/>
              <a:t>1.</a:t>
            </a:r>
            <a:endParaRPr lang="ko-KR" altLang="en-US" dirty="0"/>
          </a:p>
        </p:txBody>
      </p:sp>
      <p:sp>
        <p:nvSpPr>
          <p:cNvPr id="4" name="텍스트 개체 틀 3"/>
          <p:cNvSpPr>
            <a:spLocks noGrp="1"/>
          </p:cNvSpPr>
          <p:nvPr>
            <p:ph type="body" sz="quarter" idx="11"/>
          </p:nvPr>
        </p:nvSpPr>
        <p:spPr>
          <a:xfrm>
            <a:off x="691575" y="449366"/>
            <a:ext cx="6837808" cy="276860"/>
          </a:xfrm>
        </p:spPr>
        <p:txBody>
          <a:bodyPr/>
          <a:lstStyle/>
          <a:p>
            <a:pPr>
              <a:spcAft>
                <a:spcPts val="600"/>
              </a:spcAft>
            </a:pPr>
            <a:r>
              <a:rPr lang="en-US" altLang="ko-KR">
                <a:latin typeface="SamsungOne 700" panose="020B0803030303020204" pitchFamily="34" charset="0"/>
                <a:ea typeface="SamsungOne 700" panose="020B0803030303020204" pitchFamily="34" charset="0"/>
                <a:sym typeface="+mn-ea"/>
              </a:rPr>
              <a:t>Logistic Regression</a:t>
            </a:r>
            <a:endParaRPr lang="en-US" altLang="ko-KR" dirty="0">
              <a:solidFill>
                <a:schemeClr val="bg1"/>
              </a:solidFill>
              <a:latin typeface="SamsungOne 700" panose="020B0803030303020204" pitchFamily="34" charset="0"/>
              <a:ea typeface="SamsungOne 700" panose="020B0803030303020204" pitchFamily="34" charset="0"/>
              <a:sym typeface="+mn-ea"/>
            </a:endParaRPr>
          </a:p>
        </p:txBody>
      </p:sp>
      <p:sp>
        <p:nvSpPr>
          <p:cNvPr id="6" name="텍스트 개체 틀 5"/>
          <p:cNvSpPr>
            <a:spLocks noGrp="1"/>
          </p:cNvSpPr>
          <p:nvPr>
            <p:ph type="body" sz="quarter" idx="13"/>
          </p:nvPr>
        </p:nvSpPr>
        <p:spPr>
          <a:xfrm>
            <a:off x="8740775" y="480695"/>
            <a:ext cx="553085" cy="245745"/>
          </a:xfrm>
        </p:spPr>
        <p:txBody>
          <a:bodyPr wrap="square"/>
          <a:lstStyle/>
          <a:p>
            <a:r>
              <a:rPr lang="en-US" altLang="ko-KR" dirty="0"/>
              <a:t>UNIT</a:t>
            </a:r>
            <a:endParaRPr lang="ko-KR" altLang="en-US" dirty="0"/>
          </a:p>
        </p:txBody>
      </p:sp>
      <p:sp>
        <p:nvSpPr>
          <p:cNvPr id="9" name="Text Placeholder 8"/>
          <p:cNvSpPr/>
          <p:nvPr>
            <p:ph type="body" sz="quarter" idx="12"/>
          </p:nvPr>
        </p:nvSpPr>
        <p:spPr>
          <a:xfrm>
            <a:off x="9112825" y="480779"/>
            <a:ext cx="340625" cy="245745"/>
          </a:xfrm>
        </p:spPr>
        <p:txBody>
          <a:bodyPr/>
          <a:p>
            <a:r>
              <a:rPr lang="vi-VN"/>
              <a:t>3</a:t>
            </a:r>
            <a:endParaRPr lang="vi-VN"/>
          </a:p>
        </p:txBody>
      </p:sp>
      <p:pic>
        <p:nvPicPr>
          <p:cNvPr id="7" name="Picture 6"/>
          <p:cNvPicPr>
            <a:picLocks noChangeAspect="1"/>
          </p:cNvPicPr>
          <p:nvPr/>
        </p:nvPicPr>
        <p:blipFill>
          <a:blip r:embed="rId1"/>
          <a:stretch>
            <a:fillRect/>
          </a:stretch>
        </p:blipFill>
        <p:spPr>
          <a:xfrm>
            <a:off x="387985" y="1745615"/>
            <a:ext cx="9065895" cy="41929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2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3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4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5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6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amsung">
      <a:majorFont>
        <a:latin typeface="Samsung Sharp Sans"/>
        <a:ea typeface="SamsungOneKorean 700"/>
        <a:cs typeface=""/>
      </a:majorFont>
      <a:minorFont>
        <a:latin typeface="SamsungOne 400"/>
        <a:ea typeface="SamsungOneKorean 400"/>
        <a:cs typeface=""/>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4238</Words>
  <Application>WPS Presentation</Application>
  <PresentationFormat>사용자 지정</PresentationFormat>
  <Paragraphs>316</Paragraphs>
  <Slides>26</Slides>
  <Notes>0</Notes>
  <HiddenSlides>0</HiddenSlides>
  <MMClips>0</MMClips>
  <ScaleCrop>false</ScaleCrop>
  <HeadingPairs>
    <vt:vector size="6" baseType="variant">
      <vt:variant>
        <vt:lpstr>已用的字体</vt:lpstr>
      </vt:variant>
      <vt:variant>
        <vt:i4>19</vt:i4>
      </vt:variant>
      <vt:variant>
        <vt:lpstr>主题</vt:lpstr>
      </vt:variant>
      <vt:variant>
        <vt:i4>27</vt:i4>
      </vt:variant>
      <vt:variant>
        <vt:lpstr>幻灯片标题</vt:lpstr>
      </vt:variant>
      <vt:variant>
        <vt:i4>26</vt:i4>
      </vt:variant>
    </vt:vector>
  </HeadingPairs>
  <TitlesOfParts>
    <vt:vector size="72" baseType="lpstr">
      <vt:lpstr>Arial</vt:lpstr>
      <vt:lpstr>SimSun</vt:lpstr>
      <vt:lpstr>Wingdings</vt:lpstr>
      <vt:lpstr>SamsungOne 300</vt:lpstr>
      <vt:lpstr>Yu Gothic UI Light</vt:lpstr>
      <vt:lpstr>SamsungOne 400</vt:lpstr>
      <vt:lpstr>Arial Unicode MS</vt:lpstr>
      <vt:lpstr>Samsung Sharp Sans Bold</vt:lpstr>
      <vt:lpstr>Segoe Print</vt:lpstr>
      <vt:lpstr>Samsung Sharp Sans Medium</vt:lpstr>
      <vt:lpstr>Samsung Sharp Sans</vt:lpstr>
      <vt:lpstr>Calibri</vt:lpstr>
      <vt:lpstr>Malgun Gothic</vt:lpstr>
      <vt:lpstr>SamsungOne 400C</vt:lpstr>
      <vt:lpstr>SamsungOne 700</vt:lpstr>
      <vt:lpstr>Microsoft YaHei</vt:lpstr>
      <vt:lpstr>Arial Unicode MS</vt:lpstr>
      <vt:lpstr>SamsungOneKorean 400</vt:lpstr>
      <vt:lpstr>Times New Roman</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19_Office Theme</vt:lpstr>
      <vt:lpstr>20_Office Theme</vt:lpstr>
      <vt:lpstr>21_Office Theme</vt:lpstr>
      <vt:lpstr>22_Office Theme</vt:lpstr>
      <vt:lpstr>23_Office Theme</vt:lpstr>
      <vt:lpstr>24_Office Theme</vt:lpstr>
      <vt:lpstr>25_Office Theme</vt:lpstr>
      <vt:lpstr>26_Office Theme</vt:lpstr>
      <vt:lpstr>Project Name</vt:lpstr>
      <vt:lpstr>PowerPoint 演示文稿</vt:lpstr>
      <vt:lpstr>Vấn đề chung</vt:lpstr>
      <vt:lpstr>PowerPoint 演示文稿</vt:lpstr>
      <vt:lpstr>PowerPoint 演示文稿</vt:lpstr>
      <vt:lpstr>Xây dựng</vt:lpstr>
      <vt:lpstr>Xây dựng</vt:lpstr>
      <vt:lpstr>Xây dựng</vt:lpstr>
      <vt:lpstr>Xây dựng</vt:lpstr>
      <vt:lpstr>Xây dựng</vt:lpstr>
      <vt:lpstr>Phương hướng tối ưu </vt:lpstr>
      <vt:lpstr>Đánh giá </vt:lpstr>
      <vt:lpstr>Đánh giá </vt:lpstr>
      <vt:lpstr>Xây dựng</vt:lpstr>
      <vt:lpstr>Xây dựng</vt:lpstr>
      <vt:lpstr>Xây dựng</vt:lpstr>
      <vt:lpstr>Xây dựng</vt:lpstr>
      <vt:lpstr>Đánh giá </vt:lpstr>
      <vt:lpstr>PowerPoint 演示文稿</vt:lpstr>
      <vt:lpstr>PowerPoint 演示文稿</vt:lpstr>
      <vt:lpstr>Xây dựng</vt:lpstr>
      <vt:lpstr>Xây dựng</vt:lpstr>
      <vt:lpstr>Xây dựng</vt:lpstr>
      <vt:lpstr>Phương hướng tối ưu </vt:lpstr>
      <vt:lpstr>Đánh giá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Soon Yong Chang</dc:creator>
  <cp:lastModifiedBy>Cường Phạm Hùng</cp:lastModifiedBy>
  <cp:revision>2078</cp:revision>
  <dcterms:created xsi:type="dcterms:W3CDTF">2019-07-06T14:12:00Z</dcterms:created>
  <dcterms:modified xsi:type="dcterms:W3CDTF">2024-08-25T09:50:50Z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4BEA728006EB4E0D8EA33E0CA369D86F_13</vt:lpwstr>
  </property>
  <property fmtid="{D5CDD505-2E9C-101B-9397-08002B2CF9AE}" pid="3" name="KSOProductBuildVer">
    <vt:lpwstr>1033-12.2.0.17562</vt:lpwstr>
  </property>
</Properties>
</file>