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3BA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604"/>
  </p:normalViewPr>
  <p:slideViewPr>
    <p:cSldViewPr snapToGrid="0" snapToObjects="1">
      <p:cViewPr varScale="1">
        <p:scale>
          <a:sx n="111" d="100"/>
          <a:sy n="111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14D6-49D8-B141-BC18-EE254247A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02AA-568F-A54E-879C-9555D8954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4015-12F6-D64B-BD9C-FA72683B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0B24-6E9B-9745-9AFA-83845C44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E7F9-ACF6-1746-BA9A-1B8D8264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76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3D36-1ED7-0348-87F3-9D3D6E4F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BBBE2-69BC-2C49-AF78-1FBE79FA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970F-0247-B547-92ED-487C9410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C50D-93B1-9046-92A4-37F4891F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F981-4D7C-EE43-AC87-7A3EE1A2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619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D9F8C-AC33-974C-AE91-93202AD9E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76061-5671-CB4A-BA59-C823DF76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845E-F113-834A-9B6C-151DF1CB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AA80-0063-0846-B2BC-CDF7215E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81DE-1C73-C440-A44E-92C937A0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6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2F3A-2ED3-D74C-AF57-9D9C42C8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8AC3-F455-ED44-9F76-BE7A8EEE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983F-ADF5-B344-9645-827F776E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690E-8F9D-D647-9977-5D1C4864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C0B6-17CA-3842-96B1-62A5A40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788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661F-598D-7843-8849-52473C94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68DE-4A8A-A241-AA00-BEC67DC8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CBA6-D3C4-8745-8E68-60ADA389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245F-1D85-8348-98CD-E94E7545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FC03-08EE-D046-AE02-AF621E6F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74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9721-4A41-1A40-88B1-17140E8B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2867-50E9-C54E-B792-F43991307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86FB3-F1CD-6B44-8E8E-62F340BAF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10AA6-2DA3-0F42-B8D9-DBD6367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76B-0054-A04C-B8BC-AB61F8F2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374E-59D5-AE49-BBE5-FDF92428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85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D3CE-133C-5B42-8E6A-3CAB8B5A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CB442-9285-9D4F-820C-E3D0652B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6F9B9-9571-3341-A9D6-CAAE4448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6218-7595-5544-864B-06A421375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5FE51-08A6-F545-8AEF-C35B1A33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7E928-87A3-9545-810F-DDE73C26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1BCDA-1A5C-2C42-A3A6-CB787E60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06DC1-E233-394E-8EAD-D7A1A13E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224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8D91-FCC7-BE41-A0E8-F0B2B2B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0BF63-0FC3-3C4B-8B33-8738831D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464A1-5C2E-3542-964E-63816DBC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E3C5-89AE-144A-A628-07DD56E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782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D91F-5DE5-5E46-A3AD-AADD5E4D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E5ACC-22CA-E549-863C-5A8E8158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064B-02AA-904F-9914-D3C3655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049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96A7-1690-4346-BE9D-09BD155B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B7FA-DF37-7741-A376-59FF4859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3C7DE-CEAE-F04A-B4B8-E629A8DA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7D6E1-E85A-A746-B4E4-74CAE1BE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1712-A6E1-A440-A34D-44237A2B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EAFA-E59B-1844-8F6F-59620830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520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F0F8-1766-CE4D-A3E2-58E91C29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AD52D-30F0-9146-84A2-8A8ACAB38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4BED7-ED55-F149-A077-5AF697366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A8D9-BB48-3348-99C0-CCA78DFE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A226-B848-554D-956F-4EC450E5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96247-C553-EE4F-97D5-7AE68737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5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0B4FF-023B-A945-9446-45DF75F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7851-FF17-4D4C-B1E7-98177341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508C-6925-6E44-9F75-A4E3FDB6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3281-55FA-D245-8F3A-3467309454D4}" type="datetimeFigureOut">
              <a:rPr lang="es-ES_tradnl" smtClean="0"/>
              <a:t>03/08/2018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05EE-BB63-CD43-8099-79DE1D156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AE07-1A1C-704F-8C4C-EB59420B8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7806-AF44-584A-805B-2BD5B64AD0F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576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BE21B2A0-63B8-4EB3-96D4-312A6780C7D6}"/>
              </a:ext>
            </a:extLst>
          </p:cNvPr>
          <p:cNvSpPr/>
          <p:nvPr/>
        </p:nvSpPr>
        <p:spPr>
          <a:xfrm>
            <a:off x="2531694" y="1517304"/>
            <a:ext cx="2614999" cy="44767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A6EDA3-07D5-0D42-A249-2E43CF02876B}"/>
              </a:ext>
            </a:extLst>
          </p:cNvPr>
          <p:cNvSpPr/>
          <p:nvPr/>
        </p:nvSpPr>
        <p:spPr>
          <a:xfrm>
            <a:off x="531394" y="1286491"/>
            <a:ext cx="4785458" cy="4880589"/>
          </a:xfrm>
          <a:prstGeom prst="rect">
            <a:avLst/>
          </a:prstGeom>
          <a:noFill/>
          <a:ln w="28575">
            <a:solidFill>
              <a:srgbClr val="2273B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AA7733-FD88-EC45-B555-7682BC4F5078}"/>
              </a:ext>
            </a:extLst>
          </p:cNvPr>
          <p:cNvGrpSpPr/>
          <p:nvPr/>
        </p:nvGrpSpPr>
        <p:grpSpPr>
          <a:xfrm>
            <a:off x="1224727" y="4183694"/>
            <a:ext cx="569388" cy="879205"/>
            <a:chOff x="4217942" y="3389408"/>
            <a:chExt cx="569388" cy="87920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D8A52D-849B-9C42-8A27-D3DA6C92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942" y="3389408"/>
              <a:ext cx="569388" cy="56938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9379B-12BB-E241-B5BD-0FF61C0F9DEA}"/>
                </a:ext>
              </a:extLst>
            </p:cNvPr>
            <p:cNvSpPr txBox="1"/>
            <p:nvPr/>
          </p:nvSpPr>
          <p:spPr>
            <a:xfrm>
              <a:off x="4231793" y="3899281"/>
              <a:ext cx="54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AKS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421449F-9B38-42A6-AAD8-B73237E902EA}"/>
              </a:ext>
            </a:extLst>
          </p:cNvPr>
          <p:cNvSpPr/>
          <p:nvPr/>
        </p:nvSpPr>
        <p:spPr>
          <a:xfrm>
            <a:off x="6842000" y="1251582"/>
            <a:ext cx="4901640" cy="495040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14EBA76-75A7-49FE-93D5-1E7116C90C97}"/>
              </a:ext>
            </a:extLst>
          </p:cNvPr>
          <p:cNvGrpSpPr/>
          <p:nvPr/>
        </p:nvGrpSpPr>
        <p:grpSpPr>
          <a:xfrm>
            <a:off x="8927947" y="4693567"/>
            <a:ext cx="1150449" cy="1409644"/>
            <a:chOff x="10383365" y="3927235"/>
            <a:chExt cx="1323213" cy="1365919"/>
          </a:xfrm>
        </p:grpSpPr>
        <p:pic>
          <p:nvPicPr>
            <p:cNvPr id="1032" name="Picture 8" descr="Resultado de imagen para datacenter png">
              <a:extLst>
                <a:ext uri="{FF2B5EF4-FFF2-40B4-BE49-F238E27FC236}">
                  <a16:creationId xmlns:a16="http://schemas.microsoft.com/office/drawing/2014/main" id="{79B4C59D-0D79-4DA8-977E-E87DD0D97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497" y="3927235"/>
              <a:ext cx="1089903" cy="1089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261CC2-1E58-42FE-9CF0-3C31C69E3949}"/>
                </a:ext>
              </a:extLst>
            </p:cNvPr>
            <p:cNvSpPr txBox="1"/>
            <p:nvPr/>
          </p:nvSpPr>
          <p:spPr>
            <a:xfrm>
              <a:off x="10383365" y="4955260"/>
              <a:ext cx="1323213" cy="33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Datacenter</a:t>
              </a:r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7F6649F-AF50-40E2-9058-97370B1D20CB}"/>
              </a:ext>
            </a:extLst>
          </p:cNvPr>
          <p:cNvSpPr txBox="1"/>
          <p:nvPr/>
        </p:nvSpPr>
        <p:spPr>
          <a:xfrm>
            <a:off x="6735641" y="6197016"/>
            <a:ext cx="101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On-Prem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FCF1F0-B936-4FF8-A818-786C4A4BA6D3}"/>
              </a:ext>
            </a:extLst>
          </p:cNvPr>
          <p:cNvGrpSpPr/>
          <p:nvPr/>
        </p:nvGrpSpPr>
        <p:grpSpPr>
          <a:xfrm>
            <a:off x="4868559" y="3446199"/>
            <a:ext cx="2421734" cy="724957"/>
            <a:chOff x="4885133" y="2659145"/>
            <a:chExt cx="2421734" cy="72495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808B58-8710-470E-B735-D6BC0348FD1D}"/>
                </a:ext>
              </a:extLst>
            </p:cNvPr>
            <p:cNvGrpSpPr/>
            <p:nvPr/>
          </p:nvGrpSpPr>
          <p:grpSpPr>
            <a:xfrm>
              <a:off x="4885133" y="2659145"/>
              <a:ext cx="2421734" cy="399275"/>
              <a:chOff x="4689343" y="2663639"/>
              <a:chExt cx="2421734" cy="39927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D843279-F343-452C-AB98-D70E608D30D5}"/>
                  </a:ext>
                </a:extLst>
              </p:cNvPr>
              <p:cNvSpPr/>
              <p:nvPr/>
            </p:nvSpPr>
            <p:spPr>
              <a:xfrm>
                <a:off x="4764525" y="2663639"/>
                <a:ext cx="2251064" cy="3992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418C6B7-2737-48D5-9A03-FFAA5E1F4CC9}"/>
                  </a:ext>
                </a:extLst>
              </p:cNvPr>
              <p:cNvSpPr/>
              <p:nvPr/>
            </p:nvSpPr>
            <p:spPr>
              <a:xfrm>
                <a:off x="4689343" y="2680102"/>
                <a:ext cx="242173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D351F1-53F4-42BE-BF07-BAEA5E7A3CED}"/>
                </a:ext>
              </a:extLst>
            </p:cNvPr>
            <p:cNvGrpSpPr/>
            <p:nvPr/>
          </p:nvGrpSpPr>
          <p:grpSpPr>
            <a:xfrm>
              <a:off x="5439785" y="3107103"/>
              <a:ext cx="1312430" cy="276999"/>
              <a:chOff x="5179810" y="3490834"/>
              <a:chExt cx="1312430" cy="27699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40F174-4BB1-CF4B-A45D-ECFA63666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9810" y="3502167"/>
                <a:ext cx="254331" cy="254331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332782-B439-4CE0-9D3B-B2D2FE6CD7B7}"/>
                  </a:ext>
                </a:extLst>
              </p:cNvPr>
              <p:cNvSpPr txBox="1"/>
              <p:nvPr/>
            </p:nvSpPr>
            <p:spPr>
              <a:xfrm>
                <a:off x="5377000" y="3490834"/>
                <a:ext cx="1115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9D6"/>
                    </a:solidFill>
                  </a:rPr>
                  <a:t>Express Route</a:t>
                </a:r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3E70226E-378F-4E13-871B-DA44C590C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785" y="5811205"/>
            <a:ext cx="318379" cy="355875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F280B2D4-B39D-4166-B19F-038E32C7D5DA}"/>
              </a:ext>
            </a:extLst>
          </p:cNvPr>
          <p:cNvGrpSpPr/>
          <p:nvPr/>
        </p:nvGrpSpPr>
        <p:grpSpPr>
          <a:xfrm>
            <a:off x="8885182" y="1720172"/>
            <a:ext cx="883968" cy="1019896"/>
            <a:chOff x="8268168" y="1202315"/>
            <a:chExt cx="1122167" cy="1294723"/>
          </a:xfrm>
        </p:grpSpPr>
        <p:pic>
          <p:nvPicPr>
            <p:cNvPr id="1030" name="Picture 6" descr="Resultado de imagen para docker dtr">
              <a:extLst>
                <a:ext uri="{FF2B5EF4-FFF2-40B4-BE49-F238E27FC236}">
                  <a16:creationId xmlns:a16="http://schemas.microsoft.com/office/drawing/2014/main" id="{73A318A2-4BEB-46CF-9F80-0F4DC16F7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080" y="1202315"/>
              <a:ext cx="848343" cy="83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ECBB098-CB89-4772-AF77-87E4DF0A1124}"/>
                </a:ext>
              </a:extLst>
            </p:cNvPr>
            <p:cNvSpPr txBox="1"/>
            <p:nvPr/>
          </p:nvSpPr>
          <p:spPr>
            <a:xfrm>
              <a:off x="8268168" y="2035373"/>
              <a:ext cx="1122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Docker Trusted</a:t>
              </a:r>
            </a:p>
            <a:p>
              <a:pPr algn="ctr"/>
              <a:r>
                <a:rPr lang="en-US" sz="1200" dirty="0"/>
                <a:t>Registry</a:t>
              </a:r>
              <a:endParaRPr lang="en-US" sz="1600" dirty="0"/>
            </a:p>
          </p:txBody>
        </p:sp>
      </p:grpSp>
      <p:pic>
        <p:nvPicPr>
          <p:cNvPr id="1042" name="Picture 18" descr="http://www.citrixguru.com/wp-content/uploads/2018/06/microsoft-azure.png">
            <a:extLst>
              <a:ext uri="{FF2B5EF4-FFF2-40B4-BE49-F238E27FC236}">
                <a16:creationId xmlns:a16="http://schemas.microsoft.com/office/drawing/2014/main" id="{47BE59B0-2983-4217-B921-28919DA8C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t="32135" r="4850" b="32486"/>
          <a:stretch/>
        </p:blipFill>
        <p:spPr bwMode="auto">
          <a:xfrm>
            <a:off x="470435" y="6237624"/>
            <a:ext cx="1565891" cy="3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6CCF-C55B-48AF-BB7C-963BC2D6C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749" y="5797996"/>
            <a:ext cx="390145" cy="3901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213C6-7D41-428E-9B4A-913269C83EEC}"/>
              </a:ext>
            </a:extLst>
          </p:cNvPr>
          <p:cNvGrpSpPr/>
          <p:nvPr/>
        </p:nvGrpSpPr>
        <p:grpSpPr>
          <a:xfrm>
            <a:off x="7624183" y="3165896"/>
            <a:ext cx="722259" cy="946500"/>
            <a:chOff x="9978458" y="1388163"/>
            <a:chExt cx="681188" cy="892678"/>
          </a:xfrm>
        </p:grpSpPr>
        <p:pic>
          <p:nvPicPr>
            <p:cNvPr id="1050" name="Picture 26" descr="Resultado de imagen para atlassian bamboo">
              <a:extLst>
                <a:ext uri="{FF2B5EF4-FFF2-40B4-BE49-F238E27FC236}">
                  <a16:creationId xmlns:a16="http://schemas.microsoft.com/office/drawing/2014/main" id="{2C98DCA9-479D-457D-8FD1-A64A56E61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34" t="29869" r="-2661" b="31103"/>
            <a:stretch/>
          </p:blipFill>
          <p:spPr bwMode="auto">
            <a:xfrm>
              <a:off x="10024793" y="2145359"/>
              <a:ext cx="488579" cy="135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Resultado de imagen para atlassian bamboo logo">
              <a:extLst>
                <a:ext uri="{FF2B5EF4-FFF2-40B4-BE49-F238E27FC236}">
                  <a16:creationId xmlns:a16="http://schemas.microsoft.com/office/drawing/2014/main" id="{D6901EC8-B70D-486B-9CCB-E65432BCC5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41" r="25429"/>
            <a:stretch/>
          </p:blipFill>
          <p:spPr bwMode="auto">
            <a:xfrm>
              <a:off x="9978458" y="1388163"/>
              <a:ext cx="681188" cy="743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4A9FDAB-DAEE-4F68-B874-63CD2AAE454D}"/>
              </a:ext>
            </a:extLst>
          </p:cNvPr>
          <p:cNvCxnSpPr>
            <a:cxnSpLocks/>
          </p:cNvCxnSpPr>
          <p:nvPr/>
        </p:nvCxnSpPr>
        <p:spPr>
          <a:xfrm flipV="1">
            <a:off x="9944245" y="4210485"/>
            <a:ext cx="557281" cy="51054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D84DA4-14A7-498C-8692-85E1FCF0B1D4}"/>
              </a:ext>
            </a:extLst>
          </p:cNvPr>
          <p:cNvGrpSpPr/>
          <p:nvPr/>
        </p:nvGrpSpPr>
        <p:grpSpPr>
          <a:xfrm>
            <a:off x="1198022" y="2188920"/>
            <a:ext cx="622798" cy="1087528"/>
            <a:chOff x="3371601" y="1345083"/>
            <a:chExt cx="622798" cy="108752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B01DA54-138A-43C8-A42F-B3FBED6A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71601" y="1345083"/>
              <a:ext cx="622798" cy="622798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6606A49-D833-4F29-B53D-F6F667E07238}"/>
                </a:ext>
              </a:extLst>
            </p:cNvPr>
            <p:cNvSpPr/>
            <p:nvPr/>
          </p:nvSpPr>
          <p:spPr>
            <a:xfrm>
              <a:off x="3398307" y="20632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AKV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07E76C8-E294-47F0-A236-B3D4E2E4E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227" y="5665459"/>
            <a:ext cx="308329" cy="34464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E9DE1D8E-D4C3-49B5-8423-13543F65D244}"/>
              </a:ext>
            </a:extLst>
          </p:cNvPr>
          <p:cNvSpPr/>
          <p:nvPr/>
        </p:nvSpPr>
        <p:spPr>
          <a:xfrm>
            <a:off x="2819817" y="5691781"/>
            <a:ext cx="2348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Custom VNet – extending on-prem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0B32EA8-82E4-4216-A466-BEB0A741FE24}"/>
              </a:ext>
            </a:extLst>
          </p:cNvPr>
          <p:cNvGrpSpPr/>
          <p:nvPr/>
        </p:nvGrpSpPr>
        <p:grpSpPr>
          <a:xfrm>
            <a:off x="3239965" y="2632601"/>
            <a:ext cx="1220299" cy="2168793"/>
            <a:chOff x="2599882" y="1569436"/>
            <a:chExt cx="1604406" cy="2851453"/>
          </a:xfrm>
        </p:grpSpPr>
        <p:pic>
          <p:nvPicPr>
            <p:cNvPr id="1054" name="Picture 30" descr="Resultado de imagen para kubernetes pod icon">
              <a:extLst>
                <a:ext uri="{FF2B5EF4-FFF2-40B4-BE49-F238E27FC236}">
                  <a16:creationId xmlns:a16="http://schemas.microsoft.com/office/drawing/2014/main" id="{E70068C0-9ED9-494C-9A5C-F5F36FD8A7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2599882" y="1861308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30" descr="Resultado de imagen para kubernetes pod icon">
              <a:extLst>
                <a:ext uri="{FF2B5EF4-FFF2-40B4-BE49-F238E27FC236}">
                  <a16:creationId xmlns:a16="http://schemas.microsoft.com/office/drawing/2014/main" id="{716D66B8-D847-4E92-AA04-52541F5CBE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2599882" y="2433902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30" descr="Resultado de imagen para kubernetes pod icon">
              <a:extLst>
                <a:ext uri="{FF2B5EF4-FFF2-40B4-BE49-F238E27FC236}">
                  <a16:creationId xmlns:a16="http://schemas.microsoft.com/office/drawing/2014/main" id="{5E8BCF2F-E00D-4603-B2EF-AE1809094D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2599882" y="3579089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30" descr="Resultado de imagen para kubernetes pod icon">
              <a:extLst>
                <a:ext uri="{FF2B5EF4-FFF2-40B4-BE49-F238E27FC236}">
                  <a16:creationId xmlns:a16="http://schemas.microsoft.com/office/drawing/2014/main" id="{9F60F88C-B365-4962-AE64-2C0F77359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2599882" y="3006496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30" descr="Resultado de imagen para kubernetes pod icon">
              <a:extLst>
                <a:ext uri="{FF2B5EF4-FFF2-40B4-BE49-F238E27FC236}">
                  <a16:creationId xmlns:a16="http://schemas.microsoft.com/office/drawing/2014/main" id="{E849C939-A247-4933-BFBF-54C4F04C26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85411" y="1569436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30" descr="Resultado de imagen para kubernetes pod icon">
              <a:extLst>
                <a:ext uri="{FF2B5EF4-FFF2-40B4-BE49-F238E27FC236}">
                  <a16:creationId xmlns:a16="http://schemas.microsoft.com/office/drawing/2014/main" id="{F9416D3F-7C16-4218-A759-41EAF647F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85411" y="2142030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30" descr="Resultado de imagen para kubernetes pod icon">
              <a:extLst>
                <a:ext uri="{FF2B5EF4-FFF2-40B4-BE49-F238E27FC236}">
                  <a16:creationId xmlns:a16="http://schemas.microsoft.com/office/drawing/2014/main" id="{FBB855DE-1D5B-49F3-89ED-AE79C3FDB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85411" y="3287217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30" descr="Resultado de imagen para kubernetes pod icon">
              <a:extLst>
                <a:ext uri="{FF2B5EF4-FFF2-40B4-BE49-F238E27FC236}">
                  <a16:creationId xmlns:a16="http://schemas.microsoft.com/office/drawing/2014/main" id="{44DC695F-8586-41F1-90DA-40A9D6C9B8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85411" y="2714624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30" descr="Resultado de imagen para kubernetes pod icon">
              <a:extLst>
                <a:ext uri="{FF2B5EF4-FFF2-40B4-BE49-F238E27FC236}">
                  <a16:creationId xmlns:a16="http://schemas.microsoft.com/office/drawing/2014/main" id="{06654BC5-C928-43ED-AE60-63CD1122C5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575325" y="1855598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30" descr="Resultado de imagen para kubernetes pod icon">
              <a:extLst>
                <a:ext uri="{FF2B5EF4-FFF2-40B4-BE49-F238E27FC236}">
                  <a16:creationId xmlns:a16="http://schemas.microsoft.com/office/drawing/2014/main" id="{D3792390-4E0E-4C05-88B3-7063FBBDF2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575325" y="2428192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30" descr="Resultado de imagen para kubernetes pod icon">
              <a:extLst>
                <a:ext uri="{FF2B5EF4-FFF2-40B4-BE49-F238E27FC236}">
                  <a16:creationId xmlns:a16="http://schemas.microsoft.com/office/drawing/2014/main" id="{AC21D73C-B40C-4A49-B341-9791A3799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575325" y="3573379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30" descr="Resultado de imagen para kubernetes pod icon">
              <a:extLst>
                <a:ext uri="{FF2B5EF4-FFF2-40B4-BE49-F238E27FC236}">
                  <a16:creationId xmlns:a16="http://schemas.microsoft.com/office/drawing/2014/main" id="{2B7D0BC3-8461-4879-8BA2-3BD515E463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575325" y="3000786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0" descr="Resultado de imagen para kubernetes pod icon">
              <a:extLst>
                <a:ext uri="{FF2B5EF4-FFF2-40B4-BE49-F238E27FC236}">
                  <a16:creationId xmlns:a16="http://schemas.microsoft.com/office/drawing/2014/main" id="{3143FBD9-D356-4166-9F03-76DE9B4758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90651" y="3855882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1134C95-636B-4DD7-B2C1-552303C4876B}"/>
              </a:ext>
            </a:extLst>
          </p:cNvPr>
          <p:cNvSpPr/>
          <p:nvPr/>
        </p:nvSpPr>
        <p:spPr>
          <a:xfrm>
            <a:off x="2807520" y="4765012"/>
            <a:ext cx="2060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Applications running K8s pods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81FE66F-5679-4CA7-ABD2-D1B50E8C50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61665" y="4219170"/>
            <a:ext cx="557281" cy="51054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2C136736-B095-4A88-AB99-17E104155842}"/>
              </a:ext>
            </a:extLst>
          </p:cNvPr>
          <p:cNvSpPr/>
          <p:nvPr/>
        </p:nvSpPr>
        <p:spPr>
          <a:xfrm flipH="1">
            <a:off x="4943739" y="3547513"/>
            <a:ext cx="2171220" cy="819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E10328B-AF41-4766-B325-18D2D44CAA45}"/>
              </a:ext>
            </a:extLst>
          </p:cNvPr>
          <p:cNvSpPr/>
          <p:nvPr/>
        </p:nvSpPr>
        <p:spPr>
          <a:xfrm>
            <a:off x="5322474" y="3588277"/>
            <a:ext cx="1553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Application deployment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9311F3BE-EB4E-4E5F-8B2E-69B40DEDC51D}"/>
              </a:ext>
            </a:extLst>
          </p:cNvPr>
          <p:cNvSpPr/>
          <p:nvPr/>
        </p:nvSpPr>
        <p:spPr>
          <a:xfrm rot="8470712" flipH="1">
            <a:off x="7940644" y="2724160"/>
            <a:ext cx="928394" cy="595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4921BBF-516B-4329-8C2C-DEC288AE0C73}"/>
              </a:ext>
            </a:extLst>
          </p:cNvPr>
          <p:cNvSpPr/>
          <p:nvPr/>
        </p:nvSpPr>
        <p:spPr>
          <a:xfrm>
            <a:off x="7569706" y="2421614"/>
            <a:ext cx="101983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Image building 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and hosting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67B51-2C2B-4A1B-9621-C86777ACA199}"/>
              </a:ext>
            </a:extLst>
          </p:cNvPr>
          <p:cNvCxnSpPr>
            <a:cxnSpLocks/>
          </p:cNvCxnSpPr>
          <p:nvPr/>
        </p:nvCxnSpPr>
        <p:spPr>
          <a:xfrm flipV="1">
            <a:off x="9362782" y="3165896"/>
            <a:ext cx="0" cy="99886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3CEDE313-857A-4281-881B-B015053B06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33370" y="3285764"/>
            <a:ext cx="643868" cy="643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41FC06-6319-4A98-92A8-9FCEF3D2E6D0}"/>
              </a:ext>
            </a:extLst>
          </p:cNvPr>
          <p:cNvSpPr/>
          <p:nvPr/>
        </p:nvSpPr>
        <p:spPr>
          <a:xfrm>
            <a:off x="10167767" y="3857058"/>
            <a:ext cx="975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Internal APIs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515D17-CBA8-4EA3-9B2B-AE1306A3E28C}"/>
              </a:ext>
            </a:extLst>
          </p:cNvPr>
          <p:cNvSpPr txBox="1"/>
          <p:nvPr/>
        </p:nvSpPr>
        <p:spPr>
          <a:xfrm>
            <a:off x="360328" y="328198"/>
            <a:ext cx="828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Azure Kubernetes Service in hybrid scenario</a:t>
            </a:r>
          </a:p>
        </p:txBody>
      </p:sp>
    </p:spTree>
    <p:extLst>
      <p:ext uri="{BB962C8B-B14F-4D97-AF65-F5344CB8AC3E}">
        <p14:creationId xmlns:p14="http://schemas.microsoft.com/office/powerpoint/2010/main" val="22149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BE21B2A0-63B8-4EB3-96D4-312A6780C7D6}"/>
              </a:ext>
            </a:extLst>
          </p:cNvPr>
          <p:cNvSpPr/>
          <p:nvPr/>
        </p:nvSpPr>
        <p:spPr>
          <a:xfrm>
            <a:off x="2531694" y="1517304"/>
            <a:ext cx="2636843" cy="44767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A6EDA3-07D5-0D42-A249-2E43CF02876B}"/>
              </a:ext>
            </a:extLst>
          </p:cNvPr>
          <p:cNvSpPr/>
          <p:nvPr/>
        </p:nvSpPr>
        <p:spPr>
          <a:xfrm>
            <a:off x="531394" y="1286491"/>
            <a:ext cx="4785458" cy="4880589"/>
          </a:xfrm>
          <a:prstGeom prst="rect">
            <a:avLst/>
          </a:prstGeom>
          <a:noFill/>
          <a:ln w="28575">
            <a:solidFill>
              <a:srgbClr val="2273B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AA7733-FD88-EC45-B555-7682BC4F5078}"/>
              </a:ext>
            </a:extLst>
          </p:cNvPr>
          <p:cNvGrpSpPr/>
          <p:nvPr/>
        </p:nvGrpSpPr>
        <p:grpSpPr>
          <a:xfrm>
            <a:off x="1224727" y="4183694"/>
            <a:ext cx="569388" cy="879205"/>
            <a:chOff x="4217942" y="3389408"/>
            <a:chExt cx="569388" cy="87920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D8A52D-849B-9C42-8A27-D3DA6C92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942" y="3389408"/>
              <a:ext cx="569388" cy="56938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9379B-12BB-E241-B5BD-0FF61C0F9DEA}"/>
                </a:ext>
              </a:extLst>
            </p:cNvPr>
            <p:cNvSpPr txBox="1"/>
            <p:nvPr/>
          </p:nvSpPr>
          <p:spPr>
            <a:xfrm>
              <a:off x="4231793" y="3899281"/>
              <a:ext cx="54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AKS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421449F-9B38-42A6-AAD8-B73237E902EA}"/>
              </a:ext>
            </a:extLst>
          </p:cNvPr>
          <p:cNvSpPr/>
          <p:nvPr/>
        </p:nvSpPr>
        <p:spPr>
          <a:xfrm>
            <a:off x="6842000" y="1251582"/>
            <a:ext cx="4901640" cy="495040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14EBA76-75A7-49FE-93D5-1E7116C90C97}"/>
              </a:ext>
            </a:extLst>
          </p:cNvPr>
          <p:cNvGrpSpPr/>
          <p:nvPr/>
        </p:nvGrpSpPr>
        <p:grpSpPr>
          <a:xfrm>
            <a:off x="8927947" y="4693567"/>
            <a:ext cx="1150449" cy="1409644"/>
            <a:chOff x="10383365" y="3927235"/>
            <a:chExt cx="1323213" cy="1365919"/>
          </a:xfrm>
        </p:grpSpPr>
        <p:pic>
          <p:nvPicPr>
            <p:cNvPr id="1032" name="Picture 8" descr="Resultado de imagen para datacenter png">
              <a:extLst>
                <a:ext uri="{FF2B5EF4-FFF2-40B4-BE49-F238E27FC236}">
                  <a16:creationId xmlns:a16="http://schemas.microsoft.com/office/drawing/2014/main" id="{79B4C59D-0D79-4DA8-977E-E87DD0D97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497" y="3927235"/>
              <a:ext cx="1089903" cy="1089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261CC2-1E58-42FE-9CF0-3C31C69E3949}"/>
                </a:ext>
              </a:extLst>
            </p:cNvPr>
            <p:cNvSpPr txBox="1"/>
            <p:nvPr/>
          </p:nvSpPr>
          <p:spPr>
            <a:xfrm>
              <a:off x="10383365" y="4955260"/>
              <a:ext cx="1323213" cy="33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Datacenter</a:t>
              </a:r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7F6649F-AF50-40E2-9058-97370B1D20CB}"/>
              </a:ext>
            </a:extLst>
          </p:cNvPr>
          <p:cNvSpPr txBox="1"/>
          <p:nvPr/>
        </p:nvSpPr>
        <p:spPr>
          <a:xfrm>
            <a:off x="6735641" y="6197016"/>
            <a:ext cx="101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On-Prem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FCF1F0-B936-4FF8-A818-786C4A4BA6D3}"/>
              </a:ext>
            </a:extLst>
          </p:cNvPr>
          <p:cNvGrpSpPr/>
          <p:nvPr/>
        </p:nvGrpSpPr>
        <p:grpSpPr>
          <a:xfrm>
            <a:off x="4868559" y="3446199"/>
            <a:ext cx="2421734" cy="724957"/>
            <a:chOff x="4885133" y="2659145"/>
            <a:chExt cx="2421734" cy="72495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808B58-8710-470E-B735-D6BC0348FD1D}"/>
                </a:ext>
              </a:extLst>
            </p:cNvPr>
            <p:cNvGrpSpPr/>
            <p:nvPr/>
          </p:nvGrpSpPr>
          <p:grpSpPr>
            <a:xfrm>
              <a:off x="4885133" y="2659145"/>
              <a:ext cx="2421734" cy="399275"/>
              <a:chOff x="4689343" y="2663639"/>
              <a:chExt cx="2421734" cy="39927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D843279-F343-452C-AB98-D70E608D30D5}"/>
                  </a:ext>
                </a:extLst>
              </p:cNvPr>
              <p:cNvSpPr/>
              <p:nvPr/>
            </p:nvSpPr>
            <p:spPr>
              <a:xfrm>
                <a:off x="4764525" y="2663639"/>
                <a:ext cx="2251064" cy="3992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418C6B7-2737-48D5-9A03-FFAA5E1F4CC9}"/>
                  </a:ext>
                </a:extLst>
              </p:cNvPr>
              <p:cNvSpPr/>
              <p:nvPr/>
            </p:nvSpPr>
            <p:spPr>
              <a:xfrm>
                <a:off x="4689343" y="2680102"/>
                <a:ext cx="242173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D351F1-53F4-42BE-BF07-BAEA5E7A3CED}"/>
                </a:ext>
              </a:extLst>
            </p:cNvPr>
            <p:cNvGrpSpPr/>
            <p:nvPr/>
          </p:nvGrpSpPr>
          <p:grpSpPr>
            <a:xfrm>
              <a:off x="5439785" y="3107103"/>
              <a:ext cx="1312430" cy="276999"/>
              <a:chOff x="5179810" y="3490834"/>
              <a:chExt cx="1312430" cy="27699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40F174-4BB1-CF4B-A45D-ECFA63666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9810" y="3502167"/>
                <a:ext cx="254331" cy="254331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332782-B439-4CE0-9D3B-B2D2FE6CD7B7}"/>
                  </a:ext>
                </a:extLst>
              </p:cNvPr>
              <p:cNvSpPr txBox="1"/>
              <p:nvPr/>
            </p:nvSpPr>
            <p:spPr>
              <a:xfrm>
                <a:off x="5377000" y="3490834"/>
                <a:ext cx="1115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9D6"/>
                    </a:solidFill>
                  </a:rPr>
                  <a:t>Express Route</a:t>
                </a:r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3E70226E-378F-4E13-871B-DA44C590C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785" y="5811205"/>
            <a:ext cx="318379" cy="355875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466FC07-D090-4C9F-AA9D-EA4AF4CBDFFD}"/>
              </a:ext>
            </a:extLst>
          </p:cNvPr>
          <p:cNvGrpSpPr/>
          <p:nvPr/>
        </p:nvGrpSpPr>
        <p:grpSpPr>
          <a:xfrm>
            <a:off x="10238611" y="3007115"/>
            <a:ext cx="1149338" cy="1264062"/>
            <a:chOff x="8678726" y="3341263"/>
            <a:chExt cx="1149338" cy="1264062"/>
          </a:xfrm>
        </p:grpSpPr>
        <p:pic>
          <p:nvPicPr>
            <p:cNvPr id="1036" name="Picture 12" descr="Resultado de imagen para docker swarm">
              <a:extLst>
                <a:ext uri="{FF2B5EF4-FFF2-40B4-BE49-F238E27FC236}">
                  <a16:creationId xmlns:a16="http://schemas.microsoft.com/office/drawing/2014/main" id="{9D4D1153-928B-4A39-A9DB-5DB57E472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8726" y="3341263"/>
              <a:ext cx="1149338" cy="956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31DB6A1-6374-4A2A-8AB4-BE2809A42747}"/>
                </a:ext>
              </a:extLst>
            </p:cNvPr>
            <p:cNvSpPr txBox="1"/>
            <p:nvPr/>
          </p:nvSpPr>
          <p:spPr>
            <a:xfrm>
              <a:off x="8849343" y="4143660"/>
              <a:ext cx="808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Docker EE</a:t>
              </a:r>
            </a:p>
            <a:p>
              <a:pPr algn="ctr"/>
              <a:r>
                <a:rPr lang="en-US" sz="1200" dirty="0"/>
                <a:t>Swarm</a:t>
              </a:r>
              <a:endParaRPr lang="en-US" sz="16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280B2D4-B39D-4166-B19F-038E32C7D5DA}"/>
              </a:ext>
            </a:extLst>
          </p:cNvPr>
          <p:cNvGrpSpPr/>
          <p:nvPr/>
        </p:nvGrpSpPr>
        <p:grpSpPr>
          <a:xfrm>
            <a:off x="8885182" y="1720172"/>
            <a:ext cx="883968" cy="1019896"/>
            <a:chOff x="8268168" y="1202315"/>
            <a:chExt cx="1122167" cy="1294723"/>
          </a:xfrm>
        </p:grpSpPr>
        <p:pic>
          <p:nvPicPr>
            <p:cNvPr id="1030" name="Picture 6" descr="Resultado de imagen para docker dtr">
              <a:extLst>
                <a:ext uri="{FF2B5EF4-FFF2-40B4-BE49-F238E27FC236}">
                  <a16:creationId xmlns:a16="http://schemas.microsoft.com/office/drawing/2014/main" id="{73A318A2-4BEB-46CF-9F80-0F4DC16F7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080" y="1202315"/>
              <a:ext cx="848343" cy="83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ECBB098-CB89-4772-AF77-87E4DF0A1124}"/>
                </a:ext>
              </a:extLst>
            </p:cNvPr>
            <p:cNvSpPr txBox="1"/>
            <p:nvPr/>
          </p:nvSpPr>
          <p:spPr>
            <a:xfrm>
              <a:off x="8268168" y="2035373"/>
              <a:ext cx="1122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Docker Trusted</a:t>
              </a:r>
            </a:p>
            <a:p>
              <a:pPr algn="ctr"/>
              <a:r>
                <a:rPr lang="en-US" sz="1200" dirty="0"/>
                <a:t>Registry</a:t>
              </a:r>
              <a:endParaRPr lang="en-US" sz="1600" dirty="0"/>
            </a:p>
          </p:txBody>
        </p:sp>
      </p:grpSp>
      <p:pic>
        <p:nvPicPr>
          <p:cNvPr id="1042" name="Picture 18" descr="http://www.citrixguru.com/wp-content/uploads/2018/06/microsoft-azure.png">
            <a:extLst>
              <a:ext uri="{FF2B5EF4-FFF2-40B4-BE49-F238E27FC236}">
                <a16:creationId xmlns:a16="http://schemas.microsoft.com/office/drawing/2014/main" id="{47BE59B0-2983-4217-B921-28919DA8C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t="32135" r="4850" b="32486"/>
          <a:stretch/>
        </p:blipFill>
        <p:spPr bwMode="auto">
          <a:xfrm>
            <a:off x="470435" y="6237624"/>
            <a:ext cx="1565891" cy="3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6CCF-C55B-48AF-BB7C-963BC2D6C9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749" y="5797996"/>
            <a:ext cx="390145" cy="3901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213C6-7D41-428E-9B4A-913269C83EEC}"/>
              </a:ext>
            </a:extLst>
          </p:cNvPr>
          <p:cNvGrpSpPr/>
          <p:nvPr/>
        </p:nvGrpSpPr>
        <p:grpSpPr>
          <a:xfrm>
            <a:off x="7624183" y="3165896"/>
            <a:ext cx="722259" cy="946500"/>
            <a:chOff x="9978458" y="1388163"/>
            <a:chExt cx="681188" cy="892678"/>
          </a:xfrm>
        </p:grpSpPr>
        <p:pic>
          <p:nvPicPr>
            <p:cNvPr id="1050" name="Picture 26" descr="Resultado de imagen para atlassian bamboo">
              <a:extLst>
                <a:ext uri="{FF2B5EF4-FFF2-40B4-BE49-F238E27FC236}">
                  <a16:creationId xmlns:a16="http://schemas.microsoft.com/office/drawing/2014/main" id="{2C98DCA9-479D-457D-8FD1-A64A56E61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34" t="29869" r="-2661" b="31103"/>
            <a:stretch/>
          </p:blipFill>
          <p:spPr bwMode="auto">
            <a:xfrm>
              <a:off x="10024793" y="2145359"/>
              <a:ext cx="488579" cy="135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Resultado de imagen para atlassian bamboo logo">
              <a:extLst>
                <a:ext uri="{FF2B5EF4-FFF2-40B4-BE49-F238E27FC236}">
                  <a16:creationId xmlns:a16="http://schemas.microsoft.com/office/drawing/2014/main" id="{D6901EC8-B70D-486B-9CCB-E65432BCC5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41" r="25429"/>
            <a:stretch/>
          </p:blipFill>
          <p:spPr bwMode="auto">
            <a:xfrm>
              <a:off x="9978458" y="1388163"/>
              <a:ext cx="681188" cy="743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4A9FDAB-DAEE-4F68-B874-63CD2AAE454D}"/>
              </a:ext>
            </a:extLst>
          </p:cNvPr>
          <p:cNvCxnSpPr>
            <a:cxnSpLocks/>
          </p:cNvCxnSpPr>
          <p:nvPr/>
        </p:nvCxnSpPr>
        <p:spPr>
          <a:xfrm flipV="1">
            <a:off x="9944245" y="4210485"/>
            <a:ext cx="557281" cy="51054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D84DA4-14A7-498C-8692-85E1FCF0B1D4}"/>
              </a:ext>
            </a:extLst>
          </p:cNvPr>
          <p:cNvGrpSpPr/>
          <p:nvPr/>
        </p:nvGrpSpPr>
        <p:grpSpPr>
          <a:xfrm>
            <a:off x="1198022" y="2188920"/>
            <a:ext cx="622798" cy="1087528"/>
            <a:chOff x="3371601" y="1345083"/>
            <a:chExt cx="622798" cy="108752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B01DA54-138A-43C8-A42F-B3FBED6A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71601" y="1345083"/>
              <a:ext cx="622798" cy="622798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6606A49-D833-4F29-B53D-F6F667E07238}"/>
                </a:ext>
              </a:extLst>
            </p:cNvPr>
            <p:cNvSpPr/>
            <p:nvPr/>
          </p:nvSpPr>
          <p:spPr>
            <a:xfrm>
              <a:off x="3398307" y="20632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AKV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07E76C8-E294-47F0-A236-B3D4E2E4E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227" y="5665459"/>
            <a:ext cx="308329" cy="34464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E9DE1D8E-D4C3-49B5-8423-13543F65D244}"/>
              </a:ext>
            </a:extLst>
          </p:cNvPr>
          <p:cNvSpPr/>
          <p:nvPr/>
        </p:nvSpPr>
        <p:spPr>
          <a:xfrm>
            <a:off x="2819817" y="5691781"/>
            <a:ext cx="2348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Custom VNet – extending on-prem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0B32EA8-82E4-4216-A466-BEB0A741FE24}"/>
              </a:ext>
            </a:extLst>
          </p:cNvPr>
          <p:cNvGrpSpPr/>
          <p:nvPr/>
        </p:nvGrpSpPr>
        <p:grpSpPr>
          <a:xfrm>
            <a:off x="3239965" y="2632601"/>
            <a:ext cx="1220299" cy="2168793"/>
            <a:chOff x="2599882" y="1569436"/>
            <a:chExt cx="1604406" cy="2851453"/>
          </a:xfrm>
        </p:grpSpPr>
        <p:pic>
          <p:nvPicPr>
            <p:cNvPr id="1054" name="Picture 30" descr="Resultado de imagen para kubernetes pod icon">
              <a:extLst>
                <a:ext uri="{FF2B5EF4-FFF2-40B4-BE49-F238E27FC236}">
                  <a16:creationId xmlns:a16="http://schemas.microsoft.com/office/drawing/2014/main" id="{E70068C0-9ED9-494C-9A5C-F5F36FD8A7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2599882" y="1861308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30" descr="Resultado de imagen para kubernetes pod icon">
              <a:extLst>
                <a:ext uri="{FF2B5EF4-FFF2-40B4-BE49-F238E27FC236}">
                  <a16:creationId xmlns:a16="http://schemas.microsoft.com/office/drawing/2014/main" id="{716D66B8-D847-4E92-AA04-52541F5CBE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2599882" y="2433902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30" descr="Resultado de imagen para kubernetes pod icon">
              <a:extLst>
                <a:ext uri="{FF2B5EF4-FFF2-40B4-BE49-F238E27FC236}">
                  <a16:creationId xmlns:a16="http://schemas.microsoft.com/office/drawing/2014/main" id="{5E8BCF2F-E00D-4603-B2EF-AE1809094D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2599882" y="3579089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30" descr="Resultado de imagen para kubernetes pod icon">
              <a:extLst>
                <a:ext uri="{FF2B5EF4-FFF2-40B4-BE49-F238E27FC236}">
                  <a16:creationId xmlns:a16="http://schemas.microsoft.com/office/drawing/2014/main" id="{9F60F88C-B365-4962-AE64-2C0F77359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2599882" y="3006496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30" descr="Resultado de imagen para kubernetes pod icon">
              <a:extLst>
                <a:ext uri="{FF2B5EF4-FFF2-40B4-BE49-F238E27FC236}">
                  <a16:creationId xmlns:a16="http://schemas.microsoft.com/office/drawing/2014/main" id="{E849C939-A247-4933-BFBF-54C4F04C26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85411" y="1569436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30" descr="Resultado de imagen para kubernetes pod icon">
              <a:extLst>
                <a:ext uri="{FF2B5EF4-FFF2-40B4-BE49-F238E27FC236}">
                  <a16:creationId xmlns:a16="http://schemas.microsoft.com/office/drawing/2014/main" id="{F9416D3F-7C16-4218-A759-41EAF647F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85411" y="2142030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30" descr="Resultado de imagen para kubernetes pod icon">
              <a:extLst>
                <a:ext uri="{FF2B5EF4-FFF2-40B4-BE49-F238E27FC236}">
                  <a16:creationId xmlns:a16="http://schemas.microsoft.com/office/drawing/2014/main" id="{FBB855DE-1D5B-49F3-89ED-AE79C3FDB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85411" y="3287217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30" descr="Resultado de imagen para kubernetes pod icon">
              <a:extLst>
                <a:ext uri="{FF2B5EF4-FFF2-40B4-BE49-F238E27FC236}">
                  <a16:creationId xmlns:a16="http://schemas.microsoft.com/office/drawing/2014/main" id="{44DC695F-8586-41F1-90DA-40A9D6C9B8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85411" y="2714624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30" descr="Resultado de imagen para kubernetes pod icon">
              <a:extLst>
                <a:ext uri="{FF2B5EF4-FFF2-40B4-BE49-F238E27FC236}">
                  <a16:creationId xmlns:a16="http://schemas.microsoft.com/office/drawing/2014/main" id="{06654BC5-C928-43ED-AE60-63CD1122C5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575325" y="1855598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30" descr="Resultado de imagen para kubernetes pod icon">
              <a:extLst>
                <a:ext uri="{FF2B5EF4-FFF2-40B4-BE49-F238E27FC236}">
                  <a16:creationId xmlns:a16="http://schemas.microsoft.com/office/drawing/2014/main" id="{D3792390-4E0E-4C05-88B3-7063FBBDF2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575325" y="2428192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30" descr="Resultado de imagen para kubernetes pod icon">
              <a:extLst>
                <a:ext uri="{FF2B5EF4-FFF2-40B4-BE49-F238E27FC236}">
                  <a16:creationId xmlns:a16="http://schemas.microsoft.com/office/drawing/2014/main" id="{AC21D73C-B40C-4A49-B341-9791A3799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575325" y="3573379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30" descr="Resultado de imagen para kubernetes pod icon">
              <a:extLst>
                <a:ext uri="{FF2B5EF4-FFF2-40B4-BE49-F238E27FC236}">
                  <a16:creationId xmlns:a16="http://schemas.microsoft.com/office/drawing/2014/main" id="{2B7D0BC3-8461-4879-8BA2-3BD515E463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575325" y="3000786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0" descr="Resultado de imagen para kubernetes pod icon">
              <a:extLst>
                <a:ext uri="{FF2B5EF4-FFF2-40B4-BE49-F238E27FC236}">
                  <a16:creationId xmlns:a16="http://schemas.microsoft.com/office/drawing/2014/main" id="{3143FBD9-D356-4166-9F03-76DE9B4758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7417" y1="40260" x2="57417" y2="40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9338" r="9338" b="9333"/>
            <a:stretch/>
          </p:blipFill>
          <p:spPr bwMode="auto">
            <a:xfrm>
              <a:off x="3090651" y="3855882"/>
              <a:ext cx="628963" cy="56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1134C95-636B-4DD7-B2C1-552303C4876B}"/>
              </a:ext>
            </a:extLst>
          </p:cNvPr>
          <p:cNvSpPr/>
          <p:nvPr/>
        </p:nvSpPr>
        <p:spPr>
          <a:xfrm>
            <a:off x="2807520" y="4765012"/>
            <a:ext cx="2060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Applications running K8s pods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81FE66F-5679-4CA7-ABD2-D1B50E8C50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61665" y="4219170"/>
            <a:ext cx="557281" cy="51054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EA852DE-28A2-4E54-B9B8-E0103F6106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7948" y="2690489"/>
            <a:ext cx="557281" cy="51054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2C136736-B095-4A88-AB99-17E104155842}"/>
              </a:ext>
            </a:extLst>
          </p:cNvPr>
          <p:cNvSpPr/>
          <p:nvPr/>
        </p:nvSpPr>
        <p:spPr>
          <a:xfrm flipH="1">
            <a:off x="4943739" y="3547513"/>
            <a:ext cx="2171220" cy="819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E10328B-AF41-4766-B325-18D2D44CAA45}"/>
              </a:ext>
            </a:extLst>
          </p:cNvPr>
          <p:cNvSpPr/>
          <p:nvPr/>
        </p:nvSpPr>
        <p:spPr>
          <a:xfrm>
            <a:off x="5322474" y="3588277"/>
            <a:ext cx="1553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Application deployment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9311F3BE-EB4E-4E5F-8B2E-69B40DEDC51D}"/>
              </a:ext>
            </a:extLst>
          </p:cNvPr>
          <p:cNvSpPr/>
          <p:nvPr/>
        </p:nvSpPr>
        <p:spPr>
          <a:xfrm rot="8470712" flipH="1">
            <a:off x="7940644" y="2724160"/>
            <a:ext cx="928394" cy="595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4921BBF-516B-4329-8C2C-DEC288AE0C73}"/>
              </a:ext>
            </a:extLst>
          </p:cNvPr>
          <p:cNvSpPr/>
          <p:nvPr/>
        </p:nvSpPr>
        <p:spPr>
          <a:xfrm>
            <a:off x="7569706" y="2421614"/>
            <a:ext cx="101983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Image building 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and hosting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3CD71BE-8507-40F1-83B6-AA2CC97C432D}"/>
              </a:ext>
            </a:extLst>
          </p:cNvPr>
          <p:cNvSpPr txBox="1"/>
          <p:nvPr/>
        </p:nvSpPr>
        <p:spPr>
          <a:xfrm>
            <a:off x="360328" y="328198"/>
            <a:ext cx="828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Azure Kubernetes Service in hybrid scenario</a:t>
            </a:r>
          </a:p>
        </p:txBody>
      </p:sp>
    </p:spTree>
    <p:extLst>
      <p:ext uri="{BB962C8B-B14F-4D97-AF65-F5344CB8AC3E}">
        <p14:creationId xmlns:p14="http://schemas.microsoft.com/office/powerpoint/2010/main" val="295437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Medina Bolanos Cacho</dc:creator>
  <cp:lastModifiedBy>Bruno Medina Bolanos Cacho</cp:lastModifiedBy>
  <cp:revision>22</cp:revision>
  <dcterms:created xsi:type="dcterms:W3CDTF">2018-06-22T07:51:08Z</dcterms:created>
  <dcterms:modified xsi:type="dcterms:W3CDTF">2018-08-03T20:46:17Z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brmedi@microsoft.com</vt:lpwstr>
  </property>
  <property fmtid="{D5CDD505-2E9C-101B-9397-08002B2CF9AE}" pid="5" name="MSIP_Label_f42aa342-8706-4288-bd11-ebb85995028c_SetDate">
    <vt:lpwstr>2018-08-03T18:17:08.1721887Z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