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04"/>
  </p:normalViewPr>
  <p:slideViewPr>
    <p:cSldViewPr snapToGrid="0" snapToObjects="1">
      <p:cViewPr>
        <p:scale>
          <a:sx n="125" d="100"/>
          <a:sy n="125" d="100"/>
        </p:scale>
        <p:origin x="-97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4D6-49D8-B141-BC18-EE254247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2AA-568F-A54E-879C-9555D8954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4015-12F6-D64B-BD9C-FA72683B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0B24-6E9B-9745-9AFA-83845C44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E7F9-ACF6-1746-BA9A-1B8D8264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6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3D36-1ED7-0348-87F3-9D3D6E4F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BBE2-69BC-2C49-AF78-1FBE79FA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970F-0247-B547-92ED-487C9410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50D-93B1-9046-92A4-37F4891F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981-4D7C-EE43-AC87-7A3EE1A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61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D9F8C-AC33-974C-AE91-93202AD9E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76061-5671-CB4A-BA59-C823DF76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845E-F113-834A-9B6C-151DF1CB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AA80-0063-0846-B2BC-CDF7215E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81DE-1C73-C440-A44E-92C937A0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6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2F3A-2ED3-D74C-AF57-9D9C42C8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8AC3-F455-ED44-9F76-BE7A8EEE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983F-ADF5-B344-9645-827F776E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690E-8F9D-D647-9977-5D1C4864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C0B6-17CA-3842-96B1-62A5A40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788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661F-598D-7843-8849-52473C94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68DE-4A8A-A241-AA00-BEC67DC8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CBA6-D3C4-8745-8E68-60ADA389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245F-1D85-8348-98CD-E94E754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FC03-08EE-D046-AE02-AF621E6F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74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721-4A41-1A40-88B1-17140E8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2867-50E9-C54E-B792-F43991307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86FB3-F1CD-6B44-8E8E-62F340BA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10AA6-2DA3-0F42-B8D9-DBD6367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76B-0054-A04C-B8BC-AB61F8F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374E-59D5-AE49-BBE5-FDF9242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85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D3CE-133C-5B42-8E6A-3CAB8B5A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B442-9285-9D4F-820C-E3D0652B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6F9B9-9571-3341-A9D6-CAAE4448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6218-7595-5544-864B-06A42137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5FE51-08A6-F545-8AEF-C35B1A33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7E928-87A3-9545-810F-DDE73C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1BCDA-1A5C-2C42-A3A6-CB787E60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06DC1-E233-394E-8EAD-D7A1A13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224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8D91-FCC7-BE41-A0E8-F0B2B2B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BF63-0FC3-3C4B-8B33-8738831D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464A1-5C2E-3542-964E-63816DBC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3C5-89AE-144A-A628-07DD56E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78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D91F-5DE5-5E46-A3AD-AADD5E4D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E5ACC-22CA-E549-863C-5A8E8158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064B-02AA-904F-9914-D3C3655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4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96A7-1690-4346-BE9D-09BD155B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B7FA-DF37-7741-A376-59FF4859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C7DE-CEAE-F04A-B4B8-E629A8D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D6E1-E85A-A746-B4E4-74CAE1BE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1712-A6E1-A440-A34D-44237A2B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EAFA-E59B-1844-8F6F-59620830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52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F0F8-1766-CE4D-A3E2-58E91C29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D52D-30F0-9146-84A2-8A8ACAB38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4BED7-ED55-F149-A077-5AF69736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A8D9-BB48-3348-99C0-CCA78DF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A226-B848-554D-956F-4EC450E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6247-C553-EE4F-97D5-7AE6873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B4FF-023B-A945-9446-45DF75F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7851-FF17-4D4C-B1E7-98177341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508C-6925-6E44-9F75-A4E3FDB6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05EE-BB63-CD43-8099-79DE1D15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AE07-1A1C-704F-8C4C-EB59420B8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57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D843279-F343-452C-AB98-D70E608D30D5}"/>
              </a:ext>
            </a:extLst>
          </p:cNvPr>
          <p:cNvSpPr/>
          <p:nvPr/>
        </p:nvSpPr>
        <p:spPr>
          <a:xfrm>
            <a:off x="4825084" y="2563280"/>
            <a:ext cx="2251064" cy="39927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A6EDA3-07D5-0D42-A249-2E43CF02876B}"/>
              </a:ext>
            </a:extLst>
          </p:cNvPr>
          <p:cNvSpPr/>
          <p:nvPr/>
        </p:nvSpPr>
        <p:spPr>
          <a:xfrm>
            <a:off x="1069865" y="499437"/>
            <a:ext cx="3966466" cy="488058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AA7733-FD88-EC45-B555-7682BC4F5078}"/>
              </a:ext>
            </a:extLst>
          </p:cNvPr>
          <p:cNvGrpSpPr/>
          <p:nvPr/>
        </p:nvGrpSpPr>
        <p:grpSpPr>
          <a:xfrm>
            <a:off x="2278398" y="1585611"/>
            <a:ext cx="774700" cy="1105367"/>
            <a:chOff x="3996582" y="3163246"/>
            <a:chExt cx="774700" cy="110536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D8A52D-849B-9C42-8A27-D3DA6C92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6582" y="3163246"/>
              <a:ext cx="774700" cy="7747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9379B-12BB-E241-B5BD-0FF61C0F9DEA}"/>
                </a:ext>
              </a:extLst>
            </p:cNvPr>
            <p:cNvSpPr txBox="1"/>
            <p:nvPr/>
          </p:nvSpPr>
          <p:spPr>
            <a:xfrm>
              <a:off x="4111294" y="3899281"/>
              <a:ext cx="54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AKS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33D7E6-8F6F-B74A-B196-E43758E0AC9C}"/>
              </a:ext>
            </a:extLst>
          </p:cNvPr>
          <p:cNvGrpSpPr/>
          <p:nvPr/>
        </p:nvGrpSpPr>
        <p:grpSpPr>
          <a:xfrm>
            <a:off x="10320554" y="2949076"/>
            <a:ext cx="1088387" cy="524510"/>
            <a:chOff x="8893844" y="2310319"/>
            <a:chExt cx="1088387" cy="5245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40F174-4BB1-CF4B-A45D-ECFA63666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3844" y="2310319"/>
              <a:ext cx="524510" cy="52451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4C786E-4496-C84F-95D9-AB091CE81FA3}"/>
                </a:ext>
              </a:extLst>
            </p:cNvPr>
            <p:cNvSpPr txBox="1"/>
            <p:nvPr/>
          </p:nvSpPr>
          <p:spPr>
            <a:xfrm>
              <a:off x="9398417" y="238790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FD976F-22F9-E446-B667-83FEB538A730}"/>
              </a:ext>
            </a:extLst>
          </p:cNvPr>
          <p:cNvSpPr txBox="1"/>
          <p:nvPr/>
        </p:nvSpPr>
        <p:spPr>
          <a:xfrm>
            <a:off x="2426321" y="5604625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Azure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39B34FD-97E9-C746-9078-6351119D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7547" y="1014303"/>
            <a:ext cx="890544" cy="890544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9D4A43-AD1A-364E-8686-11E7F5E09EC4}"/>
              </a:ext>
            </a:extLst>
          </p:cNvPr>
          <p:cNvCxnSpPr/>
          <p:nvPr/>
        </p:nvCxnSpPr>
        <p:spPr>
          <a:xfrm flipH="1">
            <a:off x="3305234" y="5449843"/>
            <a:ext cx="93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9373CB-6C2D-2944-A511-2C5DEA9AAF16}"/>
              </a:ext>
            </a:extLst>
          </p:cNvPr>
          <p:cNvCxnSpPr>
            <a:cxnSpLocks/>
          </p:cNvCxnSpPr>
          <p:nvPr/>
        </p:nvCxnSpPr>
        <p:spPr>
          <a:xfrm flipH="1" flipV="1">
            <a:off x="4993642" y="4561376"/>
            <a:ext cx="1" cy="38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F16EF9-E8EF-324E-8059-FC6FC2F69FA5}"/>
              </a:ext>
            </a:extLst>
          </p:cNvPr>
          <p:cNvCxnSpPr>
            <a:cxnSpLocks/>
          </p:cNvCxnSpPr>
          <p:nvPr/>
        </p:nvCxnSpPr>
        <p:spPr>
          <a:xfrm flipH="1" flipV="1">
            <a:off x="7116620" y="4534098"/>
            <a:ext cx="1" cy="38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1C080E-8EA0-5A42-8052-EC22E509F1D2}"/>
              </a:ext>
            </a:extLst>
          </p:cNvPr>
          <p:cNvCxnSpPr>
            <a:cxnSpLocks/>
          </p:cNvCxnSpPr>
          <p:nvPr/>
        </p:nvCxnSpPr>
        <p:spPr>
          <a:xfrm flipV="1">
            <a:off x="9564036" y="4666307"/>
            <a:ext cx="800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BEA35C-6283-AD45-83FB-39D2BB0CC622}"/>
              </a:ext>
            </a:extLst>
          </p:cNvPr>
          <p:cNvCxnSpPr>
            <a:cxnSpLocks/>
          </p:cNvCxnSpPr>
          <p:nvPr/>
        </p:nvCxnSpPr>
        <p:spPr>
          <a:xfrm>
            <a:off x="10575274" y="2097180"/>
            <a:ext cx="1" cy="6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7BBAFFF9-572F-D446-9E66-15A7F0CE3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2514" y="2504082"/>
            <a:ext cx="45719" cy="45719"/>
          </a:xfrm>
          <a:prstGeom prst="rect">
            <a:avLst/>
          </a:prstGeom>
        </p:spPr>
      </p:pic>
      <p:pic>
        <p:nvPicPr>
          <p:cNvPr id="1030" name="Picture 6" descr="Resultado de imagen para docker dtr">
            <a:extLst>
              <a:ext uri="{FF2B5EF4-FFF2-40B4-BE49-F238E27FC236}">
                <a16:creationId xmlns:a16="http://schemas.microsoft.com/office/drawing/2014/main" id="{73A318A2-4BEB-46CF-9F80-0F4DC16F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79" y="1089516"/>
            <a:ext cx="1347113" cy="13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421449F-9B38-42A6-AAD8-B73237E902EA}"/>
              </a:ext>
            </a:extLst>
          </p:cNvPr>
          <p:cNvSpPr/>
          <p:nvPr/>
        </p:nvSpPr>
        <p:spPr>
          <a:xfrm>
            <a:off x="6743782" y="464528"/>
            <a:ext cx="5016432" cy="495040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32" name="Picture 8" descr="Resultado de imagen para datacenter png">
            <a:extLst>
              <a:ext uri="{FF2B5EF4-FFF2-40B4-BE49-F238E27FC236}">
                <a16:creationId xmlns:a16="http://schemas.microsoft.com/office/drawing/2014/main" id="{79B4C59D-0D79-4DA8-977E-E87DD0D9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497" y="3927235"/>
            <a:ext cx="1089903" cy="10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F261CC2-1E58-42FE-9CF0-3C31C69E3949}"/>
              </a:ext>
            </a:extLst>
          </p:cNvPr>
          <p:cNvSpPr txBox="1"/>
          <p:nvPr/>
        </p:nvSpPr>
        <p:spPr>
          <a:xfrm>
            <a:off x="10420557" y="5007905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</a:t>
            </a:r>
          </a:p>
        </p:txBody>
      </p:sp>
      <p:pic>
        <p:nvPicPr>
          <p:cNvPr id="1034" name="Picture 10" descr="Resultado de imagen para express route icon">
            <a:extLst>
              <a:ext uri="{FF2B5EF4-FFF2-40B4-BE49-F238E27FC236}">
                <a16:creationId xmlns:a16="http://schemas.microsoft.com/office/drawing/2014/main" id="{F6D0B24B-6DC3-4DF9-BCE7-64A2155B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12" y="2077103"/>
            <a:ext cx="489085" cy="4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docker swarm">
            <a:extLst>
              <a:ext uri="{FF2B5EF4-FFF2-40B4-BE49-F238E27FC236}">
                <a16:creationId xmlns:a16="http://schemas.microsoft.com/office/drawing/2014/main" id="{9D4D1153-928B-4A39-A9DB-5DB57E47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14" y="2812102"/>
            <a:ext cx="2251065" cy="18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7F6649F-AF50-40E2-9058-97370B1D20CB}"/>
              </a:ext>
            </a:extLst>
          </p:cNvPr>
          <p:cNvSpPr txBox="1"/>
          <p:nvPr/>
        </p:nvSpPr>
        <p:spPr>
          <a:xfrm>
            <a:off x="8762043" y="5652809"/>
            <a:ext cx="100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On-prem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8C6B7-2737-48D5-9A03-FFAA5E1F4CC9}"/>
              </a:ext>
            </a:extLst>
          </p:cNvPr>
          <p:cNvSpPr/>
          <p:nvPr/>
        </p:nvSpPr>
        <p:spPr>
          <a:xfrm>
            <a:off x="4733929" y="2570018"/>
            <a:ext cx="2421734" cy="37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332782-B439-4CE0-9D3B-B2D2FE6CD7B7}"/>
              </a:ext>
            </a:extLst>
          </p:cNvPr>
          <p:cNvSpPr txBox="1"/>
          <p:nvPr/>
        </p:nvSpPr>
        <p:spPr>
          <a:xfrm>
            <a:off x="5209288" y="2903357"/>
            <a:ext cx="14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9543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Medina Bolanos Cacho</dc:creator>
  <cp:lastModifiedBy>Bruno Medina Bolanos Cacho</cp:lastModifiedBy>
  <cp:revision>9</cp:revision>
  <dcterms:created xsi:type="dcterms:W3CDTF">2018-06-22T07:51:08Z</dcterms:created>
  <dcterms:modified xsi:type="dcterms:W3CDTF">2018-08-03T19:19:44Z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brmedi@microsoft.com</vt:lpwstr>
  </property>
  <property fmtid="{D5CDD505-2E9C-101B-9397-08002B2CF9AE}" pid="5" name="MSIP_Label_f42aa342-8706-4288-bd11-ebb85995028c_SetDate">
    <vt:lpwstr>2018-08-03T18:17:08.1721887Z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