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2505FC-8E84-44F1-8A99-CB51B82E1455}">
  <a:tblStyle styleId="{0F2505FC-8E84-44F1-8A99-CB51B82E14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f1a675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f1a675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f1a67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f1a67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f1a675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f1a675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f1a6755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f1a6755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f1a6755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f1a6755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f1a675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f1a675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f1a6755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f1a6755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f1a6755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f1a6755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f1a67556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f1a6755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1a6755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1a675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f1a6755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f1a6755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f1a6755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f1a6755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lp.stanford.edu/projects/glove/" TargetMode="External"/><Relationship Id="rId4" Type="http://schemas.openxmlformats.org/officeDocument/2006/relationships/hyperlink" Target="https://github.com/brusberg/Word2Vec_Kmeans" TargetMode="External"/><Relationship Id="rId5" Type="http://schemas.openxmlformats.org/officeDocument/2006/relationships/hyperlink" Target="https://docs.google.com/presentation/d/1RJFZQV672soR5VU5LIGxUnIF55jFXz_K019BcO41VBg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1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on Word2Vec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- 677: Parallel Programming for Many-core Processors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Brenden Brusberg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59700" y="289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Per Vector vs Thread per Centroid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59700" y="99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thread </a:t>
            </a:r>
            <a:r>
              <a:rPr lang="en"/>
              <a:t>choosing</a:t>
            </a:r>
            <a:r>
              <a:rPr lang="en"/>
              <a:t> a vector to find its distances can not fit any full dimension of the data into 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only focusing on one centroid at a time allows us to fit the centroids into shared and constant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times more threads: Near 100% Occupancy, </a:t>
            </a:r>
            <a:r>
              <a:rPr lang="en"/>
              <a:t>registers</a:t>
            </a:r>
            <a:r>
              <a:rPr lang="en"/>
              <a:t> per thread fit and no shared memory is used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(# of vectors = # of threads) per centroid</a:t>
            </a:r>
            <a:endParaRPr sz="18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0108"/>
            <a:ext cx="9144001" cy="173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0"/>
            <a:ext cx="9144000" cy="1307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Constant Memory Vs Unrolling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-29725" y="355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{0F2505FC-8E84-44F1-8A99-CB51B82E1455}</a:tableStyleId>
              </a:tblPr>
              <a:tblGrid>
                <a:gridCol w="917825"/>
                <a:gridCol w="917825"/>
                <a:gridCol w="917825"/>
                <a:gridCol w="917825"/>
                <a:gridCol w="917825"/>
                <a:gridCol w="917825"/>
              </a:tblGrid>
              <a:tr h="63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Dimension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CPU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ThreadPerVecUR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ThreadPerCentroid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ThreadPerCentroidUR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ThreadPerCentroidConstant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106.451816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49.03403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48.220518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46.7211051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45.753836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215.450953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102.290229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97.726715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91.726715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93.488042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435.908109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200.456133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196.334971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183.60691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184.749737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662.311661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306.42629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295.828146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279.260112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281.205472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0" name="Google Shape;13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025" y="1328075"/>
            <a:ext cx="3598089" cy="22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328087"/>
            <a:ext cx="4022649" cy="24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741925" y="3681600"/>
            <a:ext cx="2577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Constant memory did not mix well with loop unrolling</a:t>
            </a:r>
            <a:endParaRPr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Labeling Mins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Labeling/classifying vectors to their clusters is useless with in its own kernel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Just a simple for loop over n threads, very light work that the CPU can do, only saving a couple seconds with most data dimensions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to </a:t>
            </a:r>
            <a:r>
              <a:rPr lang="en" sz="2000"/>
              <a:t>Thread PerVector</a:t>
            </a:r>
            <a:r>
              <a:rPr lang="en" sz="2000"/>
              <a:t>/</a:t>
            </a:r>
            <a:r>
              <a:rPr lang="en" sz="2000"/>
              <a:t>Thread PerCentroid implementation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76250" y="378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{0F2505FC-8E84-44F1-8A99-CB51B82E1455}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Dimension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CPU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PerVector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PerCentroid Constant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PerVector Unrolled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106.451816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46.264011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45.331835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45.487254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215.450953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99.887177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97.165904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93.673763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435.908109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200.876292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195.742083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184.893945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662.311661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310.010888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300.213158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282.088175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470" y="2735175"/>
            <a:ext cx="42755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-44575" y="3257475"/>
            <a:ext cx="9188700" cy="188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Atomics are useless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3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update the centroids: vectors at the end can be labeled/classified by any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sorting, the reduction must be made with atomics on global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Compute Capability: 5.2, atomicAdd() on doubles not implemented until Compute Capability 6.0 and greater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atomicAdd() with doubles implemented with atomicCAS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Thrust, wasteful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am not going to show the times for these, often way slower than CPU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875" y="3257550"/>
            <a:ext cx="75628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Kernels: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distances to every centroid, keep track of the closest centroid. Then reduce to find its sum distance over the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one just reduces over the blocks and does the final decision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 failed last night </a:t>
            </a:r>
            <a:r>
              <a:rPr lang="en"/>
              <a:t>with</a:t>
            </a:r>
            <a:r>
              <a:rPr lang="en"/>
              <a:t> high dimension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Dimensional Data tests were averaging around a 60% to 80% reduction in times contrasted to unrolled and constant version of only find distances and labeling reduced round 50% to 60%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Occupancy is </a:t>
            </a:r>
            <a:r>
              <a:rPr lang="en"/>
              <a:t>similar</a:t>
            </a:r>
            <a:r>
              <a:rPr lang="en"/>
              <a:t> to reduction where it will quickly </a:t>
            </a:r>
            <a:r>
              <a:rPr lang="en"/>
              <a:t>lose</a:t>
            </a:r>
            <a:r>
              <a:rPr lang="en"/>
              <a:t> amount of threads </a:t>
            </a:r>
            <a:r>
              <a:rPr lang="en"/>
              <a:t>performing</a:t>
            </a:r>
            <a:r>
              <a:rPr lang="en"/>
              <a:t>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141150" y="0"/>
            <a:ext cx="91440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-445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77" y="546550"/>
            <a:ext cx="3717234" cy="2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378" y="2845018"/>
            <a:ext cx="3717225" cy="229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465" y="546550"/>
            <a:ext cx="3717186" cy="2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0550" y="2845025"/>
            <a:ext cx="3735010" cy="22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Improvements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doubles instead of floats, float </a:t>
            </a:r>
            <a:r>
              <a:rPr lang="en"/>
              <a:t>precision</a:t>
            </a:r>
            <a:r>
              <a:rPr lang="en"/>
              <a:t> is not enough for the small values that represent the dimensions of the vectors, when millions are added together.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doubles the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Band-with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Hard to fit useful dimensions of the data </a:t>
            </a:r>
            <a:r>
              <a:rPr b="1" lang="en"/>
              <a:t>into</a:t>
            </a:r>
            <a:r>
              <a:rPr b="1" lang="en"/>
              <a:t> shared or constant memory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Disregarding reduction: all distance kernels require to either memcpy distances and/or centroids which are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N: 2.2 Million, k = 100, Dim = 300	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Distances: </a:t>
            </a:r>
            <a:r>
              <a:rPr b="1" lang="en"/>
              <a:t>(N * Dim * 8) bytes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Centroids: (k * dim *  8) bytes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Over 50 Iterations:  245.880335569 gigabytes over the whole process of transfer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Transferring at 6 GB/s to GPU memory: 40 Seconds just for memory transfer (Transfering can be as low as 1 GB/s)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If N = 400,000: Roughly 10 Seconds for Memory transfer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4731300" y="724200"/>
            <a:ext cx="4293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Stanford GLoVe Data Set: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https://nlp.stanford.edu/projects/glove/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Implementation: </a:t>
            </a:r>
            <a:r>
              <a:rPr b="1" lang="en" u="sng">
                <a:solidFill>
                  <a:schemeClr val="accent5"/>
                </a:solidFill>
                <a:hlinkClick r:id="rId4"/>
              </a:rPr>
              <a:t>https://github.com/brusberg/Word2Vec_Kmeans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Permalink to Slides: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https://docs.google.com/presentation/d/1RJFZQV672soR5VU5LIGxUnIF55jFXz_K019BcO41VBg/edit?usp=sharing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580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Word2Vec, K-Means, and the 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is a google algorithm developed for natural language processing to transform a large corpus containing words into a word embedding.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used by this project is provided by the The Stanford NLP Group on their GloVe: Global Vectors for Word Representation project. I chose this data set because it provided consistently made data sized with different dimensions.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150" y="2829025"/>
            <a:ext cx="6609689" cy="2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61500" y="96475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475" y="0"/>
            <a:ext cx="2464862" cy="23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450" y="2395200"/>
            <a:ext cx="2748300" cy="2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382875" y="1033600"/>
            <a:ext cx="418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Finds distances from every </a:t>
            </a:r>
            <a:r>
              <a:rPr lang="en">
                <a:solidFill>
                  <a:schemeClr val="lt2"/>
                </a:solidFill>
              </a:rPr>
              <a:t>vector</a:t>
            </a:r>
            <a:r>
              <a:rPr lang="en">
                <a:solidFill>
                  <a:schemeClr val="lt2"/>
                </a:solidFill>
              </a:rPr>
              <a:t> to every centroid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Classify each vector to a centroid and update the centroid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The challenge with word embeddings is calculating the distance and updating the centroids in high dimension space (Greater than 50)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4961950" y="4486425"/>
            <a:ext cx="891300" cy="150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65500" y="1662224"/>
            <a:ext cx="40452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N: Vectors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Centroids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Dim: dimensions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Iter: Iterations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87125" y="724200"/>
            <a:ext cx="4286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Distances: N vectors finding distance to K centroids (sqrt(Dim Subtrations+ Dim Squares)): N*K*(2*Dim+1)Operations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Parrelize over every vector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Updating Means: Centroids updating with </a:t>
            </a:r>
            <a:r>
              <a:rPr lang="en"/>
              <a:t>classified</a:t>
            </a:r>
            <a:r>
              <a:rPr lang="en"/>
              <a:t> vectors (</a:t>
            </a:r>
            <a:r>
              <a:rPr lang="en"/>
              <a:t>Dim Subtrations + Dim Squares / (Count): K*(N/K) * (Dim Sum)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be reduce to sum dimensions of each newly classified centroid/cluster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580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Finding Distances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Labeling Vectors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Updating Centroids</a:t>
            </a:r>
            <a:endParaRPr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Distance (Naive CPU to GPU)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5192"/>
            <a:ext cx="9144000" cy="23383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thread chooses one vector, anc calculates its distance to every centroid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Very s</a:t>
            </a:r>
            <a:r>
              <a:rPr lang="en" sz="2000"/>
              <a:t>imilar</a:t>
            </a:r>
            <a:r>
              <a:rPr lang="en" sz="2000"/>
              <a:t> to CPU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# of vectors = # of </a:t>
            </a:r>
            <a:r>
              <a:rPr lang="en" sz="2000"/>
              <a:t>active</a:t>
            </a:r>
            <a:r>
              <a:rPr lang="en" sz="2000"/>
              <a:t> threads, Near 100% Occupancy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0"/>
            <a:ext cx="9144000" cy="1307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CPU vs GPU Naive Timing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13" y="1370650"/>
            <a:ext cx="5758967" cy="35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0" y="0"/>
            <a:ext cx="9144000" cy="1307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Unrolling, Restrict, Less Loads (Timings)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1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Unrolling over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__restrict__ keyword for pointer aliasing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doing </a:t>
            </a:r>
            <a:r>
              <a:rPr lang="en"/>
              <a:t>unnecessary</a:t>
            </a:r>
            <a:r>
              <a:rPr lang="en"/>
              <a:t> reloads</a:t>
            </a:r>
            <a:endParaRPr/>
          </a:p>
        </p:txBody>
      </p:sp>
      <p:pic>
        <p:nvPicPr>
          <p:cNvPr id="114" name="Google Shape;114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6676"/>
            <a:ext cx="4675280" cy="28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908" y="2571751"/>
            <a:ext cx="419409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