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notesMasterIdLst>
    <p:notesMasterId r:id="rId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esProps" Target="presProps.xml"/><Relationship Id="rId9" Type="http://schemas.openxmlformats.org/officeDocument/2006/relationships/viewProps" Target="viewProps.xml"/><Relationship Id="rId10" Type="http://schemas.openxmlformats.org/officeDocument/2006/relationships/theme" Target="theme/theme1.xml"/><Relationship Id="rId1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MASTER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457200" y="365760"/>
            <a:ext cx="8229600" cy="914400"/>
          </a:xfrm>
          <a:prstGeom prst="line">
            <a:avLst/>
          </a:prstGeom>
          <a:noFill/>
          <a:ln w="50800">
            <a:solidFill>
              <a:srgbClr val="0F1821"/>
            </a:solidFill>
            <a:prstDash val="solid"/>
          </a:ln>
        </p:spPr>
      </p:sp>
      <p:sp>
        <p:nvSpPr>
          <p:cNvPr id="3" name="Shape 1"/>
          <p:cNvSpPr/>
          <p:nvPr/>
        </p:nvSpPr>
        <p:spPr>
          <a:xfrm>
            <a:off x="0" y="6217920"/>
            <a:ext cx="9144000" cy="365760"/>
          </a:xfrm>
          <a:prstGeom prst="rect">
            <a:avLst/>
          </a:prstGeom>
          <a:solidFill>
            <a:srgbClr val="E5004E">
              <a:alpha val="70000"/>
            </a:srgbClr>
          </a:solidFill>
          <a:ln/>
        </p:spPr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1002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RAND_TITLE_MASTER">
    <p:bg>
      <p:bgPr>
        <a:solidFill>
          <a:srgbClr val="0F182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1371600"/>
          </a:xfrm>
          <a:prstGeom prst="rect">
            <a:avLst/>
          </a:prstGeom>
          <a:solidFill>
            <a:srgbClr val="E5004E">
              <a:alpha val="80000"/>
            </a:srgbClr>
          </a:solidFill>
          <a:ln/>
        </p:spPr>
      </p:sp>
      <p:sp>
        <p:nvSpPr>
          <p:cNvPr id="3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Título de Sección</a:t>
            </a:r>
            <a:endParaRPr lang="en-US" dirty="0"/>
          </a:p>
        </p:txBody>
      </p:sp>
      <p:sp>
        <p:nvSpPr>
          <p:cNvPr id="4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>
            <a:lvl1pPr indent="0" marL="0">
              <a:buNone/>
              <a:defRPr lang="en-US" dirty="0"/>
            </a:lvl1pPr>
          </a:lstStyle>
          <a:p>
            <a:pPr indent="0" marL="0">
              <a:buNone/>
            </a:pPr>
            <a:r>
              <a:rPr lang="en-US" dirty="0">
                <a:solidFill>
                  <a:srgbClr val="000000"/>
                </a:solidFill>
              </a:rPr>
              <a:t>Subtítulo o descripción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null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1"/>
          <p:cNvSpPr/>
          <p:nvPr>
            <p:ph idx="101" type="title" hasCustomPrompt="1"/>
          </p:nvPr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r>
              <a:rPr lang="en-US" sz="3600" b="1" dirty="0">
                <a:solidFill>
                  <a:srgbClr val="FFFFFF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Bienvenida Para Nuevos Empleados</a:t>
            </a:r>
            <a:endParaRPr lang="en-US" sz="3600" dirty="0"/>
          </a:p>
        </p:txBody>
      </p:sp>
      <p:sp>
        <p:nvSpPr>
          <p:cNvPr id="3" name="Text 1"/>
          <p:cNvSpPr/>
          <p:nvPr>
            <p:ph idx="102" type="body" hasCustomPrompt="1"/>
          </p:nvPr>
        </p:nvSpPr>
        <p:spPr>
          <a:xfrm>
            <a:off x="914400" y="4114800"/>
            <a:ext cx="7315200" cy="914400"/>
          </a:xfrm>
          <a:prstGeom prst="rect">
            <a:avLst/>
          </a:prstGeom>
          <a:noFill/>
          <a:ln/>
        </p:spPr>
        <p:txBody>
          <a:bodyPr wrap="square" rtlCol="0"/>
          <a:lstStyle/>
          <a:p>
            <a:pPr indent="0" marL="0"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Introducción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Objetivos de la presentación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Alcance del tema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Puntos clave a tratar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Características Principales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Característica principal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Beneficios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Beneficio clave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57200" y="731520"/>
            <a:ext cx="822960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2400" b="1" dirty="0">
                <a:solidFill>
                  <a:srgbClr val="0F1821"/>
                </a:solidFill>
                <a:latin typeface="Avenir Next" pitchFamily="34" charset="0"/>
                <a:ea typeface="Avenir Next" pitchFamily="34" charset="-122"/>
                <a:cs typeface="Avenir Next" pitchFamily="34" charset="-120"/>
              </a:rPr>
              <a:t>Especificaciones</a:t>
            </a:r>
            <a:endParaRPr lang="en-US" sz="2400" dirty="0"/>
          </a:p>
        </p:txBody>
      </p:sp>
      <p:sp>
        <p:nvSpPr>
          <p:cNvPr id="3" name="Text 1"/>
          <p:cNvSpPr/>
          <p:nvPr/>
        </p:nvSpPr>
        <p:spPr>
          <a:xfrm>
            <a:off x="457200" y="1645920"/>
            <a:ext cx="8229600" cy="41148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1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2</a:t>
            </a:r>
            <a:endParaRPr lang="en-US" sz="1600" dirty="0"/>
          </a:p>
          <a:p>
            <a:pPr indent="0" marL="0">
              <a:buNone/>
            </a:pPr>
            <a:r>
              <a:rPr lang="en-US" sz="1600" dirty="0">
                <a:solidFill>
                  <a:srgbClr val="333333"/>
                </a:solidFill>
                <a:latin typeface="SF Pro Text" pitchFamily="34" charset="0"/>
                <a:ea typeface="SF Pro Text" pitchFamily="34" charset="-122"/>
                <a:cs typeface="SF Pro Text" pitchFamily="34" charset="-120"/>
              </a:rPr>
              <a:t>• Especificación técnica 3</a:t>
            </a:r>
            <a:endParaRPr lang="en-US" sz="1600" dirty="0"/>
          </a:p>
        </p:txBody>
      </p:sp>
      <p:sp>
        <p:nvSpPr>
          <p:cNvPr id="25" name="Slide Number Placeholder 0"/>
          <p:cNvSpPr>
            <a:spLocks noGrp="1"/>
          </p:cNvSpPr>
          <p:nvPr>
            <p:ph type="sldNum" sz="quarter" idx="4294967295"/>
          </p:nvPr>
        </p:nvSpPr>
        <p:spPr>
          <a:xfrm>
            <a:off x="8412480" y="6263640"/>
            <a:ext cx="457200" cy="274320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0"/>
            </a:ext>
          </a:extLst>
        </p:spPr>
        <p:txBody>
          <a:bodyPr/>
          <a:lstStyle>
            <a:lvl1pPr>
              <a:defRPr sz="1000">
                <a:solidFill>
                  <a:srgbClr val="333333"/>
                </a:solidFill>
                <a:latin typeface="SF Pro Text"/>
                <a:ea typeface="SF Pro Text"/>
                <a:cs typeface="SF Pro Text"/>
              </a:defRPr>
            </a:lvl1pPr>
          </a:lstStyle>
          <a:p>
            <a:pPr algn="l"/>
            <a:fld id="{F7021451-1387-4CA6-816F-3879F97B5CBC}" type="slidenum">
              <a:rPr b="0" lang="en-US"/>
              <a:t>5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</vt:vector>
  </TitlesOfParts>
  <Company>Libus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Corporativa</dc:title>
  <dc:subject>Generada automáticamente con Brand-to-Deck AI</dc:subject>
  <dc:creator>Brand-to-Deck AI</dc:creator>
  <cp:lastModifiedBy>Brand-to-Deck AI</cp:lastModifiedBy>
  <cp:revision>1</cp:revision>
  <dcterms:created xsi:type="dcterms:W3CDTF">2025-09-30T00:22:13Z</dcterms:created>
  <dcterms:modified xsi:type="dcterms:W3CDTF">2025-09-30T00:22:13Z</dcterms:modified>
</cp:coreProperties>
</file>