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_MAST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365760"/>
            <a:ext cx="8229600" cy="914400"/>
          </a:xfrm>
          <a:prstGeom prst="line">
            <a:avLst/>
          </a:prstGeom>
          <a:noFill/>
          <a:ln w="50800">
            <a:solidFill>
              <a:srgbClr val="0F1821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6217920"/>
            <a:ext cx="9144000" cy="365760"/>
          </a:xfrm>
          <a:prstGeom prst="rect">
            <a:avLst/>
          </a:prstGeom>
          <a:solidFill>
            <a:srgbClr val="E5004E">
              <a:alpha val="70000"/>
            </a:srgbClr>
          </a:solidFill>
          <a:ln/>
        </p:spPr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1002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_TITLE_MASTER">
    <p:bg>
      <p:bgPr>
        <a:solidFill>
          <a:srgbClr val="0F18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E5004E">
              <a:alpha val="80000"/>
            </a:srgbClr>
          </a:solidFill>
          <a:ln/>
        </p:spPr>
      </p:sp>
      <p:sp>
        <p:nvSpPr>
          <p:cNvPr id="3" name="Text 1"/>
          <p:cNvSpPr/>
          <p:nvPr>
            <p:ph idx="101" type="title" hasCustomPrompt="1"/>
          </p:nvPr>
        </p:nvSpPr>
        <p:spPr>
          <a:xfrm>
            <a:off x="914400" y="2286000"/>
            <a:ext cx="7315200" cy="1828800"/>
          </a:xfrm>
          <a:prstGeom prst="rect">
            <a:avLst/>
          </a:prstGeom>
          <a:noFill/>
          <a:ln/>
        </p:spPr>
        <p:txBody>
          <a:bodyPr wrap="square" rtlCol="0"/>
          <a:lstStyle>
            <a:lvl1pPr indent="0" marL="0">
              <a:buNone/>
              <a:defRPr lang="en-US" dirty="0"/>
            </a:lvl1pPr>
          </a:lstStyle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Título de Sección</a:t>
            </a:r>
            <a:endParaRPr lang="en-US" dirty="0"/>
          </a:p>
        </p:txBody>
      </p:sp>
      <p:sp>
        <p:nvSpPr>
          <p:cNvPr id="4" name="Text 1"/>
          <p:cNvSpPr/>
          <p:nvPr>
            <p:ph idx="102" type="body" hasCustomPrompt="1"/>
          </p:nvPr>
        </p:nvSpPr>
        <p:spPr>
          <a:xfrm>
            <a:off x="914400" y="4114800"/>
            <a:ext cx="73152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indent="0" marL="0">
              <a:buNone/>
              <a:defRPr lang="en-US" dirty="0"/>
            </a:lvl1pPr>
          </a:lstStyle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Subtítulo o descripción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null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/>
          <p:nvPr>
            <p:ph idx="101" type="title" hasCustomPrompt="1"/>
          </p:nvPr>
        </p:nvSpPr>
        <p:spPr>
          <a:xfrm>
            <a:off x="914400" y="2286000"/>
            <a:ext cx="7315200" cy="1828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Avenir Next" pitchFamily="34" charset="0"/>
                <a:ea typeface="Avenir Next" pitchFamily="34" charset="-122"/>
                <a:cs typeface="Avenir Next" pitchFamily="34" charset="-120"/>
              </a:rPr>
              <a:t>Libus</a:t>
            </a:r>
            <a:endParaRPr lang="en-US" sz="3600" dirty="0"/>
          </a:p>
        </p:txBody>
      </p:sp>
      <p:sp>
        <p:nvSpPr>
          <p:cNvPr id="3" name="Text 1"/>
          <p:cNvSpPr/>
          <p:nvPr>
            <p:ph idx="102" type="body" hasCustomPrompt="1"/>
          </p:nvPr>
        </p:nvSpPr>
        <p:spPr>
          <a:xfrm>
            <a:off x="914400" y="4114800"/>
            <a:ext cx="73152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F1821"/>
                </a:solidFill>
                <a:latin typeface="Avenir Next" pitchFamily="34" charset="0"/>
                <a:ea typeface="Avenir Next" pitchFamily="34" charset="-122"/>
                <a:cs typeface="Avenir Next" pitchFamily="34" charset="-120"/>
              </a:rPr>
              <a:t>Introducción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Objetivos de la presentación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Alcance del tema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Puntos clave a tratar</a:t>
            </a:r>
            <a:endParaRPr lang="en-US" sz="16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F1821"/>
                </a:solidFill>
                <a:latin typeface="Avenir Next" pitchFamily="34" charset="0"/>
                <a:ea typeface="Avenir Next" pitchFamily="34" charset="-122"/>
                <a:cs typeface="Avenir Next" pitchFamily="34" charset="-120"/>
              </a:rPr>
              <a:t>Características Principales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Característica principal 1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Característica principal 2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Característica principal 3</a:t>
            </a:r>
            <a:endParaRPr lang="en-US" sz="16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F1821"/>
                </a:solidFill>
                <a:latin typeface="Avenir Next" pitchFamily="34" charset="0"/>
                <a:ea typeface="Avenir Next" pitchFamily="34" charset="-122"/>
                <a:cs typeface="Avenir Next" pitchFamily="34" charset="-120"/>
              </a:rPr>
              <a:t>Beneficios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Beneficio clave 1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Beneficio clave 2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Beneficio clave 3</a:t>
            </a:r>
            <a:endParaRPr lang="en-US" sz="16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F1821"/>
                </a:solidFill>
                <a:latin typeface="Avenir Next" pitchFamily="34" charset="0"/>
                <a:ea typeface="Avenir Next" pitchFamily="34" charset="-122"/>
                <a:cs typeface="Avenir Next" pitchFamily="34" charset="-120"/>
              </a:rPr>
              <a:t>Especificaciones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Especificación técnica 1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Especificación técnica 2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Especificación técnica 3</a:t>
            </a:r>
            <a:endParaRPr lang="en-US" sz="16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5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Libus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Corporativa</dc:title>
  <dc:subject>Generada automáticamente con Brand-to-Deck AI</dc:subject>
  <dc:creator>Brand-to-Deck AI</dc:creator>
  <cp:lastModifiedBy>Brand-to-Deck AI</cp:lastModifiedBy>
  <cp:revision>1</cp:revision>
  <dcterms:created xsi:type="dcterms:W3CDTF">2025-09-30T00:25:30Z</dcterms:created>
  <dcterms:modified xsi:type="dcterms:W3CDTF">2025-09-30T00:25:30Z</dcterms:modified>
</cp:coreProperties>
</file>