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F18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E5004E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F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004E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Inteligencia Artificial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Introducción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Objetivos de la presentación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Alcance del tema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Puntos clave a tratar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Características Principales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Beneficios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Especificaciones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Conclusiones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Puntos clave resumidos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Recomendaciones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Próximos pasos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Libus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2025-09-30T00:36:26Z</dcterms:created>
  <dcterms:modified xsi:type="dcterms:W3CDTF">2025-09-30T00:36:26Z</dcterms:modified>
</cp:coreProperties>
</file>