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Los Impactos De La Inteligencia Artificial En El Sector Salud, Incluyendo Diagnóstico Médico, Tratamiento Personalizado Y Ética En Ia,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resumidos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Recomendaciones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Próximos pasos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2025-09-30T01:22:02Z</dcterms:created>
  <dcterms:modified xsi:type="dcterms:W3CDTF">2025-09-30T01:22:02Z</dcterms:modified>
</cp:coreProperties>
</file>