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032A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FF6600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032A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6600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Nunito Sans" pitchFamily="34" charset="0"/>
                <a:ea typeface="Nunito Sans" pitchFamily="34" charset="-122"/>
                <a:cs typeface="Nunito Sans" pitchFamily="34" charset="-120"/>
              </a:rPr>
              <a:t>Nuestros Productos De Seguridad Industrial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32A0"/>
                </a:solidFill>
                <a:latin typeface="Nunito Sans" pitchFamily="34" charset="0"/>
                <a:ea typeface="Nunito Sans" pitchFamily="34" charset="-122"/>
                <a:cs typeface="Nunito Sans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32A0"/>
                </a:solidFill>
                <a:latin typeface="Nunito Sans" pitchFamily="34" charset="0"/>
                <a:ea typeface="Nunito Sans" pitchFamily="34" charset="-122"/>
                <a:cs typeface="Nunito Sans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32A0"/>
                </a:solidFill>
                <a:latin typeface="Nunito Sans" pitchFamily="34" charset="0"/>
                <a:ea typeface="Nunito Sans" pitchFamily="34" charset="-122"/>
                <a:cs typeface="Nunito Sans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32A0"/>
                </a:solidFill>
                <a:latin typeface="Nunito Sans" pitchFamily="34" charset="0"/>
                <a:ea typeface="Nunito Sans" pitchFamily="34" charset="-122"/>
                <a:cs typeface="Nunito Sans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Arial"/>
                <a:ea typeface="Arial"/>
                <a:cs typeface="Arial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ARGUL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2025-09-30T01:58:07Z</dcterms:created>
  <dcterms:modified xsi:type="dcterms:W3CDTF">2025-09-30T01:58:07Z</dcterms:modified>
</cp:coreProperties>
</file>