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la revolución de la inteligencia artificial generativa en 2024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Actualizado 2024-2025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Esta presentación explora la revolución de la inteligencia artificial generativa en 2024 desde una perspectiva actualizada, proporcionando información relevante y análisis detallado para comprender los aspectos fundamentales del tema.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Aspectos Fundamentales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Contenido generado por Gemini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Características Principales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para el tema solicitado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Aplicaciones Prácticas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Esta es una simulación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Beneficios Clave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- reemplazar con llamada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Desafíos y Oportunidades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real a Gemini API.
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Conclusiones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- reemplazar con llamada real a Gemini API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2025-09-30T02:41:00Z</dcterms:created>
  <dcterms:modified xsi:type="dcterms:W3CDTF">2025-09-30T02:41:00Z</dcterms:modified>
</cp:coreProperties>
</file>